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904" r:id="rId2"/>
    <p:sldId id="259" r:id="rId3"/>
    <p:sldId id="906" r:id="rId4"/>
    <p:sldId id="913" r:id="rId5"/>
    <p:sldId id="914" r:id="rId6"/>
    <p:sldId id="915" r:id="rId7"/>
    <p:sldId id="903" r:id="rId8"/>
    <p:sldId id="916" r:id="rId9"/>
    <p:sldId id="905" r:id="rId10"/>
    <p:sldId id="9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42E"/>
    <a:srgbClr val="003399"/>
    <a:srgbClr val="B4C7E7"/>
    <a:srgbClr val="158A3A"/>
    <a:srgbClr val="2A8832"/>
    <a:srgbClr val="F5F5F5"/>
    <a:srgbClr val="00B050"/>
    <a:srgbClr val="E6E6E6"/>
    <a:srgbClr val="F1C16B"/>
    <a:srgbClr val="91C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3475" autoAdjust="0"/>
  </p:normalViewPr>
  <p:slideViewPr>
    <p:cSldViewPr snapToGrid="0">
      <p:cViewPr>
        <p:scale>
          <a:sx n="122" d="100"/>
          <a:sy n="122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3D443-C055-44BE-BFB4-77ED8F95EC07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74728-B550-4DF2-B74C-D33472F4F72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1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74728-B550-4DF2-B74C-D33472F4F7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74728-B550-4DF2-B74C-D33472F4F7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3B1747-5E4A-453C-8109-F654FD4A2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8DD4272-26B7-4ABA-B65B-1AF407CF4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6F2814-B03F-4669-A27D-C9251609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ADE64F-6B5A-4D29-968C-F61B95BD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603B04-8A1A-40C6-BD58-03933768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3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A34F65-574C-4BFC-A578-11D35532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0AFEA5-A4FA-42A8-ADE9-D0D36EB05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86F1CB-2913-4FBD-9FF5-C8D7DF1A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EBA459-BA96-43AB-A427-3F6AD731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CF9ED2-2C31-461E-832D-E9B75204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9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D628DFC-A684-46FB-BD0D-C05F7712E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12CFA81-5D46-4AF9-B664-E5C9D44CC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AE8799-B0BE-435F-AB61-128BEF3C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4922E2-E69A-45D9-8608-C9333F24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2360ED-FDC9-4033-A33E-6A7B72B4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30994-73CD-4755-9777-6BFE7E08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465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: Black">
    <p:bg>
      <p:bgPr>
        <a:solidFill>
          <a:srgbClr val="460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571500"/>
            <a:ext cx="8572500" cy="29718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 spc="-150" baseline="0"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spcAft>
                <a:spcPts val="600"/>
              </a:spcAft>
              <a:defRPr sz="4400" b="1" spc="-150" baseline="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defRPr sz="4400" b="0" cap="none" baseline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defRPr sz="2800" b="0" cap="none" baseline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None/>
              <a:defRPr sz="2000" b="0" cap="none" baseline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None/>
              <a:defRPr sz="1200" b="0" cap="none" baseline="0">
                <a:latin typeface="+mn-lt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="" xmlns:a16="http://schemas.microsoft.com/office/drawing/2014/main" id="{9D4EBF93-9337-514D-AA0C-109830FC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2" y="6519009"/>
            <a:ext cx="5714999" cy="2063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Copyright © 2019 Accenture. All rights reserved.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="" xmlns:a16="http://schemas.microsoft.com/office/drawing/2014/main" id="{0B5B8F42-10BD-F843-B813-01997DB9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2" y="6519009"/>
            <a:ext cx="304799" cy="2063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9AC08D-23A9-440E-BCB9-AA1E9877CC3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085EC7-9837-4C76-B1D7-A95FDE9A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8598A-E2F3-4027-95F7-BD916C1D1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F99F41-ED22-420D-BF6D-4460CD8C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DB1300-EDAD-4862-BAFD-3F4510CE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A878BA-D927-456D-AC48-A2BB8B7E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E169D6-A7B7-4402-BF13-5B922AF5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983393-2263-40EC-812D-2D8B87C7C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BD06D0-BC04-4DB9-AE77-3C6C45A2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F70056-052F-4907-B619-05C346C2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8D23BF-3898-4B3F-B23D-3CA6403C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C0B311-C045-46CC-BEFA-E3BC4F7B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B57C6A-8BF5-435A-BD8F-F434B3FBA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E876421-D807-4D32-9540-11592833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953AD8-E684-475D-BA1B-8C44DC2B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192F98-E803-47F9-9DE9-2B620A5D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A735BC-5B66-452C-8A59-A4C8B519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AFE42A-24F3-44CD-B554-A5F76434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BA9633-0AF5-4E87-AB75-715A2EBB4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6EEFE2-7CB9-4549-8CF9-354343EE3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2D88D0-864E-41E5-A2D3-FF7005704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440E7AE-9527-4925-BFF9-758D15DC8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4DFADA-10E0-42DF-A85E-9EA7415E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DD5DDDA-A06E-4DD9-8482-95D4FAC2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357E2B1-AEF4-4E98-9D53-39A37ABC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FBABD3-2269-4B67-AEF0-11255458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C1508C-0B95-4E8A-A55E-B2DFBE04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AFFCF9-FDD7-4795-9066-AD54B8B6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BC7F6EE-AC13-4D13-B981-F2919A90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3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CF0ABB-D964-4D2F-8D55-9C737655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E8997BF-92A2-4E61-BE67-FCCAF28D5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28E567-0744-48FC-9DE5-DF203488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210FE52-C1A4-4F3B-BD7E-109D23AF63CE}"/>
              </a:ext>
            </a:extLst>
          </p:cNvPr>
          <p:cNvGrpSpPr/>
          <p:nvPr userDrawn="1"/>
        </p:nvGrpSpPr>
        <p:grpSpPr>
          <a:xfrm>
            <a:off x="9544777" y="-33051"/>
            <a:ext cx="2706360" cy="409792"/>
            <a:chOff x="1171958" y="1708991"/>
            <a:chExt cx="2706360" cy="409792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124C3B8-D19F-4E98-8B65-4407593D14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58" y="1708991"/>
              <a:ext cx="2706360" cy="4097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B63016-B20B-46E8-83EC-9BB9D7A735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80" t="81204" r="1295" b="4529"/>
            <a:stretch/>
          </p:blipFill>
          <p:spPr>
            <a:xfrm>
              <a:off x="1270716" y="2029413"/>
              <a:ext cx="2505109" cy="45719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4A30B32-D79A-4350-9781-E9C609B08B73}"/>
              </a:ext>
            </a:extLst>
          </p:cNvPr>
          <p:cNvCxnSpPr/>
          <p:nvPr userDrawn="1"/>
        </p:nvCxnSpPr>
        <p:spPr>
          <a:xfrm>
            <a:off x="1187922" y="6399999"/>
            <a:ext cx="11004078" cy="0"/>
          </a:xfrm>
          <a:prstGeom prst="line">
            <a:avLst/>
          </a:prstGeom>
          <a:ln w="28575">
            <a:solidFill>
              <a:srgbClr val="00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2">
            <a:extLst>
              <a:ext uri="{FF2B5EF4-FFF2-40B4-BE49-F238E27FC236}">
                <a16:creationId xmlns="" xmlns:a16="http://schemas.microsoft.com/office/drawing/2014/main" id="{8BA5A7C2-A76F-40EE-9C55-CEA262571BCE}"/>
              </a:ext>
            </a:extLst>
          </p:cNvPr>
          <p:cNvSpPr txBox="1">
            <a:spLocks/>
          </p:cNvSpPr>
          <p:nvPr userDrawn="1"/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pPr/>
              <a:t>‹N›</a:t>
            </a:fld>
            <a:endParaRPr lang="en-US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80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4AD0B5-5333-4143-8A4D-B6E08055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3FE122-CC4A-4581-8FA9-E3E250A28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EB97437-B8E0-4EC7-8DF6-64CA0FA3E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EC7847-8565-410D-ADE1-4563280A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82745C-8E38-49C7-88FE-ED19B2A9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50042C-6C0C-4D40-B011-7F389350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3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4B5743-4BC4-4D0C-8D70-B824D625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E897DD2-01C6-4430-8DD2-4294D7605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D5C7C0-CCFE-48D5-851D-AE0677FAE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A40C4D-7B13-444C-8A99-23151405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67A98A-E482-4069-99F7-B8E4C4C3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854BC3-8E82-49E3-A813-4E9A1D80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9763DC-631F-4AFA-A5FF-A0D84C0A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497E26-352E-40A9-8454-BF73B2EE7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9C7451-7AC7-40A4-845C-8AFE8FD18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D47C36-9F7F-46BF-AF59-01B7C914A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4DC08B-D0C6-4985-8D33-34D6DB5E5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CF1B13DF-E328-4CB2-B95A-266D1DC2F690}"/>
              </a:ext>
            </a:extLst>
          </p:cNvPr>
          <p:cNvSpPr/>
          <p:nvPr/>
        </p:nvSpPr>
        <p:spPr>
          <a:xfrm>
            <a:off x="-125046" y="-845820"/>
            <a:ext cx="12192000" cy="6858000"/>
          </a:xfrm>
          <a:prstGeom prst="rect">
            <a:avLst/>
          </a:prstGeom>
          <a:solidFill>
            <a:srgbClr val="00339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3B2A3AD-75AD-4370-A19E-DB7B9EE76EEA}"/>
              </a:ext>
            </a:extLst>
          </p:cNvPr>
          <p:cNvSpPr/>
          <p:nvPr/>
        </p:nvSpPr>
        <p:spPr>
          <a:xfrm flipV="1">
            <a:off x="2744" y="5154931"/>
            <a:ext cx="12192000" cy="17144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8035B5-17EA-4810-838B-76C1B33C1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57" y="5566287"/>
            <a:ext cx="8764325" cy="1327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E0C8A61-D68C-4DBA-96E1-D9B0A490D2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0" t="81204" r="1295" b="4529"/>
          <a:stretch/>
        </p:blipFill>
        <p:spPr>
          <a:xfrm>
            <a:off x="-14174" y="6730408"/>
            <a:ext cx="12206174" cy="1414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A096B684-0A82-43D7-A854-BF0779863681}"/>
              </a:ext>
            </a:extLst>
          </p:cNvPr>
          <p:cNvSpPr txBox="1">
            <a:spLocks/>
          </p:cNvSpPr>
          <p:nvPr/>
        </p:nvSpPr>
        <p:spPr>
          <a:xfrm>
            <a:off x="2744" y="609601"/>
            <a:ext cx="12203430" cy="3474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80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it-IT" sz="4400" b="1" i="1" dirty="0">
              <a:gradFill flip="none" rotWithShape="1">
                <a:gsLst>
                  <a:gs pos="8000">
                    <a:srgbClr val="70CCE2"/>
                  </a:gs>
                  <a:gs pos="100000">
                    <a:srgbClr val="93C84B"/>
                  </a:gs>
                </a:gsLst>
                <a:lin ang="18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Ministero del </a:t>
            </a:r>
            <a:r>
              <a:rPr lang="it-IT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Lavoro</a:t>
            </a:r>
          </a:p>
          <a:p>
            <a:pPr algn="ctr"/>
            <a:endParaRPr lang="it-IT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lang="it-IT" sz="4800" b="1" i="1" dirty="0" smtClean="0">
                <a:solidFill>
                  <a:srgbClr val="FA94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Sistema </a:t>
            </a:r>
            <a:r>
              <a:rPr lang="it-IT" sz="4800" b="1" i="1" dirty="0">
                <a:solidFill>
                  <a:srgbClr val="FA94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informativo fead </a:t>
            </a:r>
          </a:p>
          <a:p>
            <a:pPr algn="ctr">
              <a:lnSpc>
                <a:spcPct val="100000"/>
              </a:lnSpc>
            </a:pPr>
            <a:r>
              <a:rPr lang="it-IT" sz="4400" b="1" i="1" dirty="0">
                <a:solidFill>
                  <a:srgbClr val="FA94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(sifead) </a:t>
            </a:r>
          </a:p>
          <a:p>
            <a:pPr algn="ctr">
              <a:lnSpc>
                <a:spcPct val="100000"/>
              </a:lnSpc>
            </a:pPr>
            <a:endParaRPr lang="it-IT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914400">
              <a:lnSpc>
                <a:spcPct val="100000"/>
              </a:lnSpc>
              <a:spcBef>
                <a:spcPts val="0"/>
              </a:spcBef>
              <a:buClr>
                <a:srgbClr val="FE8637"/>
              </a:buClr>
              <a:buSzPts val="1260"/>
            </a:pPr>
            <a:endParaRPr lang="en-GB" sz="1800" b="1" i="1" kern="0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Century Schoolbook"/>
            </a:endParaRPr>
          </a:p>
          <a:p>
            <a:pPr lvl="0" algn="ctr" defTabSz="914400">
              <a:lnSpc>
                <a:spcPct val="100000"/>
              </a:lnSpc>
              <a:spcBef>
                <a:spcPts val="0"/>
              </a:spcBef>
              <a:buClr>
                <a:srgbClr val="FE8637"/>
              </a:buClr>
              <a:buSzPts val="1260"/>
            </a:pPr>
            <a:r>
              <a:rPr lang="en-GB" sz="1800" b="1" i="1" kern="0" cap="none" dirty="0">
                <a:solidFill>
                  <a:schemeClr val="bg1">
                    <a:lumMod val="95000"/>
                  </a:schemeClr>
                </a:solidFill>
                <a:sym typeface="Century Schoolbook"/>
              </a:rPr>
              <a:t>Patrizia De Felici </a:t>
            </a:r>
            <a:endParaRPr lang="en-US" sz="1800" b="1" kern="0" cap="none" dirty="0">
              <a:solidFill>
                <a:schemeClr val="bg1">
                  <a:lumMod val="95000"/>
                </a:schemeClr>
              </a:solidFill>
              <a:sym typeface="Century Schoolbook"/>
            </a:endParaRPr>
          </a:p>
          <a:p>
            <a:pPr lvl="0" algn="ctr" defTabSz="914400">
              <a:lnSpc>
                <a:spcPct val="100000"/>
              </a:lnSpc>
              <a:spcBef>
                <a:spcPts val="0"/>
              </a:spcBef>
              <a:buClr>
                <a:srgbClr val="FE8637"/>
              </a:buClr>
              <a:buSzPts val="1260"/>
            </a:pPr>
            <a:r>
              <a:rPr lang="en-US" sz="1800" b="1" kern="0"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Century Schoolbook"/>
              </a:rPr>
              <a:t>Forum PA</a:t>
            </a:r>
            <a:br>
              <a:rPr lang="en-US" sz="1800" b="1" kern="0"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Century Schoolbook"/>
              </a:rPr>
            </a:br>
            <a:r>
              <a:rPr lang="en-US" sz="1800" b="1" kern="0"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Century Schoolbook"/>
              </a:rPr>
              <a:t>Roma, 15 </a:t>
            </a:r>
            <a:r>
              <a:rPr lang="en-US" sz="1800" b="1" kern="0" cap="none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Century Schoolbook"/>
              </a:rPr>
              <a:t>maggio</a:t>
            </a:r>
            <a:r>
              <a:rPr lang="en-US" sz="1800" b="1" kern="0"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Century Schoolbook"/>
              </a:rPr>
              <a:t> 2019</a:t>
            </a:r>
          </a:p>
          <a:p>
            <a:pPr algn="ctr">
              <a:lnSpc>
                <a:spcPct val="100000"/>
              </a:lnSpc>
            </a:pPr>
            <a:endParaRPr lang="it-IT" sz="1800" dirty="0">
              <a:solidFill>
                <a:srgbClr val="4E5B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4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74D12251-8A28-476C-91FB-733AA1F6B42B}"/>
              </a:ext>
            </a:extLst>
          </p:cNvPr>
          <p:cNvSpPr/>
          <p:nvPr/>
        </p:nvSpPr>
        <p:spPr>
          <a:xfrm>
            <a:off x="5488" y="-73719"/>
            <a:ext cx="12192000" cy="6858000"/>
          </a:xfrm>
          <a:prstGeom prst="rect">
            <a:avLst/>
          </a:prstGeom>
          <a:solidFill>
            <a:srgbClr val="00339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3B2A3AD-75AD-4370-A19E-DB7B9EE76EEA}"/>
              </a:ext>
            </a:extLst>
          </p:cNvPr>
          <p:cNvSpPr/>
          <p:nvPr/>
        </p:nvSpPr>
        <p:spPr>
          <a:xfrm flipV="1">
            <a:off x="2744" y="5154931"/>
            <a:ext cx="12192000" cy="17144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8035B5-17EA-4810-838B-76C1B33C1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57" y="5566287"/>
            <a:ext cx="8764325" cy="1327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E0C8A61-D68C-4DBA-96E1-D9B0A490D2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0" t="81204" r="1295" b="4529"/>
          <a:stretch/>
        </p:blipFill>
        <p:spPr>
          <a:xfrm>
            <a:off x="-14174" y="6730408"/>
            <a:ext cx="12206174" cy="1414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A096B684-0A82-43D7-A854-BF0779863681}"/>
              </a:ext>
            </a:extLst>
          </p:cNvPr>
          <p:cNvSpPr txBox="1">
            <a:spLocks/>
          </p:cNvSpPr>
          <p:nvPr/>
        </p:nvSpPr>
        <p:spPr>
          <a:xfrm>
            <a:off x="2744" y="1459641"/>
            <a:ext cx="12203430" cy="3946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80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it-IT" sz="6000" dirty="0">
              <a:gradFill flip="none" rotWithShape="1">
                <a:gsLst>
                  <a:gs pos="8000">
                    <a:srgbClr val="70CCE2"/>
                  </a:gs>
                  <a:gs pos="100000">
                    <a:srgbClr val="93C84B"/>
                  </a:gs>
                </a:gsLst>
                <a:lin ang="1800000" scaled="0"/>
                <a:tileRect/>
              </a:gradFill>
            </a:endParaRPr>
          </a:p>
          <a:p>
            <a:pPr algn="ctr"/>
            <a:endParaRPr lang="it-IT" sz="6000" dirty="0">
              <a:solidFill>
                <a:srgbClr val="003399"/>
              </a:solidFill>
            </a:endParaRPr>
          </a:p>
          <a:p>
            <a:pPr algn="ctr"/>
            <a:r>
              <a:rPr lang="it-IT" sz="6000" dirty="0">
                <a:solidFill>
                  <a:schemeClr val="bg1"/>
                </a:solidFill>
              </a:rPr>
              <a:t>Grazie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2">
            <a:extLst>
              <a:ext uri="{FF2B5EF4-FFF2-40B4-BE49-F238E27FC236}">
                <a16:creationId xmlns="" xmlns:a16="http://schemas.microsoft.com/office/drawing/2014/main" id="{07710176-DB3B-4E3C-B0E2-047E4BED8AA3}"/>
              </a:ext>
            </a:extLst>
          </p:cNvPr>
          <p:cNvSpPr txBox="1">
            <a:spLocks/>
          </p:cNvSpPr>
          <p:nvPr/>
        </p:nvSpPr>
        <p:spPr>
          <a:xfrm>
            <a:off x="424065" y="182549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b="0" i="0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Cos’è il fead</a:t>
            </a:r>
            <a:endParaRPr lang="it-IT" sz="1800" dirty="0">
              <a:solidFill>
                <a:srgbClr val="FA942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E3BD51-53C9-4203-8AF6-E964DDB9A2F0}"/>
              </a:ext>
            </a:extLst>
          </p:cNvPr>
          <p:cNvSpPr txBox="1"/>
          <p:nvPr/>
        </p:nvSpPr>
        <p:spPr>
          <a:xfrm>
            <a:off x="424066" y="836246"/>
            <a:ext cx="11365402" cy="1954381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it-IT" sz="2200" dirty="0">
                <a:solidFill>
                  <a:srgbClr val="003399"/>
                </a:solidFill>
                <a:cs typeface="Arial" panose="020B0604020202020204" pitchFamily="34" charset="0"/>
              </a:rPr>
              <a:t>Il </a:t>
            </a:r>
            <a:r>
              <a:rPr lang="it-IT" sz="2200" b="1" dirty="0">
                <a:solidFill>
                  <a:srgbClr val="003399"/>
                </a:solidFill>
                <a:cs typeface="Arial" panose="020B0604020202020204" pitchFamily="34" charset="0"/>
              </a:rPr>
              <a:t>Fondo di aiuti europei agli indigenti </a:t>
            </a:r>
            <a:r>
              <a:rPr lang="it-IT" sz="2000" dirty="0" smtClean="0">
                <a:solidFill>
                  <a:srgbClr val="003399"/>
                </a:solidFill>
                <a:cs typeface="Arial" panose="020B0604020202020204" pitchFamily="34" charset="0"/>
              </a:rPr>
              <a:t>sostiene </a:t>
            </a:r>
            <a:r>
              <a:rPr lang="it-IT" sz="2000" dirty="0">
                <a:solidFill>
                  <a:srgbClr val="003399"/>
                </a:solidFill>
                <a:cs typeface="Arial" panose="020B0604020202020204" pitchFamily="34" charset="0"/>
              </a:rPr>
              <a:t>interventi </a:t>
            </a:r>
            <a:r>
              <a:rPr lang="it-IT" sz="2000" dirty="0" smtClean="0">
                <a:solidFill>
                  <a:srgbClr val="003399"/>
                </a:solidFill>
                <a:cs typeface="Arial" panose="020B0604020202020204" pitchFamily="34" charset="0"/>
              </a:rPr>
              <a:t>di </a:t>
            </a:r>
            <a:r>
              <a:rPr lang="it-IT" sz="22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assistenza alimentare/materiale di base e di inclusione sociale</a:t>
            </a:r>
            <a:r>
              <a:rPr lang="it-IT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it-IT" sz="2000" dirty="0" smtClean="0">
                <a:solidFill>
                  <a:srgbClr val="003399"/>
                </a:solidFill>
                <a:cs typeface="Arial" panose="020B0604020202020204" pitchFamily="34" charset="0"/>
              </a:rPr>
              <a:t>in </a:t>
            </a:r>
            <a:r>
              <a:rPr lang="it-IT" sz="2000" dirty="0" smtClean="0">
                <a:solidFill>
                  <a:srgbClr val="003399"/>
                </a:solidFill>
                <a:cs typeface="Arial" panose="020B0604020202020204" pitchFamily="34" charset="0"/>
              </a:rPr>
              <a:t>favore di persone in condizione di grave deprivazione</a:t>
            </a:r>
          </a:p>
          <a:p>
            <a:pPr algn="ctr"/>
            <a:r>
              <a:rPr lang="it-IT" sz="2000" dirty="0" smtClean="0">
                <a:solidFill>
                  <a:srgbClr val="003399"/>
                </a:solidFill>
                <a:cs typeface="Arial" panose="020B0604020202020204" pitchFamily="34" charset="0"/>
              </a:rPr>
              <a:t>(Regolamento (UE) n. 223/2014)</a:t>
            </a:r>
          </a:p>
          <a:p>
            <a:pPr algn="ctr"/>
            <a:endParaRPr lang="it-IT" dirty="0" smtClean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algn="ctr"/>
            <a:endParaRPr lang="it-IT" dirty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algn="ctr"/>
            <a:r>
              <a:rPr lang="it-IT" sz="22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Alleviare le forme più gravi di povertà contribuendo alla strategia Europa 2020</a:t>
            </a:r>
            <a:endParaRPr lang="it-IT" sz="22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="" xmlns:a16="http://schemas.microsoft.com/office/drawing/2014/main" id="{B52C1592-F079-4B11-B661-BAF90885DFE1}"/>
              </a:ext>
            </a:extLst>
          </p:cNvPr>
          <p:cNvSpPr txBox="1">
            <a:spLocks/>
          </p:cNvSpPr>
          <p:nvPr/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pPr/>
              <a:t>2</a:t>
            </a:fld>
            <a:endParaRPr lang="en-US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</p:txBody>
      </p:sp>
      <p:sp>
        <p:nvSpPr>
          <p:cNvPr id="30" name="Rectangle 67">
            <a:extLst>
              <a:ext uri="{FF2B5EF4-FFF2-40B4-BE49-F238E27FC236}">
                <a16:creationId xmlns="" xmlns:a16="http://schemas.microsoft.com/office/drawing/2014/main" id="{0AD9B584-F5FB-485F-8AA0-729F6903D14C}"/>
              </a:ext>
            </a:extLst>
          </p:cNvPr>
          <p:cNvSpPr/>
          <p:nvPr/>
        </p:nvSpPr>
        <p:spPr>
          <a:xfrm>
            <a:off x="3806976" y="4998427"/>
            <a:ext cx="60960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it-IT" sz="2000" dirty="0">
                <a:solidFill>
                  <a:srgbClr val="003399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Assegnati all’</a:t>
            </a:r>
            <a:r>
              <a:rPr lang="it-IT" sz="2400" b="1" dirty="0">
                <a:solidFill>
                  <a:srgbClr val="003399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Italia</a:t>
            </a:r>
            <a:r>
              <a:rPr lang="it-IT" b="1" dirty="0">
                <a:solidFill>
                  <a:srgbClr val="003399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003399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circa</a:t>
            </a:r>
            <a:r>
              <a:rPr lang="it-IT" dirty="0">
                <a:solidFill>
                  <a:srgbClr val="003399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107000"/>
              </a:lnSpc>
            </a:pPr>
            <a:r>
              <a:rPr lang="it-IT" sz="2400" b="1" dirty="0" smtClean="0">
                <a:solidFill>
                  <a:srgbClr val="003399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€ 780 </a:t>
            </a:r>
            <a:r>
              <a:rPr lang="it-IT" sz="2400" b="1" dirty="0">
                <a:solidFill>
                  <a:srgbClr val="003399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milioni </a:t>
            </a:r>
            <a:endParaRPr lang="it-IT" sz="2800" b="1" dirty="0">
              <a:solidFill>
                <a:srgbClr val="003399"/>
              </a:solidFill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Group 69">
            <a:extLst>
              <a:ext uri="{FF2B5EF4-FFF2-40B4-BE49-F238E27FC236}">
                <a16:creationId xmlns="" xmlns:a16="http://schemas.microsoft.com/office/drawing/2014/main" id="{D9A4BAA0-4C52-42CD-92FD-70F9B52B52C3}"/>
              </a:ext>
            </a:extLst>
          </p:cNvPr>
          <p:cNvGrpSpPr/>
          <p:nvPr/>
        </p:nvGrpSpPr>
        <p:grpSpPr>
          <a:xfrm>
            <a:off x="9724481" y="3116754"/>
            <a:ext cx="2183602" cy="2183602"/>
            <a:chOff x="175567" y="2771337"/>
            <a:chExt cx="1378352" cy="13783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Oval 70">
              <a:extLst>
                <a:ext uri="{FF2B5EF4-FFF2-40B4-BE49-F238E27FC236}">
                  <a16:creationId xmlns="" xmlns:a16="http://schemas.microsoft.com/office/drawing/2014/main" id="{3CA45339-AA4E-4184-8457-B8E37EA414DE}"/>
                </a:ext>
              </a:extLst>
            </p:cNvPr>
            <p:cNvSpPr/>
            <p:nvPr/>
          </p:nvSpPr>
          <p:spPr>
            <a:xfrm>
              <a:off x="175567" y="2771337"/>
              <a:ext cx="1378352" cy="13783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Oval 71">
              <a:extLst>
                <a:ext uri="{FF2B5EF4-FFF2-40B4-BE49-F238E27FC236}">
                  <a16:creationId xmlns="" xmlns:a16="http://schemas.microsoft.com/office/drawing/2014/main" id="{2D3E2876-7557-4E8E-9CFD-FFBC2AB17C3F}"/>
                </a:ext>
              </a:extLst>
            </p:cNvPr>
            <p:cNvSpPr/>
            <p:nvPr/>
          </p:nvSpPr>
          <p:spPr>
            <a:xfrm>
              <a:off x="339720" y="2935489"/>
              <a:ext cx="1050047" cy="1050048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oup 72">
            <a:extLst>
              <a:ext uri="{FF2B5EF4-FFF2-40B4-BE49-F238E27FC236}">
                <a16:creationId xmlns="" xmlns:a16="http://schemas.microsoft.com/office/drawing/2014/main" id="{7197379C-A081-48A5-B55E-9A4CF994DC2C}"/>
              </a:ext>
            </a:extLst>
          </p:cNvPr>
          <p:cNvGrpSpPr/>
          <p:nvPr/>
        </p:nvGrpSpPr>
        <p:grpSpPr>
          <a:xfrm>
            <a:off x="8659256" y="4441433"/>
            <a:ext cx="1632923" cy="1632923"/>
            <a:chOff x="175567" y="2771337"/>
            <a:chExt cx="1378352" cy="13783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Oval 73">
              <a:extLst>
                <a:ext uri="{FF2B5EF4-FFF2-40B4-BE49-F238E27FC236}">
                  <a16:creationId xmlns="" xmlns:a16="http://schemas.microsoft.com/office/drawing/2014/main" id="{6AACEC44-1E04-41F3-84D7-78FD40B58B35}"/>
                </a:ext>
              </a:extLst>
            </p:cNvPr>
            <p:cNvSpPr/>
            <p:nvPr/>
          </p:nvSpPr>
          <p:spPr>
            <a:xfrm>
              <a:off x="175567" y="2771337"/>
              <a:ext cx="1378352" cy="13783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Oval 74">
              <a:extLst>
                <a:ext uri="{FF2B5EF4-FFF2-40B4-BE49-F238E27FC236}">
                  <a16:creationId xmlns="" xmlns:a16="http://schemas.microsoft.com/office/drawing/2014/main" id="{AF4CECCC-8A4C-4F9F-906B-EE1C730AC8CF}"/>
                </a:ext>
              </a:extLst>
            </p:cNvPr>
            <p:cNvSpPr/>
            <p:nvPr/>
          </p:nvSpPr>
          <p:spPr>
            <a:xfrm>
              <a:off x="339720" y="2935489"/>
              <a:ext cx="1050047" cy="1050048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oup 75">
            <a:extLst>
              <a:ext uri="{FF2B5EF4-FFF2-40B4-BE49-F238E27FC236}">
                <a16:creationId xmlns="" xmlns:a16="http://schemas.microsoft.com/office/drawing/2014/main" id="{FD5DE401-7B52-47DB-B747-528664530BE1}"/>
              </a:ext>
            </a:extLst>
          </p:cNvPr>
          <p:cNvGrpSpPr/>
          <p:nvPr/>
        </p:nvGrpSpPr>
        <p:grpSpPr>
          <a:xfrm>
            <a:off x="9959042" y="5019444"/>
            <a:ext cx="1632923" cy="1632923"/>
            <a:chOff x="175567" y="2771337"/>
            <a:chExt cx="1378352" cy="13783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76">
              <a:extLst>
                <a:ext uri="{FF2B5EF4-FFF2-40B4-BE49-F238E27FC236}">
                  <a16:creationId xmlns="" xmlns:a16="http://schemas.microsoft.com/office/drawing/2014/main" id="{65BCCADE-08F5-4CCB-BC0B-E6D2237F4C60}"/>
                </a:ext>
              </a:extLst>
            </p:cNvPr>
            <p:cNvSpPr/>
            <p:nvPr/>
          </p:nvSpPr>
          <p:spPr>
            <a:xfrm>
              <a:off x="175567" y="2771337"/>
              <a:ext cx="1378352" cy="13783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Oval 77">
              <a:extLst>
                <a:ext uri="{FF2B5EF4-FFF2-40B4-BE49-F238E27FC236}">
                  <a16:creationId xmlns="" xmlns:a16="http://schemas.microsoft.com/office/drawing/2014/main" id="{D56FD925-31BA-4443-8858-CCCDE78837CB}"/>
                </a:ext>
              </a:extLst>
            </p:cNvPr>
            <p:cNvSpPr/>
            <p:nvPr/>
          </p:nvSpPr>
          <p:spPr>
            <a:xfrm>
              <a:off x="339720" y="2935489"/>
              <a:ext cx="1050047" cy="105004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3" name="Group 62">
            <a:extLst>
              <a:ext uri="{FF2B5EF4-FFF2-40B4-BE49-F238E27FC236}">
                <a16:creationId xmlns="" xmlns:a16="http://schemas.microsoft.com/office/drawing/2014/main" id="{EAA5BCB9-FD7E-4169-B36F-3F71053277E7}"/>
              </a:ext>
            </a:extLst>
          </p:cNvPr>
          <p:cNvGrpSpPr/>
          <p:nvPr/>
        </p:nvGrpSpPr>
        <p:grpSpPr>
          <a:xfrm>
            <a:off x="283917" y="3116754"/>
            <a:ext cx="1956331" cy="1956331"/>
            <a:chOff x="175567" y="2771337"/>
            <a:chExt cx="1378352" cy="137835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Oval 63">
              <a:extLst>
                <a:ext uri="{FF2B5EF4-FFF2-40B4-BE49-F238E27FC236}">
                  <a16:creationId xmlns="" xmlns:a16="http://schemas.microsoft.com/office/drawing/2014/main" id="{501AF0D3-1D0B-4638-9910-4A51584FA4B9}"/>
                </a:ext>
              </a:extLst>
            </p:cNvPr>
            <p:cNvSpPr/>
            <p:nvPr/>
          </p:nvSpPr>
          <p:spPr>
            <a:xfrm>
              <a:off x="175567" y="2771337"/>
              <a:ext cx="1378352" cy="1378352"/>
            </a:xfrm>
            <a:prstGeom prst="ellipse">
              <a:avLst/>
            </a:prstGeom>
            <a:solidFill>
              <a:srgbClr val="FAC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 64">
              <a:extLst>
                <a:ext uri="{FF2B5EF4-FFF2-40B4-BE49-F238E27FC236}">
                  <a16:creationId xmlns="" xmlns:a16="http://schemas.microsoft.com/office/drawing/2014/main" id="{ECDE12A5-445B-42D2-BDFE-C9ADF4B649C8}"/>
                </a:ext>
              </a:extLst>
            </p:cNvPr>
            <p:cNvSpPr/>
            <p:nvPr/>
          </p:nvSpPr>
          <p:spPr>
            <a:xfrm>
              <a:off x="339720" y="2935489"/>
              <a:ext cx="1050047" cy="1050048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oup 55">
            <a:extLst>
              <a:ext uri="{FF2B5EF4-FFF2-40B4-BE49-F238E27FC236}">
                <a16:creationId xmlns="" xmlns:a16="http://schemas.microsoft.com/office/drawing/2014/main" id="{78DA88E7-9866-40DD-A783-04D201C33BE6}"/>
              </a:ext>
            </a:extLst>
          </p:cNvPr>
          <p:cNvGrpSpPr/>
          <p:nvPr/>
        </p:nvGrpSpPr>
        <p:grpSpPr>
          <a:xfrm>
            <a:off x="1760287" y="4344966"/>
            <a:ext cx="1292331" cy="1292331"/>
            <a:chOff x="175567" y="2771337"/>
            <a:chExt cx="1378352" cy="137835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7" name="Oval 56">
              <a:extLst>
                <a:ext uri="{FF2B5EF4-FFF2-40B4-BE49-F238E27FC236}">
                  <a16:creationId xmlns="" xmlns:a16="http://schemas.microsoft.com/office/drawing/2014/main" id="{5D118AFB-80B4-45AA-B013-CC5C82391BB5}"/>
                </a:ext>
              </a:extLst>
            </p:cNvPr>
            <p:cNvSpPr/>
            <p:nvPr/>
          </p:nvSpPr>
          <p:spPr>
            <a:xfrm>
              <a:off x="175567" y="2771337"/>
              <a:ext cx="1378352" cy="1378352"/>
            </a:xfrm>
            <a:prstGeom prst="ellipse">
              <a:avLst/>
            </a:prstGeom>
            <a:solidFill>
              <a:srgbClr val="FAC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 57">
              <a:extLst>
                <a:ext uri="{FF2B5EF4-FFF2-40B4-BE49-F238E27FC236}">
                  <a16:creationId xmlns="" xmlns:a16="http://schemas.microsoft.com/office/drawing/2014/main" id="{59BA6C1C-BFA4-4031-875B-F17E61B7A951}"/>
                </a:ext>
              </a:extLst>
            </p:cNvPr>
            <p:cNvSpPr/>
            <p:nvPr/>
          </p:nvSpPr>
          <p:spPr>
            <a:xfrm>
              <a:off x="339720" y="2935489"/>
              <a:ext cx="1050047" cy="1050048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BFBAC623-0DDE-4AC8-B032-8CFF24BBD526}"/>
              </a:ext>
            </a:extLst>
          </p:cNvPr>
          <p:cNvSpPr/>
          <p:nvPr/>
        </p:nvSpPr>
        <p:spPr>
          <a:xfrm>
            <a:off x="827788" y="2818071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it-IT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	€ 3,8 </a:t>
            </a:r>
            <a:r>
              <a:rPr lang="it-IT" sz="2400" b="1" dirty="0">
                <a:solidFill>
                  <a:srgbClr val="003399"/>
                </a:solidFill>
                <a:cs typeface="Arial" panose="020B0604020202020204" pitchFamily="34" charset="0"/>
              </a:rPr>
              <a:t>miliardi </a:t>
            </a:r>
            <a:r>
              <a:rPr lang="it-IT" sz="2000" dirty="0">
                <a:solidFill>
                  <a:srgbClr val="003399"/>
                </a:solidFill>
                <a:cs typeface="Arial" panose="020B0604020202020204" pitchFamily="34" charset="0"/>
              </a:rPr>
              <a:t>stanziati </a:t>
            </a:r>
            <a:r>
              <a:rPr lang="it-IT" sz="2000" dirty="0" smtClean="0">
                <a:solidFill>
                  <a:srgbClr val="003399"/>
                </a:solidFill>
                <a:cs typeface="Arial" panose="020B0604020202020204" pitchFamily="34" charset="0"/>
              </a:rPr>
              <a:t>dall’</a:t>
            </a:r>
            <a:r>
              <a:rPr lang="it-IT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UE </a:t>
            </a:r>
            <a:endParaRPr lang="it-IT" sz="2400" b="1" dirty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algn="ctr"/>
            <a:r>
              <a:rPr lang="it-IT" sz="2000" dirty="0" smtClean="0">
                <a:solidFill>
                  <a:srgbClr val="003399"/>
                </a:solidFill>
                <a:cs typeface="Arial" panose="020B0604020202020204" pitchFamily="34" charset="0"/>
              </a:rPr>
              <a:t>	per il Fondo nel 2014 - 2020</a:t>
            </a:r>
            <a:endParaRPr lang="it-IT" sz="2000" dirty="0"/>
          </a:p>
        </p:txBody>
      </p:sp>
      <p:sp>
        <p:nvSpPr>
          <p:cNvPr id="29" name="Freccia in giù 28"/>
          <p:cNvSpPr/>
          <p:nvPr/>
        </p:nvSpPr>
        <p:spPr>
          <a:xfrm>
            <a:off x="5927897" y="1875691"/>
            <a:ext cx="484632" cy="523632"/>
          </a:xfrm>
          <a:prstGeom prst="downArrow">
            <a:avLst/>
          </a:prstGeom>
          <a:solidFill>
            <a:srgbClr val="FA942E"/>
          </a:solidFill>
          <a:ln>
            <a:solidFill>
              <a:srgbClr val="FA9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66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497E979-205C-4F1E-9B52-E3A0380B2396}"/>
              </a:ext>
            </a:extLst>
          </p:cNvPr>
          <p:cNvGrpSpPr>
            <a:grpSpLocks noChangeAspect="1"/>
          </p:cNvGrpSpPr>
          <p:nvPr/>
        </p:nvGrpSpPr>
        <p:grpSpPr>
          <a:xfrm>
            <a:off x="5927897" y="-434006"/>
            <a:ext cx="6209719" cy="8072880"/>
            <a:chOff x="2627313" y="1125538"/>
            <a:chExt cx="3973512" cy="5165726"/>
          </a:xfrm>
          <a:solidFill>
            <a:schemeClr val="bg1">
              <a:lumMod val="85000"/>
              <a:alpha val="52000"/>
            </a:schemeClr>
          </a:solidFill>
        </p:grpSpPr>
        <p:sp>
          <p:nvSpPr>
            <p:cNvPr id="32" name="Vatican">
              <a:extLst>
                <a:ext uri="{FF2B5EF4-FFF2-40B4-BE49-F238E27FC236}">
                  <a16:creationId xmlns="" xmlns:a16="http://schemas.microsoft.com/office/drawing/2014/main" id="{514F12B5-C20E-47C3-9AA2-733255016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3549651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1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1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1 h 2"/>
                <a:gd name="T24" fmla="*/ 2 w 2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San Marino">
              <a:extLst>
                <a:ext uri="{FF2B5EF4-FFF2-40B4-BE49-F238E27FC236}">
                  <a16:creationId xmlns="" xmlns:a16="http://schemas.microsoft.com/office/drawing/2014/main" id="{1568CFDA-D48E-4948-9CB1-21D3B58A8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2601913"/>
              <a:ext cx="38100" cy="42863"/>
            </a:xfrm>
            <a:custGeom>
              <a:avLst/>
              <a:gdLst>
                <a:gd name="T0" fmla="*/ 1 w 24"/>
                <a:gd name="T1" fmla="*/ 25 h 27"/>
                <a:gd name="T2" fmla="*/ 1 w 24"/>
                <a:gd name="T3" fmla="*/ 25 h 27"/>
                <a:gd name="T4" fmla="*/ 18 w 24"/>
                <a:gd name="T5" fmla="*/ 27 h 27"/>
                <a:gd name="T6" fmla="*/ 19 w 24"/>
                <a:gd name="T7" fmla="*/ 22 h 27"/>
                <a:gd name="T8" fmla="*/ 19 w 24"/>
                <a:gd name="T9" fmla="*/ 22 h 27"/>
                <a:gd name="T10" fmla="*/ 24 w 24"/>
                <a:gd name="T11" fmla="*/ 15 h 27"/>
                <a:gd name="T12" fmla="*/ 22 w 24"/>
                <a:gd name="T13" fmla="*/ 0 h 27"/>
                <a:gd name="T14" fmla="*/ 7 w 24"/>
                <a:gd name="T15" fmla="*/ 10 h 27"/>
                <a:gd name="T16" fmla="*/ 0 w 24"/>
                <a:gd name="T17" fmla="*/ 10 h 27"/>
                <a:gd name="T18" fmla="*/ 1 w 24"/>
                <a:gd name="T19" fmla="*/ 25 h 27"/>
                <a:gd name="T20" fmla="*/ 1 w 24"/>
                <a:gd name="T21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7">
                  <a:moveTo>
                    <a:pt x="1" y="25"/>
                  </a:moveTo>
                  <a:lnTo>
                    <a:pt x="1" y="25"/>
                  </a:lnTo>
                  <a:lnTo>
                    <a:pt x="18" y="27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4" y="15"/>
                  </a:lnTo>
                  <a:lnTo>
                    <a:pt x="22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1" y="25"/>
                  </a:lnTo>
                  <a:lnTo>
                    <a:pt x="1" y="25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" name="Abruzzo">
              <a:extLst>
                <a:ext uri="{FF2B5EF4-FFF2-40B4-BE49-F238E27FC236}">
                  <a16:creationId xmlns="" xmlns:a16="http://schemas.microsoft.com/office/drawing/2014/main" id="{9C136C93-0D35-41F9-9506-5B3C63CD2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675" y="3105151"/>
              <a:ext cx="587375" cy="547688"/>
            </a:xfrm>
            <a:custGeom>
              <a:avLst/>
              <a:gdLst>
                <a:gd name="T0" fmla="*/ 203 w 370"/>
                <a:gd name="T1" fmla="*/ 49 h 345"/>
                <a:gd name="T2" fmla="*/ 291 w 370"/>
                <a:gd name="T3" fmla="*/ 153 h 345"/>
                <a:gd name="T4" fmla="*/ 311 w 370"/>
                <a:gd name="T5" fmla="*/ 182 h 345"/>
                <a:gd name="T6" fmla="*/ 357 w 370"/>
                <a:gd name="T7" fmla="*/ 225 h 345"/>
                <a:gd name="T8" fmla="*/ 366 w 370"/>
                <a:gd name="T9" fmla="*/ 242 h 345"/>
                <a:gd name="T10" fmla="*/ 348 w 370"/>
                <a:gd name="T11" fmla="*/ 266 h 345"/>
                <a:gd name="T12" fmla="*/ 328 w 370"/>
                <a:gd name="T13" fmla="*/ 301 h 345"/>
                <a:gd name="T14" fmla="*/ 303 w 370"/>
                <a:gd name="T15" fmla="*/ 317 h 345"/>
                <a:gd name="T16" fmla="*/ 285 w 370"/>
                <a:gd name="T17" fmla="*/ 289 h 345"/>
                <a:gd name="T18" fmla="*/ 273 w 370"/>
                <a:gd name="T19" fmla="*/ 285 h 345"/>
                <a:gd name="T20" fmla="*/ 253 w 370"/>
                <a:gd name="T21" fmla="*/ 290 h 345"/>
                <a:gd name="T22" fmla="*/ 237 w 370"/>
                <a:gd name="T23" fmla="*/ 303 h 345"/>
                <a:gd name="T24" fmla="*/ 246 w 370"/>
                <a:gd name="T25" fmla="*/ 326 h 345"/>
                <a:gd name="T26" fmla="*/ 239 w 370"/>
                <a:gd name="T27" fmla="*/ 326 h 345"/>
                <a:gd name="T28" fmla="*/ 224 w 370"/>
                <a:gd name="T29" fmla="*/ 329 h 345"/>
                <a:gd name="T30" fmla="*/ 211 w 370"/>
                <a:gd name="T31" fmla="*/ 339 h 345"/>
                <a:gd name="T32" fmla="*/ 193 w 370"/>
                <a:gd name="T33" fmla="*/ 343 h 345"/>
                <a:gd name="T34" fmla="*/ 175 w 370"/>
                <a:gd name="T35" fmla="*/ 330 h 345"/>
                <a:gd name="T36" fmla="*/ 155 w 370"/>
                <a:gd name="T37" fmla="*/ 326 h 345"/>
                <a:gd name="T38" fmla="*/ 138 w 370"/>
                <a:gd name="T39" fmla="*/ 310 h 345"/>
                <a:gd name="T40" fmla="*/ 110 w 370"/>
                <a:gd name="T41" fmla="*/ 323 h 345"/>
                <a:gd name="T42" fmla="*/ 94 w 370"/>
                <a:gd name="T43" fmla="*/ 309 h 345"/>
                <a:gd name="T44" fmla="*/ 74 w 370"/>
                <a:gd name="T45" fmla="*/ 306 h 345"/>
                <a:gd name="T46" fmla="*/ 71 w 370"/>
                <a:gd name="T47" fmla="*/ 276 h 345"/>
                <a:gd name="T48" fmla="*/ 56 w 370"/>
                <a:gd name="T49" fmla="*/ 269 h 345"/>
                <a:gd name="T50" fmla="*/ 16 w 370"/>
                <a:gd name="T51" fmla="*/ 253 h 345"/>
                <a:gd name="T52" fmla="*/ 0 w 370"/>
                <a:gd name="T53" fmla="*/ 220 h 345"/>
                <a:gd name="T54" fmla="*/ 13 w 370"/>
                <a:gd name="T55" fmla="*/ 204 h 345"/>
                <a:gd name="T56" fmla="*/ 52 w 370"/>
                <a:gd name="T57" fmla="*/ 216 h 345"/>
                <a:gd name="T58" fmla="*/ 69 w 370"/>
                <a:gd name="T59" fmla="*/ 208 h 345"/>
                <a:gd name="T60" fmla="*/ 67 w 370"/>
                <a:gd name="T61" fmla="*/ 198 h 345"/>
                <a:gd name="T62" fmla="*/ 45 w 370"/>
                <a:gd name="T63" fmla="*/ 178 h 345"/>
                <a:gd name="T64" fmla="*/ 35 w 370"/>
                <a:gd name="T65" fmla="*/ 145 h 345"/>
                <a:gd name="T66" fmla="*/ 32 w 370"/>
                <a:gd name="T67" fmla="*/ 110 h 345"/>
                <a:gd name="T68" fmla="*/ 35 w 370"/>
                <a:gd name="T69" fmla="*/ 88 h 345"/>
                <a:gd name="T70" fmla="*/ 55 w 370"/>
                <a:gd name="T71" fmla="*/ 89 h 345"/>
                <a:gd name="T72" fmla="*/ 72 w 370"/>
                <a:gd name="T73" fmla="*/ 91 h 345"/>
                <a:gd name="T74" fmla="*/ 72 w 370"/>
                <a:gd name="T75" fmla="*/ 70 h 345"/>
                <a:gd name="T76" fmla="*/ 70 w 370"/>
                <a:gd name="T77" fmla="*/ 58 h 345"/>
                <a:gd name="T78" fmla="*/ 70 w 370"/>
                <a:gd name="T79" fmla="*/ 58 h 345"/>
                <a:gd name="T80" fmla="*/ 85 w 370"/>
                <a:gd name="T81" fmla="*/ 54 h 345"/>
                <a:gd name="T82" fmla="*/ 99 w 370"/>
                <a:gd name="T83" fmla="*/ 44 h 345"/>
                <a:gd name="T84" fmla="*/ 107 w 370"/>
                <a:gd name="T85" fmla="*/ 23 h 345"/>
                <a:gd name="T86" fmla="*/ 128 w 370"/>
                <a:gd name="T87" fmla="*/ 27 h 345"/>
                <a:gd name="T88" fmla="*/ 144 w 370"/>
                <a:gd name="T89" fmla="*/ 12 h 345"/>
                <a:gd name="T90" fmla="*/ 167 w 370"/>
                <a:gd name="T91" fmla="*/ 4 h 345"/>
                <a:gd name="T92" fmla="*/ 188 w 370"/>
                <a:gd name="T93" fmla="*/ 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0" h="345">
                  <a:moveTo>
                    <a:pt x="188" y="1"/>
                  </a:moveTo>
                  <a:lnTo>
                    <a:pt x="193" y="27"/>
                  </a:lnTo>
                  <a:lnTo>
                    <a:pt x="203" y="49"/>
                  </a:lnTo>
                  <a:lnTo>
                    <a:pt x="228" y="96"/>
                  </a:lnTo>
                  <a:lnTo>
                    <a:pt x="257" y="127"/>
                  </a:lnTo>
                  <a:lnTo>
                    <a:pt x="291" y="153"/>
                  </a:lnTo>
                  <a:lnTo>
                    <a:pt x="295" y="162"/>
                  </a:lnTo>
                  <a:lnTo>
                    <a:pt x="309" y="177"/>
                  </a:lnTo>
                  <a:lnTo>
                    <a:pt x="311" y="182"/>
                  </a:lnTo>
                  <a:lnTo>
                    <a:pt x="334" y="197"/>
                  </a:lnTo>
                  <a:lnTo>
                    <a:pt x="356" y="205"/>
                  </a:lnTo>
                  <a:lnTo>
                    <a:pt x="357" y="225"/>
                  </a:lnTo>
                  <a:lnTo>
                    <a:pt x="370" y="235"/>
                  </a:lnTo>
                  <a:lnTo>
                    <a:pt x="370" y="235"/>
                  </a:lnTo>
                  <a:lnTo>
                    <a:pt x="366" y="242"/>
                  </a:lnTo>
                  <a:lnTo>
                    <a:pt x="369" y="246"/>
                  </a:lnTo>
                  <a:lnTo>
                    <a:pt x="358" y="254"/>
                  </a:lnTo>
                  <a:lnTo>
                    <a:pt x="348" y="266"/>
                  </a:lnTo>
                  <a:lnTo>
                    <a:pt x="344" y="278"/>
                  </a:lnTo>
                  <a:lnTo>
                    <a:pt x="335" y="286"/>
                  </a:lnTo>
                  <a:lnTo>
                    <a:pt x="328" y="301"/>
                  </a:lnTo>
                  <a:lnTo>
                    <a:pt x="308" y="322"/>
                  </a:lnTo>
                  <a:lnTo>
                    <a:pt x="300" y="320"/>
                  </a:lnTo>
                  <a:lnTo>
                    <a:pt x="303" y="317"/>
                  </a:lnTo>
                  <a:lnTo>
                    <a:pt x="299" y="300"/>
                  </a:lnTo>
                  <a:lnTo>
                    <a:pt x="294" y="296"/>
                  </a:lnTo>
                  <a:lnTo>
                    <a:pt x="285" y="289"/>
                  </a:lnTo>
                  <a:lnTo>
                    <a:pt x="280" y="294"/>
                  </a:lnTo>
                  <a:lnTo>
                    <a:pt x="278" y="294"/>
                  </a:lnTo>
                  <a:lnTo>
                    <a:pt x="273" y="285"/>
                  </a:lnTo>
                  <a:lnTo>
                    <a:pt x="268" y="285"/>
                  </a:lnTo>
                  <a:lnTo>
                    <a:pt x="264" y="279"/>
                  </a:lnTo>
                  <a:lnTo>
                    <a:pt x="253" y="290"/>
                  </a:lnTo>
                  <a:lnTo>
                    <a:pt x="247" y="299"/>
                  </a:lnTo>
                  <a:lnTo>
                    <a:pt x="238" y="299"/>
                  </a:lnTo>
                  <a:lnTo>
                    <a:pt x="237" y="303"/>
                  </a:lnTo>
                  <a:lnTo>
                    <a:pt x="242" y="317"/>
                  </a:lnTo>
                  <a:lnTo>
                    <a:pt x="248" y="322"/>
                  </a:lnTo>
                  <a:lnTo>
                    <a:pt x="246" y="326"/>
                  </a:lnTo>
                  <a:lnTo>
                    <a:pt x="243" y="325"/>
                  </a:lnTo>
                  <a:lnTo>
                    <a:pt x="242" y="320"/>
                  </a:lnTo>
                  <a:lnTo>
                    <a:pt x="239" y="326"/>
                  </a:lnTo>
                  <a:lnTo>
                    <a:pt x="230" y="326"/>
                  </a:lnTo>
                  <a:lnTo>
                    <a:pt x="227" y="337"/>
                  </a:lnTo>
                  <a:lnTo>
                    <a:pt x="224" y="329"/>
                  </a:lnTo>
                  <a:lnTo>
                    <a:pt x="220" y="329"/>
                  </a:lnTo>
                  <a:lnTo>
                    <a:pt x="216" y="339"/>
                  </a:lnTo>
                  <a:lnTo>
                    <a:pt x="211" y="339"/>
                  </a:lnTo>
                  <a:lnTo>
                    <a:pt x="210" y="345"/>
                  </a:lnTo>
                  <a:lnTo>
                    <a:pt x="202" y="341"/>
                  </a:lnTo>
                  <a:lnTo>
                    <a:pt x="193" y="343"/>
                  </a:lnTo>
                  <a:lnTo>
                    <a:pt x="193" y="343"/>
                  </a:lnTo>
                  <a:lnTo>
                    <a:pt x="183" y="330"/>
                  </a:lnTo>
                  <a:lnTo>
                    <a:pt x="175" y="330"/>
                  </a:lnTo>
                  <a:lnTo>
                    <a:pt x="165" y="325"/>
                  </a:lnTo>
                  <a:lnTo>
                    <a:pt x="161" y="327"/>
                  </a:lnTo>
                  <a:lnTo>
                    <a:pt x="155" y="326"/>
                  </a:lnTo>
                  <a:lnTo>
                    <a:pt x="148" y="312"/>
                  </a:lnTo>
                  <a:lnTo>
                    <a:pt x="143" y="315"/>
                  </a:lnTo>
                  <a:lnTo>
                    <a:pt x="138" y="310"/>
                  </a:lnTo>
                  <a:lnTo>
                    <a:pt x="131" y="308"/>
                  </a:lnTo>
                  <a:lnTo>
                    <a:pt x="127" y="316"/>
                  </a:lnTo>
                  <a:lnTo>
                    <a:pt x="110" y="323"/>
                  </a:lnTo>
                  <a:lnTo>
                    <a:pt x="104" y="318"/>
                  </a:lnTo>
                  <a:lnTo>
                    <a:pt x="101" y="311"/>
                  </a:lnTo>
                  <a:lnTo>
                    <a:pt x="94" y="309"/>
                  </a:lnTo>
                  <a:lnTo>
                    <a:pt x="88" y="303"/>
                  </a:lnTo>
                  <a:lnTo>
                    <a:pt x="81" y="300"/>
                  </a:lnTo>
                  <a:lnTo>
                    <a:pt x="74" y="306"/>
                  </a:lnTo>
                  <a:lnTo>
                    <a:pt x="70" y="291"/>
                  </a:lnTo>
                  <a:lnTo>
                    <a:pt x="75" y="281"/>
                  </a:lnTo>
                  <a:lnTo>
                    <a:pt x="71" y="276"/>
                  </a:lnTo>
                  <a:lnTo>
                    <a:pt x="67" y="276"/>
                  </a:lnTo>
                  <a:lnTo>
                    <a:pt x="59" y="267"/>
                  </a:lnTo>
                  <a:lnTo>
                    <a:pt x="56" y="269"/>
                  </a:lnTo>
                  <a:lnTo>
                    <a:pt x="24" y="251"/>
                  </a:lnTo>
                  <a:lnTo>
                    <a:pt x="16" y="248"/>
                  </a:lnTo>
                  <a:lnTo>
                    <a:pt x="16" y="253"/>
                  </a:lnTo>
                  <a:lnTo>
                    <a:pt x="6" y="250"/>
                  </a:lnTo>
                  <a:lnTo>
                    <a:pt x="0" y="240"/>
                  </a:lnTo>
                  <a:lnTo>
                    <a:pt x="0" y="220"/>
                  </a:lnTo>
                  <a:lnTo>
                    <a:pt x="4" y="222"/>
                  </a:lnTo>
                  <a:lnTo>
                    <a:pt x="13" y="215"/>
                  </a:lnTo>
                  <a:lnTo>
                    <a:pt x="13" y="204"/>
                  </a:lnTo>
                  <a:lnTo>
                    <a:pt x="20" y="204"/>
                  </a:lnTo>
                  <a:lnTo>
                    <a:pt x="47" y="219"/>
                  </a:lnTo>
                  <a:lnTo>
                    <a:pt x="52" y="216"/>
                  </a:lnTo>
                  <a:lnTo>
                    <a:pt x="59" y="218"/>
                  </a:lnTo>
                  <a:lnTo>
                    <a:pt x="63" y="209"/>
                  </a:lnTo>
                  <a:lnTo>
                    <a:pt x="69" y="208"/>
                  </a:lnTo>
                  <a:lnTo>
                    <a:pt x="67" y="204"/>
                  </a:lnTo>
                  <a:lnTo>
                    <a:pt x="74" y="203"/>
                  </a:lnTo>
                  <a:lnTo>
                    <a:pt x="67" y="198"/>
                  </a:lnTo>
                  <a:lnTo>
                    <a:pt x="65" y="192"/>
                  </a:lnTo>
                  <a:lnTo>
                    <a:pt x="56" y="188"/>
                  </a:lnTo>
                  <a:lnTo>
                    <a:pt x="45" y="178"/>
                  </a:lnTo>
                  <a:lnTo>
                    <a:pt x="43" y="164"/>
                  </a:lnTo>
                  <a:lnTo>
                    <a:pt x="27" y="154"/>
                  </a:lnTo>
                  <a:lnTo>
                    <a:pt x="35" y="145"/>
                  </a:lnTo>
                  <a:lnTo>
                    <a:pt x="19" y="129"/>
                  </a:lnTo>
                  <a:lnTo>
                    <a:pt x="32" y="119"/>
                  </a:lnTo>
                  <a:lnTo>
                    <a:pt x="32" y="110"/>
                  </a:lnTo>
                  <a:lnTo>
                    <a:pt x="28" y="102"/>
                  </a:lnTo>
                  <a:lnTo>
                    <a:pt x="32" y="100"/>
                  </a:lnTo>
                  <a:lnTo>
                    <a:pt x="35" y="88"/>
                  </a:lnTo>
                  <a:lnTo>
                    <a:pt x="47" y="92"/>
                  </a:lnTo>
                  <a:lnTo>
                    <a:pt x="49" y="89"/>
                  </a:lnTo>
                  <a:lnTo>
                    <a:pt x="55" y="89"/>
                  </a:lnTo>
                  <a:lnTo>
                    <a:pt x="57" y="93"/>
                  </a:lnTo>
                  <a:lnTo>
                    <a:pt x="63" y="90"/>
                  </a:lnTo>
                  <a:lnTo>
                    <a:pt x="72" y="91"/>
                  </a:lnTo>
                  <a:lnTo>
                    <a:pt x="77" y="86"/>
                  </a:lnTo>
                  <a:lnTo>
                    <a:pt x="81" y="73"/>
                  </a:lnTo>
                  <a:lnTo>
                    <a:pt x="72" y="70"/>
                  </a:lnTo>
                  <a:lnTo>
                    <a:pt x="68" y="65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7" y="60"/>
                  </a:lnTo>
                  <a:lnTo>
                    <a:pt x="85" y="54"/>
                  </a:lnTo>
                  <a:lnTo>
                    <a:pt x="87" y="55"/>
                  </a:lnTo>
                  <a:lnTo>
                    <a:pt x="90" y="46"/>
                  </a:lnTo>
                  <a:lnTo>
                    <a:pt x="99" y="44"/>
                  </a:lnTo>
                  <a:lnTo>
                    <a:pt x="100" y="34"/>
                  </a:lnTo>
                  <a:lnTo>
                    <a:pt x="106" y="28"/>
                  </a:lnTo>
                  <a:lnTo>
                    <a:pt x="107" y="23"/>
                  </a:lnTo>
                  <a:lnTo>
                    <a:pt x="115" y="27"/>
                  </a:lnTo>
                  <a:lnTo>
                    <a:pt x="126" y="23"/>
                  </a:lnTo>
                  <a:lnTo>
                    <a:pt x="128" y="27"/>
                  </a:lnTo>
                  <a:lnTo>
                    <a:pt x="134" y="26"/>
                  </a:lnTo>
                  <a:lnTo>
                    <a:pt x="142" y="22"/>
                  </a:lnTo>
                  <a:lnTo>
                    <a:pt x="144" y="12"/>
                  </a:lnTo>
                  <a:lnTo>
                    <a:pt x="146" y="11"/>
                  </a:lnTo>
                  <a:lnTo>
                    <a:pt x="157" y="10"/>
                  </a:lnTo>
                  <a:lnTo>
                    <a:pt x="167" y="4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8" y="1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" name="Basilicata">
              <a:extLst>
                <a:ext uri="{FF2B5EF4-FFF2-40B4-BE49-F238E27FC236}">
                  <a16:creationId xmlns="" xmlns:a16="http://schemas.microsoft.com/office/drawing/2014/main" id="{8C9FB5B9-A050-4A66-BC94-4FBAA79B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3892551"/>
              <a:ext cx="509587" cy="542925"/>
            </a:xfrm>
            <a:custGeom>
              <a:avLst/>
              <a:gdLst>
                <a:gd name="T0" fmla="*/ 48 w 321"/>
                <a:gd name="T1" fmla="*/ 13 h 342"/>
                <a:gd name="T2" fmla="*/ 85 w 321"/>
                <a:gd name="T3" fmla="*/ 11 h 342"/>
                <a:gd name="T4" fmla="*/ 97 w 321"/>
                <a:gd name="T5" fmla="*/ 7 h 342"/>
                <a:gd name="T6" fmla="*/ 107 w 321"/>
                <a:gd name="T7" fmla="*/ 4 h 342"/>
                <a:gd name="T8" fmla="*/ 129 w 321"/>
                <a:gd name="T9" fmla="*/ 8 h 342"/>
                <a:gd name="T10" fmla="*/ 137 w 321"/>
                <a:gd name="T11" fmla="*/ 24 h 342"/>
                <a:gd name="T12" fmla="*/ 146 w 321"/>
                <a:gd name="T13" fmla="*/ 32 h 342"/>
                <a:gd name="T14" fmla="*/ 133 w 321"/>
                <a:gd name="T15" fmla="*/ 46 h 342"/>
                <a:gd name="T16" fmla="*/ 165 w 321"/>
                <a:gd name="T17" fmla="*/ 67 h 342"/>
                <a:gd name="T18" fmla="*/ 194 w 321"/>
                <a:gd name="T19" fmla="*/ 87 h 342"/>
                <a:gd name="T20" fmla="*/ 231 w 321"/>
                <a:gd name="T21" fmla="*/ 121 h 342"/>
                <a:gd name="T22" fmla="*/ 252 w 321"/>
                <a:gd name="T23" fmla="*/ 107 h 342"/>
                <a:gd name="T24" fmla="*/ 261 w 321"/>
                <a:gd name="T25" fmla="*/ 105 h 342"/>
                <a:gd name="T26" fmla="*/ 273 w 321"/>
                <a:gd name="T27" fmla="*/ 109 h 342"/>
                <a:gd name="T28" fmla="*/ 291 w 321"/>
                <a:gd name="T29" fmla="*/ 118 h 342"/>
                <a:gd name="T30" fmla="*/ 288 w 321"/>
                <a:gd name="T31" fmla="*/ 141 h 342"/>
                <a:gd name="T32" fmla="*/ 288 w 321"/>
                <a:gd name="T33" fmla="*/ 163 h 342"/>
                <a:gd name="T34" fmla="*/ 295 w 321"/>
                <a:gd name="T35" fmla="*/ 174 h 342"/>
                <a:gd name="T36" fmla="*/ 302 w 321"/>
                <a:gd name="T37" fmla="*/ 185 h 342"/>
                <a:gd name="T38" fmla="*/ 317 w 321"/>
                <a:gd name="T39" fmla="*/ 201 h 342"/>
                <a:gd name="T40" fmla="*/ 305 w 321"/>
                <a:gd name="T41" fmla="*/ 232 h 342"/>
                <a:gd name="T42" fmla="*/ 275 w 321"/>
                <a:gd name="T43" fmla="*/ 282 h 342"/>
                <a:gd name="T44" fmla="*/ 239 w 321"/>
                <a:gd name="T45" fmla="*/ 277 h 342"/>
                <a:gd name="T46" fmla="*/ 226 w 321"/>
                <a:gd name="T47" fmla="*/ 281 h 342"/>
                <a:gd name="T48" fmla="*/ 224 w 321"/>
                <a:gd name="T49" fmla="*/ 310 h 342"/>
                <a:gd name="T50" fmla="*/ 213 w 321"/>
                <a:gd name="T51" fmla="*/ 342 h 342"/>
                <a:gd name="T52" fmla="*/ 185 w 321"/>
                <a:gd name="T53" fmla="*/ 335 h 342"/>
                <a:gd name="T54" fmla="*/ 169 w 321"/>
                <a:gd name="T55" fmla="*/ 341 h 342"/>
                <a:gd name="T56" fmla="*/ 145 w 321"/>
                <a:gd name="T57" fmla="*/ 332 h 342"/>
                <a:gd name="T58" fmla="*/ 142 w 321"/>
                <a:gd name="T59" fmla="*/ 315 h 342"/>
                <a:gd name="T60" fmla="*/ 124 w 321"/>
                <a:gd name="T61" fmla="*/ 313 h 342"/>
                <a:gd name="T62" fmla="*/ 113 w 321"/>
                <a:gd name="T63" fmla="*/ 318 h 342"/>
                <a:gd name="T64" fmla="*/ 92 w 321"/>
                <a:gd name="T65" fmla="*/ 325 h 342"/>
                <a:gd name="T66" fmla="*/ 81 w 321"/>
                <a:gd name="T67" fmla="*/ 321 h 342"/>
                <a:gd name="T68" fmla="*/ 65 w 321"/>
                <a:gd name="T69" fmla="*/ 302 h 342"/>
                <a:gd name="T70" fmla="*/ 67 w 321"/>
                <a:gd name="T71" fmla="*/ 293 h 342"/>
                <a:gd name="T72" fmla="*/ 77 w 321"/>
                <a:gd name="T73" fmla="*/ 270 h 342"/>
                <a:gd name="T74" fmla="*/ 96 w 321"/>
                <a:gd name="T75" fmla="*/ 254 h 342"/>
                <a:gd name="T76" fmla="*/ 98 w 321"/>
                <a:gd name="T77" fmla="*/ 239 h 342"/>
                <a:gd name="T78" fmla="*/ 83 w 321"/>
                <a:gd name="T79" fmla="*/ 226 h 342"/>
                <a:gd name="T80" fmla="*/ 68 w 321"/>
                <a:gd name="T81" fmla="*/ 206 h 342"/>
                <a:gd name="T82" fmla="*/ 50 w 321"/>
                <a:gd name="T83" fmla="*/ 186 h 342"/>
                <a:gd name="T84" fmla="*/ 39 w 321"/>
                <a:gd name="T85" fmla="*/ 161 h 342"/>
                <a:gd name="T86" fmla="*/ 28 w 321"/>
                <a:gd name="T87" fmla="*/ 139 h 342"/>
                <a:gd name="T88" fmla="*/ 10 w 321"/>
                <a:gd name="T89" fmla="*/ 115 h 342"/>
                <a:gd name="T90" fmla="*/ 8 w 321"/>
                <a:gd name="T91" fmla="*/ 91 h 342"/>
                <a:gd name="T92" fmla="*/ 9 w 321"/>
                <a:gd name="T93" fmla="*/ 75 h 342"/>
                <a:gd name="T94" fmla="*/ 26 w 321"/>
                <a:gd name="T95" fmla="*/ 75 h 342"/>
                <a:gd name="T96" fmla="*/ 40 w 321"/>
                <a:gd name="T97" fmla="*/ 6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1" h="342">
                  <a:moveTo>
                    <a:pt x="43" y="23"/>
                  </a:moveTo>
                  <a:lnTo>
                    <a:pt x="42" y="19"/>
                  </a:lnTo>
                  <a:lnTo>
                    <a:pt x="48" y="13"/>
                  </a:lnTo>
                  <a:lnTo>
                    <a:pt x="55" y="11"/>
                  </a:lnTo>
                  <a:lnTo>
                    <a:pt x="75" y="15"/>
                  </a:lnTo>
                  <a:lnTo>
                    <a:pt x="85" y="11"/>
                  </a:lnTo>
                  <a:lnTo>
                    <a:pt x="91" y="16"/>
                  </a:lnTo>
                  <a:lnTo>
                    <a:pt x="98" y="11"/>
                  </a:lnTo>
                  <a:lnTo>
                    <a:pt x="97" y="7"/>
                  </a:lnTo>
                  <a:lnTo>
                    <a:pt x="105" y="6"/>
                  </a:lnTo>
                  <a:lnTo>
                    <a:pt x="104" y="3"/>
                  </a:lnTo>
                  <a:lnTo>
                    <a:pt x="107" y="4"/>
                  </a:lnTo>
                  <a:lnTo>
                    <a:pt x="113" y="0"/>
                  </a:lnTo>
                  <a:lnTo>
                    <a:pt x="122" y="7"/>
                  </a:lnTo>
                  <a:lnTo>
                    <a:pt x="129" y="8"/>
                  </a:lnTo>
                  <a:lnTo>
                    <a:pt x="130" y="12"/>
                  </a:lnTo>
                  <a:lnTo>
                    <a:pt x="135" y="15"/>
                  </a:lnTo>
                  <a:lnTo>
                    <a:pt x="137" y="24"/>
                  </a:lnTo>
                  <a:lnTo>
                    <a:pt x="140" y="22"/>
                  </a:lnTo>
                  <a:lnTo>
                    <a:pt x="148" y="28"/>
                  </a:lnTo>
                  <a:lnTo>
                    <a:pt x="146" y="32"/>
                  </a:lnTo>
                  <a:lnTo>
                    <a:pt x="147" y="39"/>
                  </a:lnTo>
                  <a:lnTo>
                    <a:pt x="139" y="47"/>
                  </a:lnTo>
                  <a:lnTo>
                    <a:pt x="133" y="46"/>
                  </a:lnTo>
                  <a:lnTo>
                    <a:pt x="135" y="50"/>
                  </a:lnTo>
                  <a:lnTo>
                    <a:pt x="158" y="61"/>
                  </a:lnTo>
                  <a:lnTo>
                    <a:pt x="165" y="67"/>
                  </a:lnTo>
                  <a:lnTo>
                    <a:pt x="173" y="59"/>
                  </a:lnTo>
                  <a:lnTo>
                    <a:pt x="182" y="62"/>
                  </a:lnTo>
                  <a:lnTo>
                    <a:pt x="194" y="87"/>
                  </a:lnTo>
                  <a:lnTo>
                    <a:pt x="221" y="113"/>
                  </a:lnTo>
                  <a:lnTo>
                    <a:pt x="225" y="120"/>
                  </a:lnTo>
                  <a:lnTo>
                    <a:pt x="231" y="121"/>
                  </a:lnTo>
                  <a:lnTo>
                    <a:pt x="245" y="105"/>
                  </a:lnTo>
                  <a:lnTo>
                    <a:pt x="253" y="115"/>
                  </a:lnTo>
                  <a:lnTo>
                    <a:pt x="252" y="107"/>
                  </a:lnTo>
                  <a:lnTo>
                    <a:pt x="256" y="106"/>
                  </a:lnTo>
                  <a:lnTo>
                    <a:pt x="261" y="112"/>
                  </a:lnTo>
                  <a:lnTo>
                    <a:pt x="261" y="105"/>
                  </a:lnTo>
                  <a:lnTo>
                    <a:pt x="268" y="108"/>
                  </a:lnTo>
                  <a:lnTo>
                    <a:pt x="272" y="105"/>
                  </a:lnTo>
                  <a:lnTo>
                    <a:pt x="273" y="109"/>
                  </a:lnTo>
                  <a:lnTo>
                    <a:pt x="277" y="112"/>
                  </a:lnTo>
                  <a:lnTo>
                    <a:pt x="280" y="109"/>
                  </a:lnTo>
                  <a:lnTo>
                    <a:pt x="291" y="118"/>
                  </a:lnTo>
                  <a:lnTo>
                    <a:pt x="287" y="120"/>
                  </a:lnTo>
                  <a:lnTo>
                    <a:pt x="292" y="125"/>
                  </a:lnTo>
                  <a:lnTo>
                    <a:pt x="288" y="141"/>
                  </a:lnTo>
                  <a:lnTo>
                    <a:pt x="292" y="149"/>
                  </a:lnTo>
                  <a:lnTo>
                    <a:pt x="290" y="151"/>
                  </a:lnTo>
                  <a:lnTo>
                    <a:pt x="288" y="163"/>
                  </a:lnTo>
                  <a:lnTo>
                    <a:pt x="292" y="168"/>
                  </a:lnTo>
                  <a:lnTo>
                    <a:pt x="290" y="171"/>
                  </a:lnTo>
                  <a:lnTo>
                    <a:pt x="295" y="174"/>
                  </a:lnTo>
                  <a:lnTo>
                    <a:pt x="291" y="183"/>
                  </a:lnTo>
                  <a:lnTo>
                    <a:pt x="294" y="186"/>
                  </a:lnTo>
                  <a:lnTo>
                    <a:pt x="302" y="185"/>
                  </a:lnTo>
                  <a:lnTo>
                    <a:pt x="309" y="189"/>
                  </a:lnTo>
                  <a:lnTo>
                    <a:pt x="310" y="195"/>
                  </a:lnTo>
                  <a:lnTo>
                    <a:pt x="317" y="201"/>
                  </a:lnTo>
                  <a:lnTo>
                    <a:pt x="321" y="210"/>
                  </a:lnTo>
                  <a:lnTo>
                    <a:pt x="321" y="210"/>
                  </a:lnTo>
                  <a:lnTo>
                    <a:pt x="305" y="232"/>
                  </a:lnTo>
                  <a:lnTo>
                    <a:pt x="285" y="275"/>
                  </a:lnTo>
                  <a:lnTo>
                    <a:pt x="275" y="282"/>
                  </a:lnTo>
                  <a:lnTo>
                    <a:pt x="275" y="282"/>
                  </a:lnTo>
                  <a:lnTo>
                    <a:pt x="265" y="278"/>
                  </a:lnTo>
                  <a:lnTo>
                    <a:pt x="251" y="283"/>
                  </a:lnTo>
                  <a:lnTo>
                    <a:pt x="239" y="277"/>
                  </a:lnTo>
                  <a:lnTo>
                    <a:pt x="231" y="280"/>
                  </a:lnTo>
                  <a:lnTo>
                    <a:pt x="228" y="274"/>
                  </a:lnTo>
                  <a:lnTo>
                    <a:pt x="226" y="281"/>
                  </a:lnTo>
                  <a:lnTo>
                    <a:pt x="227" y="293"/>
                  </a:lnTo>
                  <a:lnTo>
                    <a:pt x="223" y="302"/>
                  </a:lnTo>
                  <a:lnTo>
                    <a:pt x="224" y="310"/>
                  </a:lnTo>
                  <a:lnTo>
                    <a:pt x="211" y="332"/>
                  </a:lnTo>
                  <a:lnTo>
                    <a:pt x="215" y="337"/>
                  </a:lnTo>
                  <a:lnTo>
                    <a:pt x="213" y="342"/>
                  </a:lnTo>
                  <a:lnTo>
                    <a:pt x="205" y="333"/>
                  </a:lnTo>
                  <a:lnTo>
                    <a:pt x="197" y="332"/>
                  </a:lnTo>
                  <a:lnTo>
                    <a:pt x="185" y="335"/>
                  </a:lnTo>
                  <a:lnTo>
                    <a:pt x="185" y="342"/>
                  </a:lnTo>
                  <a:lnTo>
                    <a:pt x="173" y="336"/>
                  </a:lnTo>
                  <a:lnTo>
                    <a:pt x="169" y="341"/>
                  </a:lnTo>
                  <a:lnTo>
                    <a:pt x="149" y="342"/>
                  </a:lnTo>
                  <a:lnTo>
                    <a:pt x="143" y="335"/>
                  </a:lnTo>
                  <a:lnTo>
                    <a:pt x="145" y="332"/>
                  </a:lnTo>
                  <a:lnTo>
                    <a:pt x="140" y="326"/>
                  </a:lnTo>
                  <a:lnTo>
                    <a:pt x="146" y="316"/>
                  </a:lnTo>
                  <a:lnTo>
                    <a:pt x="142" y="315"/>
                  </a:lnTo>
                  <a:lnTo>
                    <a:pt x="135" y="319"/>
                  </a:lnTo>
                  <a:lnTo>
                    <a:pt x="132" y="314"/>
                  </a:lnTo>
                  <a:lnTo>
                    <a:pt x="124" y="313"/>
                  </a:lnTo>
                  <a:lnTo>
                    <a:pt x="119" y="319"/>
                  </a:lnTo>
                  <a:lnTo>
                    <a:pt x="116" y="315"/>
                  </a:lnTo>
                  <a:lnTo>
                    <a:pt x="113" y="318"/>
                  </a:lnTo>
                  <a:lnTo>
                    <a:pt x="109" y="313"/>
                  </a:lnTo>
                  <a:lnTo>
                    <a:pt x="101" y="314"/>
                  </a:lnTo>
                  <a:lnTo>
                    <a:pt x="92" y="325"/>
                  </a:lnTo>
                  <a:lnTo>
                    <a:pt x="88" y="335"/>
                  </a:lnTo>
                  <a:lnTo>
                    <a:pt x="88" y="335"/>
                  </a:lnTo>
                  <a:lnTo>
                    <a:pt x="81" y="321"/>
                  </a:lnTo>
                  <a:lnTo>
                    <a:pt x="72" y="312"/>
                  </a:lnTo>
                  <a:lnTo>
                    <a:pt x="72" y="306"/>
                  </a:lnTo>
                  <a:lnTo>
                    <a:pt x="65" y="302"/>
                  </a:lnTo>
                  <a:lnTo>
                    <a:pt x="65" y="302"/>
                  </a:lnTo>
                  <a:lnTo>
                    <a:pt x="72" y="298"/>
                  </a:lnTo>
                  <a:lnTo>
                    <a:pt x="67" y="293"/>
                  </a:lnTo>
                  <a:lnTo>
                    <a:pt x="72" y="291"/>
                  </a:lnTo>
                  <a:lnTo>
                    <a:pt x="78" y="283"/>
                  </a:lnTo>
                  <a:lnTo>
                    <a:pt x="77" y="270"/>
                  </a:lnTo>
                  <a:lnTo>
                    <a:pt x="83" y="264"/>
                  </a:lnTo>
                  <a:lnTo>
                    <a:pt x="83" y="260"/>
                  </a:lnTo>
                  <a:lnTo>
                    <a:pt x="96" y="254"/>
                  </a:lnTo>
                  <a:lnTo>
                    <a:pt x="94" y="249"/>
                  </a:lnTo>
                  <a:lnTo>
                    <a:pt x="98" y="246"/>
                  </a:lnTo>
                  <a:lnTo>
                    <a:pt x="98" y="239"/>
                  </a:lnTo>
                  <a:lnTo>
                    <a:pt x="95" y="234"/>
                  </a:lnTo>
                  <a:lnTo>
                    <a:pt x="84" y="231"/>
                  </a:lnTo>
                  <a:lnTo>
                    <a:pt x="83" y="226"/>
                  </a:lnTo>
                  <a:lnTo>
                    <a:pt x="77" y="220"/>
                  </a:lnTo>
                  <a:lnTo>
                    <a:pt x="76" y="209"/>
                  </a:lnTo>
                  <a:lnTo>
                    <a:pt x="68" y="206"/>
                  </a:lnTo>
                  <a:lnTo>
                    <a:pt x="61" y="197"/>
                  </a:lnTo>
                  <a:lnTo>
                    <a:pt x="52" y="193"/>
                  </a:lnTo>
                  <a:lnTo>
                    <a:pt x="50" y="186"/>
                  </a:lnTo>
                  <a:lnTo>
                    <a:pt x="42" y="179"/>
                  </a:lnTo>
                  <a:lnTo>
                    <a:pt x="45" y="174"/>
                  </a:lnTo>
                  <a:lnTo>
                    <a:pt x="39" y="161"/>
                  </a:lnTo>
                  <a:lnTo>
                    <a:pt x="42" y="157"/>
                  </a:lnTo>
                  <a:lnTo>
                    <a:pt x="25" y="147"/>
                  </a:lnTo>
                  <a:lnTo>
                    <a:pt x="28" y="139"/>
                  </a:lnTo>
                  <a:lnTo>
                    <a:pt x="34" y="135"/>
                  </a:lnTo>
                  <a:lnTo>
                    <a:pt x="34" y="131"/>
                  </a:lnTo>
                  <a:lnTo>
                    <a:pt x="10" y="115"/>
                  </a:lnTo>
                  <a:lnTo>
                    <a:pt x="10" y="96"/>
                  </a:lnTo>
                  <a:lnTo>
                    <a:pt x="7" y="95"/>
                  </a:lnTo>
                  <a:lnTo>
                    <a:pt x="8" y="91"/>
                  </a:lnTo>
                  <a:lnTo>
                    <a:pt x="0" y="85"/>
                  </a:lnTo>
                  <a:lnTo>
                    <a:pt x="8" y="84"/>
                  </a:lnTo>
                  <a:lnTo>
                    <a:pt x="9" y="75"/>
                  </a:lnTo>
                  <a:lnTo>
                    <a:pt x="5" y="73"/>
                  </a:lnTo>
                  <a:lnTo>
                    <a:pt x="6" y="71"/>
                  </a:lnTo>
                  <a:lnTo>
                    <a:pt x="26" y="75"/>
                  </a:lnTo>
                  <a:lnTo>
                    <a:pt x="29" y="74"/>
                  </a:lnTo>
                  <a:lnTo>
                    <a:pt x="28" y="69"/>
                  </a:lnTo>
                  <a:lnTo>
                    <a:pt x="40" y="64"/>
                  </a:lnTo>
                  <a:lnTo>
                    <a:pt x="49" y="39"/>
                  </a:lnTo>
                  <a:lnTo>
                    <a:pt x="43" y="23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Calabria">
              <a:extLst>
                <a:ext uri="{FF2B5EF4-FFF2-40B4-BE49-F238E27FC236}">
                  <a16:creationId xmlns="" xmlns:a16="http://schemas.microsoft.com/office/drawing/2014/main" id="{41ED1DDC-0E57-4073-AEA8-345C1423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4327526"/>
              <a:ext cx="527050" cy="957263"/>
            </a:xfrm>
            <a:custGeom>
              <a:avLst/>
              <a:gdLst>
                <a:gd name="T0" fmla="*/ 30 w 332"/>
                <a:gd name="T1" fmla="*/ 51 h 603"/>
                <a:gd name="T2" fmla="*/ 47 w 332"/>
                <a:gd name="T3" fmla="*/ 39 h 603"/>
                <a:gd name="T4" fmla="*/ 54 w 332"/>
                <a:gd name="T5" fmla="*/ 41 h 603"/>
                <a:gd name="T6" fmla="*/ 62 w 332"/>
                <a:gd name="T7" fmla="*/ 39 h 603"/>
                <a:gd name="T8" fmla="*/ 73 w 332"/>
                <a:gd name="T9" fmla="*/ 45 h 603"/>
                <a:gd name="T10" fmla="*/ 84 w 332"/>
                <a:gd name="T11" fmla="*/ 42 h 603"/>
                <a:gd name="T12" fmla="*/ 83 w 332"/>
                <a:gd name="T13" fmla="*/ 58 h 603"/>
                <a:gd name="T14" fmla="*/ 87 w 332"/>
                <a:gd name="T15" fmla="*/ 68 h 603"/>
                <a:gd name="T16" fmla="*/ 111 w 332"/>
                <a:gd name="T17" fmla="*/ 62 h 603"/>
                <a:gd name="T18" fmla="*/ 123 w 332"/>
                <a:gd name="T19" fmla="*/ 60 h 603"/>
                <a:gd name="T20" fmla="*/ 143 w 332"/>
                <a:gd name="T21" fmla="*/ 59 h 603"/>
                <a:gd name="T22" fmla="*/ 153 w 332"/>
                <a:gd name="T23" fmla="*/ 63 h 603"/>
                <a:gd name="T24" fmla="*/ 162 w 332"/>
                <a:gd name="T25" fmla="*/ 36 h 603"/>
                <a:gd name="T26" fmla="*/ 165 w 332"/>
                <a:gd name="T27" fmla="*/ 19 h 603"/>
                <a:gd name="T28" fmla="*/ 167 w 332"/>
                <a:gd name="T29" fmla="*/ 0 h 603"/>
                <a:gd name="T30" fmla="*/ 177 w 332"/>
                <a:gd name="T31" fmla="*/ 3 h 603"/>
                <a:gd name="T32" fmla="*/ 203 w 332"/>
                <a:gd name="T33" fmla="*/ 4 h 603"/>
                <a:gd name="T34" fmla="*/ 214 w 332"/>
                <a:gd name="T35" fmla="*/ 8 h 603"/>
                <a:gd name="T36" fmla="*/ 205 w 332"/>
                <a:gd name="T37" fmla="*/ 29 h 603"/>
                <a:gd name="T38" fmla="*/ 191 w 332"/>
                <a:gd name="T39" fmla="*/ 76 h 603"/>
                <a:gd name="T40" fmla="*/ 181 w 332"/>
                <a:gd name="T41" fmla="*/ 107 h 603"/>
                <a:gd name="T42" fmla="*/ 187 w 332"/>
                <a:gd name="T43" fmla="*/ 131 h 603"/>
                <a:gd name="T44" fmla="*/ 241 w 332"/>
                <a:gd name="T45" fmla="*/ 144 h 603"/>
                <a:gd name="T46" fmla="*/ 280 w 332"/>
                <a:gd name="T47" fmla="*/ 178 h 603"/>
                <a:gd name="T48" fmla="*/ 297 w 332"/>
                <a:gd name="T49" fmla="*/ 190 h 603"/>
                <a:gd name="T50" fmla="*/ 322 w 332"/>
                <a:gd name="T51" fmla="*/ 204 h 603"/>
                <a:gd name="T52" fmla="*/ 310 w 332"/>
                <a:gd name="T53" fmla="*/ 243 h 603"/>
                <a:gd name="T54" fmla="*/ 311 w 332"/>
                <a:gd name="T55" fmla="*/ 283 h 603"/>
                <a:gd name="T56" fmla="*/ 317 w 332"/>
                <a:gd name="T57" fmla="*/ 295 h 603"/>
                <a:gd name="T58" fmla="*/ 332 w 332"/>
                <a:gd name="T59" fmla="*/ 305 h 603"/>
                <a:gd name="T60" fmla="*/ 324 w 332"/>
                <a:gd name="T61" fmla="*/ 325 h 603"/>
                <a:gd name="T62" fmla="*/ 307 w 332"/>
                <a:gd name="T63" fmla="*/ 337 h 603"/>
                <a:gd name="T64" fmla="*/ 293 w 332"/>
                <a:gd name="T65" fmla="*/ 338 h 603"/>
                <a:gd name="T66" fmla="*/ 265 w 332"/>
                <a:gd name="T67" fmla="*/ 332 h 603"/>
                <a:gd name="T68" fmla="*/ 206 w 332"/>
                <a:gd name="T69" fmla="*/ 363 h 603"/>
                <a:gd name="T70" fmla="*/ 195 w 332"/>
                <a:gd name="T71" fmla="*/ 399 h 603"/>
                <a:gd name="T72" fmla="*/ 199 w 332"/>
                <a:gd name="T73" fmla="*/ 466 h 603"/>
                <a:gd name="T74" fmla="*/ 146 w 332"/>
                <a:gd name="T75" fmla="*/ 503 h 603"/>
                <a:gd name="T76" fmla="*/ 108 w 332"/>
                <a:gd name="T77" fmla="*/ 572 h 603"/>
                <a:gd name="T78" fmla="*/ 92 w 332"/>
                <a:gd name="T79" fmla="*/ 601 h 603"/>
                <a:gd name="T80" fmla="*/ 61 w 332"/>
                <a:gd name="T81" fmla="*/ 599 h 603"/>
                <a:gd name="T82" fmla="*/ 10 w 332"/>
                <a:gd name="T83" fmla="*/ 592 h 603"/>
                <a:gd name="T84" fmla="*/ 6 w 332"/>
                <a:gd name="T85" fmla="*/ 569 h 603"/>
                <a:gd name="T86" fmla="*/ 6 w 332"/>
                <a:gd name="T87" fmla="*/ 544 h 603"/>
                <a:gd name="T88" fmla="*/ 2 w 332"/>
                <a:gd name="T89" fmla="*/ 519 h 603"/>
                <a:gd name="T90" fmla="*/ 26 w 332"/>
                <a:gd name="T91" fmla="*/ 512 h 603"/>
                <a:gd name="T92" fmla="*/ 42 w 332"/>
                <a:gd name="T93" fmla="*/ 496 h 603"/>
                <a:gd name="T94" fmla="*/ 48 w 332"/>
                <a:gd name="T95" fmla="*/ 479 h 603"/>
                <a:gd name="T96" fmla="*/ 57 w 332"/>
                <a:gd name="T97" fmla="*/ 463 h 603"/>
                <a:gd name="T98" fmla="*/ 63 w 332"/>
                <a:gd name="T99" fmla="*/ 435 h 603"/>
                <a:gd name="T100" fmla="*/ 44 w 332"/>
                <a:gd name="T101" fmla="*/ 407 h 603"/>
                <a:gd name="T102" fmla="*/ 68 w 332"/>
                <a:gd name="T103" fmla="*/ 395 h 603"/>
                <a:gd name="T104" fmla="*/ 86 w 332"/>
                <a:gd name="T105" fmla="*/ 386 h 603"/>
                <a:gd name="T106" fmla="*/ 107 w 332"/>
                <a:gd name="T107" fmla="*/ 388 h 603"/>
                <a:gd name="T108" fmla="*/ 125 w 332"/>
                <a:gd name="T109" fmla="*/ 354 h 603"/>
                <a:gd name="T110" fmla="*/ 111 w 332"/>
                <a:gd name="T111" fmla="*/ 326 h 603"/>
                <a:gd name="T112" fmla="*/ 92 w 332"/>
                <a:gd name="T113" fmla="*/ 274 h 603"/>
                <a:gd name="T114" fmla="*/ 77 w 332"/>
                <a:gd name="T115" fmla="*/ 193 h 603"/>
                <a:gd name="T116" fmla="*/ 52 w 332"/>
                <a:gd name="T117" fmla="*/ 163 h 603"/>
                <a:gd name="T118" fmla="*/ 39 w 332"/>
                <a:gd name="T119" fmla="*/ 129 h 603"/>
                <a:gd name="T120" fmla="*/ 29 w 332"/>
                <a:gd name="T121" fmla="*/ 86 h 603"/>
                <a:gd name="T122" fmla="*/ 26 w 332"/>
                <a:gd name="T123" fmla="*/ 6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603">
                  <a:moveTo>
                    <a:pt x="26" y="61"/>
                  </a:moveTo>
                  <a:lnTo>
                    <a:pt x="30" y="51"/>
                  </a:lnTo>
                  <a:lnTo>
                    <a:pt x="39" y="40"/>
                  </a:lnTo>
                  <a:lnTo>
                    <a:pt x="47" y="39"/>
                  </a:lnTo>
                  <a:lnTo>
                    <a:pt x="51" y="44"/>
                  </a:lnTo>
                  <a:lnTo>
                    <a:pt x="54" y="41"/>
                  </a:lnTo>
                  <a:lnTo>
                    <a:pt x="57" y="45"/>
                  </a:lnTo>
                  <a:lnTo>
                    <a:pt x="62" y="39"/>
                  </a:lnTo>
                  <a:lnTo>
                    <a:pt x="70" y="40"/>
                  </a:lnTo>
                  <a:lnTo>
                    <a:pt x="73" y="45"/>
                  </a:lnTo>
                  <a:lnTo>
                    <a:pt x="80" y="41"/>
                  </a:lnTo>
                  <a:lnTo>
                    <a:pt x="84" y="42"/>
                  </a:lnTo>
                  <a:lnTo>
                    <a:pt x="78" y="52"/>
                  </a:lnTo>
                  <a:lnTo>
                    <a:pt x="83" y="58"/>
                  </a:lnTo>
                  <a:lnTo>
                    <a:pt x="81" y="61"/>
                  </a:lnTo>
                  <a:lnTo>
                    <a:pt x="87" y="68"/>
                  </a:lnTo>
                  <a:lnTo>
                    <a:pt x="107" y="67"/>
                  </a:lnTo>
                  <a:lnTo>
                    <a:pt x="111" y="62"/>
                  </a:lnTo>
                  <a:lnTo>
                    <a:pt x="123" y="67"/>
                  </a:lnTo>
                  <a:lnTo>
                    <a:pt x="123" y="60"/>
                  </a:lnTo>
                  <a:lnTo>
                    <a:pt x="135" y="58"/>
                  </a:lnTo>
                  <a:lnTo>
                    <a:pt x="143" y="59"/>
                  </a:lnTo>
                  <a:lnTo>
                    <a:pt x="151" y="68"/>
                  </a:lnTo>
                  <a:lnTo>
                    <a:pt x="153" y="63"/>
                  </a:lnTo>
                  <a:lnTo>
                    <a:pt x="149" y="58"/>
                  </a:lnTo>
                  <a:lnTo>
                    <a:pt x="162" y="36"/>
                  </a:lnTo>
                  <a:lnTo>
                    <a:pt x="161" y="27"/>
                  </a:lnTo>
                  <a:lnTo>
                    <a:pt x="165" y="19"/>
                  </a:lnTo>
                  <a:lnTo>
                    <a:pt x="164" y="7"/>
                  </a:lnTo>
                  <a:lnTo>
                    <a:pt x="167" y="0"/>
                  </a:lnTo>
                  <a:lnTo>
                    <a:pt x="169" y="6"/>
                  </a:lnTo>
                  <a:lnTo>
                    <a:pt x="177" y="3"/>
                  </a:lnTo>
                  <a:lnTo>
                    <a:pt x="189" y="8"/>
                  </a:lnTo>
                  <a:lnTo>
                    <a:pt x="203" y="4"/>
                  </a:lnTo>
                  <a:lnTo>
                    <a:pt x="214" y="8"/>
                  </a:lnTo>
                  <a:lnTo>
                    <a:pt x="214" y="8"/>
                  </a:lnTo>
                  <a:lnTo>
                    <a:pt x="206" y="18"/>
                  </a:lnTo>
                  <a:lnTo>
                    <a:pt x="205" y="29"/>
                  </a:lnTo>
                  <a:lnTo>
                    <a:pt x="210" y="53"/>
                  </a:lnTo>
                  <a:lnTo>
                    <a:pt x="191" y="76"/>
                  </a:lnTo>
                  <a:lnTo>
                    <a:pt x="181" y="96"/>
                  </a:lnTo>
                  <a:lnTo>
                    <a:pt x="181" y="107"/>
                  </a:lnTo>
                  <a:lnTo>
                    <a:pt x="189" y="117"/>
                  </a:lnTo>
                  <a:lnTo>
                    <a:pt x="187" y="131"/>
                  </a:lnTo>
                  <a:lnTo>
                    <a:pt x="208" y="143"/>
                  </a:lnTo>
                  <a:lnTo>
                    <a:pt x="241" y="144"/>
                  </a:lnTo>
                  <a:lnTo>
                    <a:pt x="260" y="166"/>
                  </a:lnTo>
                  <a:lnTo>
                    <a:pt x="280" y="178"/>
                  </a:lnTo>
                  <a:lnTo>
                    <a:pt x="294" y="181"/>
                  </a:lnTo>
                  <a:lnTo>
                    <a:pt x="297" y="190"/>
                  </a:lnTo>
                  <a:lnTo>
                    <a:pt x="305" y="199"/>
                  </a:lnTo>
                  <a:lnTo>
                    <a:pt x="322" y="204"/>
                  </a:lnTo>
                  <a:lnTo>
                    <a:pt x="311" y="228"/>
                  </a:lnTo>
                  <a:lnTo>
                    <a:pt x="310" y="243"/>
                  </a:lnTo>
                  <a:lnTo>
                    <a:pt x="320" y="256"/>
                  </a:lnTo>
                  <a:lnTo>
                    <a:pt x="311" y="283"/>
                  </a:lnTo>
                  <a:lnTo>
                    <a:pt x="318" y="291"/>
                  </a:lnTo>
                  <a:lnTo>
                    <a:pt x="317" y="295"/>
                  </a:lnTo>
                  <a:lnTo>
                    <a:pt x="320" y="299"/>
                  </a:lnTo>
                  <a:lnTo>
                    <a:pt x="332" y="305"/>
                  </a:lnTo>
                  <a:lnTo>
                    <a:pt x="323" y="314"/>
                  </a:lnTo>
                  <a:lnTo>
                    <a:pt x="324" y="325"/>
                  </a:lnTo>
                  <a:lnTo>
                    <a:pt x="308" y="341"/>
                  </a:lnTo>
                  <a:lnTo>
                    <a:pt x="307" y="337"/>
                  </a:lnTo>
                  <a:lnTo>
                    <a:pt x="301" y="335"/>
                  </a:lnTo>
                  <a:lnTo>
                    <a:pt x="293" y="338"/>
                  </a:lnTo>
                  <a:lnTo>
                    <a:pt x="284" y="329"/>
                  </a:lnTo>
                  <a:lnTo>
                    <a:pt x="265" y="332"/>
                  </a:lnTo>
                  <a:lnTo>
                    <a:pt x="242" y="341"/>
                  </a:lnTo>
                  <a:lnTo>
                    <a:pt x="206" y="363"/>
                  </a:lnTo>
                  <a:lnTo>
                    <a:pt x="190" y="390"/>
                  </a:lnTo>
                  <a:lnTo>
                    <a:pt x="195" y="399"/>
                  </a:lnTo>
                  <a:lnTo>
                    <a:pt x="201" y="454"/>
                  </a:lnTo>
                  <a:lnTo>
                    <a:pt x="199" y="466"/>
                  </a:lnTo>
                  <a:lnTo>
                    <a:pt x="175" y="490"/>
                  </a:lnTo>
                  <a:lnTo>
                    <a:pt x="146" y="503"/>
                  </a:lnTo>
                  <a:lnTo>
                    <a:pt x="113" y="545"/>
                  </a:lnTo>
                  <a:lnTo>
                    <a:pt x="108" y="572"/>
                  </a:lnTo>
                  <a:lnTo>
                    <a:pt x="98" y="592"/>
                  </a:lnTo>
                  <a:lnTo>
                    <a:pt x="92" y="601"/>
                  </a:lnTo>
                  <a:lnTo>
                    <a:pt x="77" y="603"/>
                  </a:lnTo>
                  <a:lnTo>
                    <a:pt x="61" y="599"/>
                  </a:lnTo>
                  <a:lnTo>
                    <a:pt x="27" y="602"/>
                  </a:lnTo>
                  <a:lnTo>
                    <a:pt x="10" y="592"/>
                  </a:lnTo>
                  <a:lnTo>
                    <a:pt x="2" y="576"/>
                  </a:lnTo>
                  <a:lnTo>
                    <a:pt x="6" y="569"/>
                  </a:lnTo>
                  <a:lnTo>
                    <a:pt x="0" y="555"/>
                  </a:lnTo>
                  <a:lnTo>
                    <a:pt x="6" y="544"/>
                  </a:lnTo>
                  <a:lnTo>
                    <a:pt x="0" y="529"/>
                  </a:lnTo>
                  <a:lnTo>
                    <a:pt x="2" y="519"/>
                  </a:lnTo>
                  <a:lnTo>
                    <a:pt x="18" y="512"/>
                  </a:lnTo>
                  <a:lnTo>
                    <a:pt x="26" y="512"/>
                  </a:lnTo>
                  <a:lnTo>
                    <a:pt x="36" y="506"/>
                  </a:lnTo>
                  <a:lnTo>
                    <a:pt x="42" y="496"/>
                  </a:lnTo>
                  <a:lnTo>
                    <a:pt x="44" y="483"/>
                  </a:lnTo>
                  <a:lnTo>
                    <a:pt x="48" y="479"/>
                  </a:lnTo>
                  <a:lnTo>
                    <a:pt x="52" y="468"/>
                  </a:lnTo>
                  <a:lnTo>
                    <a:pt x="57" y="463"/>
                  </a:lnTo>
                  <a:lnTo>
                    <a:pt x="60" y="454"/>
                  </a:lnTo>
                  <a:lnTo>
                    <a:pt x="63" y="435"/>
                  </a:lnTo>
                  <a:lnTo>
                    <a:pt x="42" y="415"/>
                  </a:lnTo>
                  <a:lnTo>
                    <a:pt x="44" y="407"/>
                  </a:lnTo>
                  <a:lnTo>
                    <a:pt x="51" y="400"/>
                  </a:lnTo>
                  <a:lnTo>
                    <a:pt x="68" y="395"/>
                  </a:lnTo>
                  <a:lnTo>
                    <a:pt x="75" y="388"/>
                  </a:lnTo>
                  <a:lnTo>
                    <a:pt x="86" y="386"/>
                  </a:lnTo>
                  <a:lnTo>
                    <a:pt x="100" y="390"/>
                  </a:lnTo>
                  <a:lnTo>
                    <a:pt x="107" y="388"/>
                  </a:lnTo>
                  <a:lnTo>
                    <a:pt x="116" y="380"/>
                  </a:lnTo>
                  <a:lnTo>
                    <a:pt x="125" y="354"/>
                  </a:lnTo>
                  <a:lnTo>
                    <a:pt x="124" y="332"/>
                  </a:lnTo>
                  <a:lnTo>
                    <a:pt x="111" y="326"/>
                  </a:lnTo>
                  <a:lnTo>
                    <a:pt x="99" y="303"/>
                  </a:lnTo>
                  <a:lnTo>
                    <a:pt x="92" y="274"/>
                  </a:lnTo>
                  <a:lnTo>
                    <a:pt x="89" y="230"/>
                  </a:lnTo>
                  <a:lnTo>
                    <a:pt x="77" y="193"/>
                  </a:lnTo>
                  <a:lnTo>
                    <a:pt x="62" y="170"/>
                  </a:lnTo>
                  <a:lnTo>
                    <a:pt x="52" y="163"/>
                  </a:lnTo>
                  <a:lnTo>
                    <a:pt x="43" y="132"/>
                  </a:lnTo>
                  <a:lnTo>
                    <a:pt x="39" y="129"/>
                  </a:lnTo>
                  <a:lnTo>
                    <a:pt x="33" y="93"/>
                  </a:lnTo>
                  <a:lnTo>
                    <a:pt x="29" y="86"/>
                  </a:lnTo>
                  <a:lnTo>
                    <a:pt x="34" y="77"/>
                  </a:lnTo>
                  <a:lnTo>
                    <a:pt x="26" y="61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" name="Campania">
              <a:extLst>
                <a:ext uri="{FF2B5EF4-FFF2-40B4-BE49-F238E27FC236}">
                  <a16:creationId xmlns="" xmlns:a16="http://schemas.microsoft.com/office/drawing/2014/main" id="{F009BFE6-96C7-44B6-A46F-8578BCFA05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1738" y="3729038"/>
              <a:ext cx="681037" cy="665163"/>
            </a:xfrm>
            <a:custGeom>
              <a:avLst/>
              <a:gdLst>
                <a:gd name="T0" fmla="*/ 103 w 429"/>
                <a:gd name="T1" fmla="*/ 269 h 419"/>
                <a:gd name="T2" fmla="*/ 98 w 429"/>
                <a:gd name="T3" fmla="*/ 263 h 419"/>
                <a:gd name="T4" fmla="*/ 43 w 429"/>
                <a:gd name="T5" fmla="*/ 216 h 419"/>
                <a:gd name="T6" fmla="*/ 27 w 429"/>
                <a:gd name="T7" fmla="*/ 227 h 419"/>
                <a:gd name="T8" fmla="*/ 22 w 429"/>
                <a:gd name="T9" fmla="*/ 208 h 419"/>
                <a:gd name="T10" fmla="*/ 51 w 429"/>
                <a:gd name="T11" fmla="*/ 22 h 419"/>
                <a:gd name="T12" fmla="*/ 73 w 429"/>
                <a:gd name="T13" fmla="*/ 33 h 419"/>
                <a:gd name="T14" fmla="*/ 75 w 429"/>
                <a:gd name="T15" fmla="*/ 0 h 419"/>
                <a:gd name="T16" fmla="*/ 100 w 429"/>
                <a:gd name="T17" fmla="*/ 2 h 419"/>
                <a:gd name="T18" fmla="*/ 109 w 429"/>
                <a:gd name="T19" fmla="*/ 11 h 419"/>
                <a:gd name="T20" fmla="*/ 152 w 429"/>
                <a:gd name="T21" fmla="*/ 31 h 419"/>
                <a:gd name="T22" fmla="*/ 176 w 429"/>
                <a:gd name="T23" fmla="*/ 39 h 419"/>
                <a:gd name="T24" fmla="*/ 189 w 429"/>
                <a:gd name="T25" fmla="*/ 27 h 419"/>
                <a:gd name="T26" fmla="*/ 209 w 429"/>
                <a:gd name="T27" fmla="*/ 27 h 419"/>
                <a:gd name="T28" fmla="*/ 239 w 429"/>
                <a:gd name="T29" fmla="*/ 16 h 419"/>
                <a:gd name="T30" fmla="*/ 262 w 429"/>
                <a:gd name="T31" fmla="*/ 7 h 419"/>
                <a:gd name="T32" fmla="*/ 282 w 429"/>
                <a:gd name="T33" fmla="*/ 24 h 419"/>
                <a:gd name="T34" fmla="*/ 276 w 429"/>
                <a:gd name="T35" fmla="*/ 33 h 419"/>
                <a:gd name="T36" fmla="*/ 288 w 429"/>
                <a:gd name="T37" fmla="*/ 53 h 419"/>
                <a:gd name="T38" fmla="*/ 307 w 429"/>
                <a:gd name="T39" fmla="*/ 68 h 419"/>
                <a:gd name="T40" fmla="*/ 312 w 429"/>
                <a:gd name="T41" fmla="*/ 76 h 419"/>
                <a:gd name="T42" fmla="*/ 304 w 429"/>
                <a:gd name="T43" fmla="*/ 99 h 419"/>
                <a:gd name="T44" fmla="*/ 322 w 429"/>
                <a:gd name="T45" fmla="*/ 116 h 419"/>
                <a:gd name="T46" fmla="*/ 344 w 429"/>
                <a:gd name="T47" fmla="*/ 112 h 419"/>
                <a:gd name="T48" fmla="*/ 375 w 429"/>
                <a:gd name="T49" fmla="*/ 127 h 419"/>
                <a:gd name="T50" fmla="*/ 371 w 429"/>
                <a:gd name="T51" fmla="*/ 167 h 419"/>
                <a:gd name="T52" fmla="*/ 358 w 429"/>
                <a:gd name="T53" fmla="*/ 178 h 419"/>
                <a:gd name="T54" fmla="*/ 340 w 429"/>
                <a:gd name="T55" fmla="*/ 178 h 419"/>
                <a:gd name="T56" fmla="*/ 339 w 429"/>
                <a:gd name="T57" fmla="*/ 194 h 419"/>
                <a:gd name="T58" fmla="*/ 341 w 429"/>
                <a:gd name="T59" fmla="*/ 218 h 419"/>
                <a:gd name="T60" fmla="*/ 359 w 429"/>
                <a:gd name="T61" fmla="*/ 242 h 419"/>
                <a:gd name="T62" fmla="*/ 370 w 429"/>
                <a:gd name="T63" fmla="*/ 264 h 419"/>
                <a:gd name="T64" fmla="*/ 382 w 429"/>
                <a:gd name="T65" fmla="*/ 289 h 419"/>
                <a:gd name="T66" fmla="*/ 399 w 429"/>
                <a:gd name="T67" fmla="*/ 309 h 419"/>
                <a:gd name="T68" fmla="*/ 414 w 429"/>
                <a:gd name="T69" fmla="*/ 329 h 419"/>
                <a:gd name="T70" fmla="*/ 429 w 429"/>
                <a:gd name="T71" fmla="*/ 342 h 419"/>
                <a:gd name="T72" fmla="*/ 428 w 429"/>
                <a:gd name="T73" fmla="*/ 357 h 419"/>
                <a:gd name="T74" fmla="*/ 408 w 429"/>
                <a:gd name="T75" fmla="*/ 373 h 419"/>
                <a:gd name="T76" fmla="*/ 398 w 429"/>
                <a:gd name="T77" fmla="*/ 396 h 419"/>
                <a:gd name="T78" fmla="*/ 396 w 429"/>
                <a:gd name="T79" fmla="*/ 405 h 419"/>
                <a:gd name="T80" fmla="*/ 366 w 429"/>
                <a:gd name="T81" fmla="*/ 400 h 419"/>
                <a:gd name="T82" fmla="*/ 327 w 429"/>
                <a:gd name="T83" fmla="*/ 409 h 419"/>
                <a:gd name="T84" fmla="*/ 321 w 429"/>
                <a:gd name="T85" fmla="*/ 406 h 419"/>
                <a:gd name="T86" fmla="*/ 298 w 429"/>
                <a:gd name="T87" fmla="*/ 384 h 419"/>
                <a:gd name="T88" fmla="*/ 257 w 429"/>
                <a:gd name="T89" fmla="*/ 357 h 419"/>
                <a:gd name="T90" fmla="*/ 248 w 429"/>
                <a:gd name="T91" fmla="*/ 342 h 419"/>
                <a:gd name="T92" fmla="*/ 259 w 429"/>
                <a:gd name="T93" fmla="*/ 308 h 419"/>
                <a:gd name="T94" fmla="*/ 202 w 429"/>
                <a:gd name="T95" fmla="*/ 235 h 419"/>
                <a:gd name="T96" fmla="*/ 171 w 429"/>
                <a:gd name="T97" fmla="*/ 249 h 419"/>
                <a:gd name="T98" fmla="*/ 118 w 429"/>
                <a:gd name="T99" fmla="*/ 261 h 419"/>
                <a:gd name="T100" fmla="*/ 136 w 429"/>
                <a:gd name="T101" fmla="*/ 236 h 419"/>
                <a:gd name="T102" fmla="*/ 134 w 429"/>
                <a:gd name="T103" fmla="*/ 209 h 419"/>
                <a:gd name="T104" fmla="*/ 97 w 429"/>
                <a:gd name="T105" fmla="*/ 189 h 419"/>
                <a:gd name="T106" fmla="*/ 87 w 429"/>
                <a:gd name="T107" fmla="*/ 197 h 419"/>
                <a:gd name="T108" fmla="*/ 65 w 429"/>
                <a:gd name="T109" fmla="*/ 192 h 419"/>
                <a:gd name="T110" fmla="*/ 59 w 429"/>
                <a:gd name="T111" fmla="*/ 181 h 419"/>
                <a:gd name="T112" fmla="*/ 44 w 429"/>
                <a:gd name="T113" fmla="*/ 147 h 419"/>
                <a:gd name="T114" fmla="*/ 14 w 429"/>
                <a:gd name="T115" fmla="*/ 93 h 419"/>
                <a:gd name="T116" fmla="*/ 2 w 429"/>
                <a:gd name="T117" fmla="*/ 74 h 419"/>
                <a:gd name="T118" fmla="*/ 14 w 429"/>
                <a:gd name="T119" fmla="*/ 67 h 419"/>
                <a:gd name="T120" fmla="*/ 23 w 429"/>
                <a:gd name="T121" fmla="*/ 40 h 419"/>
                <a:gd name="T122" fmla="*/ 30 w 429"/>
                <a:gd name="T123" fmla="*/ 2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9" h="419">
                  <a:moveTo>
                    <a:pt x="98" y="263"/>
                  </a:moveTo>
                  <a:lnTo>
                    <a:pt x="106" y="264"/>
                  </a:lnTo>
                  <a:lnTo>
                    <a:pt x="103" y="269"/>
                  </a:lnTo>
                  <a:lnTo>
                    <a:pt x="91" y="270"/>
                  </a:lnTo>
                  <a:lnTo>
                    <a:pt x="92" y="263"/>
                  </a:lnTo>
                  <a:lnTo>
                    <a:pt x="98" y="263"/>
                  </a:lnTo>
                  <a:close/>
                  <a:moveTo>
                    <a:pt x="22" y="208"/>
                  </a:moveTo>
                  <a:lnTo>
                    <a:pt x="40" y="213"/>
                  </a:lnTo>
                  <a:lnTo>
                    <a:pt x="43" y="216"/>
                  </a:lnTo>
                  <a:lnTo>
                    <a:pt x="39" y="224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19" y="223"/>
                  </a:lnTo>
                  <a:lnTo>
                    <a:pt x="19" y="215"/>
                  </a:lnTo>
                  <a:lnTo>
                    <a:pt x="22" y="208"/>
                  </a:lnTo>
                  <a:close/>
                  <a:moveTo>
                    <a:pt x="46" y="13"/>
                  </a:moveTo>
                  <a:lnTo>
                    <a:pt x="52" y="16"/>
                  </a:lnTo>
                  <a:lnTo>
                    <a:pt x="51" y="22"/>
                  </a:lnTo>
                  <a:lnTo>
                    <a:pt x="59" y="32"/>
                  </a:lnTo>
                  <a:lnTo>
                    <a:pt x="67" y="30"/>
                  </a:lnTo>
                  <a:lnTo>
                    <a:pt x="73" y="33"/>
                  </a:lnTo>
                  <a:lnTo>
                    <a:pt x="72" y="23"/>
                  </a:lnTo>
                  <a:lnTo>
                    <a:pt x="66" y="17"/>
                  </a:lnTo>
                  <a:lnTo>
                    <a:pt x="75" y="0"/>
                  </a:lnTo>
                  <a:lnTo>
                    <a:pt x="85" y="8"/>
                  </a:lnTo>
                  <a:lnTo>
                    <a:pt x="87" y="2"/>
                  </a:lnTo>
                  <a:lnTo>
                    <a:pt x="100" y="2"/>
                  </a:lnTo>
                  <a:lnTo>
                    <a:pt x="101" y="6"/>
                  </a:lnTo>
                  <a:lnTo>
                    <a:pt x="108" y="6"/>
                  </a:lnTo>
                  <a:lnTo>
                    <a:pt x="109" y="11"/>
                  </a:lnTo>
                  <a:lnTo>
                    <a:pt x="118" y="15"/>
                  </a:lnTo>
                  <a:lnTo>
                    <a:pt x="151" y="24"/>
                  </a:lnTo>
                  <a:lnTo>
                    <a:pt x="152" y="31"/>
                  </a:lnTo>
                  <a:lnTo>
                    <a:pt x="157" y="34"/>
                  </a:lnTo>
                  <a:lnTo>
                    <a:pt x="171" y="32"/>
                  </a:lnTo>
                  <a:lnTo>
                    <a:pt x="176" y="39"/>
                  </a:lnTo>
                  <a:lnTo>
                    <a:pt x="185" y="31"/>
                  </a:lnTo>
                  <a:lnTo>
                    <a:pt x="189" y="31"/>
                  </a:lnTo>
                  <a:lnTo>
                    <a:pt x="189" y="27"/>
                  </a:lnTo>
                  <a:lnTo>
                    <a:pt x="197" y="26"/>
                  </a:lnTo>
                  <a:lnTo>
                    <a:pt x="202" y="29"/>
                  </a:lnTo>
                  <a:lnTo>
                    <a:pt x="209" y="27"/>
                  </a:lnTo>
                  <a:lnTo>
                    <a:pt x="216" y="16"/>
                  </a:lnTo>
                  <a:lnTo>
                    <a:pt x="232" y="22"/>
                  </a:lnTo>
                  <a:lnTo>
                    <a:pt x="239" y="16"/>
                  </a:lnTo>
                  <a:lnTo>
                    <a:pt x="250" y="15"/>
                  </a:lnTo>
                  <a:lnTo>
                    <a:pt x="262" y="7"/>
                  </a:lnTo>
                  <a:lnTo>
                    <a:pt x="262" y="7"/>
                  </a:lnTo>
                  <a:lnTo>
                    <a:pt x="269" y="18"/>
                  </a:lnTo>
                  <a:lnTo>
                    <a:pt x="281" y="21"/>
                  </a:lnTo>
                  <a:lnTo>
                    <a:pt x="282" y="24"/>
                  </a:lnTo>
                  <a:lnTo>
                    <a:pt x="279" y="28"/>
                  </a:lnTo>
                  <a:lnTo>
                    <a:pt x="281" y="32"/>
                  </a:lnTo>
                  <a:lnTo>
                    <a:pt x="276" y="33"/>
                  </a:lnTo>
                  <a:lnTo>
                    <a:pt x="273" y="38"/>
                  </a:lnTo>
                  <a:lnTo>
                    <a:pt x="275" y="49"/>
                  </a:lnTo>
                  <a:lnTo>
                    <a:pt x="288" y="53"/>
                  </a:lnTo>
                  <a:lnTo>
                    <a:pt x="289" y="62"/>
                  </a:lnTo>
                  <a:lnTo>
                    <a:pt x="302" y="62"/>
                  </a:lnTo>
                  <a:lnTo>
                    <a:pt x="307" y="68"/>
                  </a:lnTo>
                  <a:lnTo>
                    <a:pt x="313" y="66"/>
                  </a:lnTo>
                  <a:lnTo>
                    <a:pt x="319" y="72"/>
                  </a:lnTo>
                  <a:lnTo>
                    <a:pt x="312" y="76"/>
                  </a:lnTo>
                  <a:lnTo>
                    <a:pt x="315" y="87"/>
                  </a:lnTo>
                  <a:lnTo>
                    <a:pt x="307" y="91"/>
                  </a:lnTo>
                  <a:lnTo>
                    <a:pt x="304" y="99"/>
                  </a:lnTo>
                  <a:lnTo>
                    <a:pt x="310" y="102"/>
                  </a:lnTo>
                  <a:lnTo>
                    <a:pt x="313" y="110"/>
                  </a:lnTo>
                  <a:lnTo>
                    <a:pt x="322" y="116"/>
                  </a:lnTo>
                  <a:lnTo>
                    <a:pt x="326" y="112"/>
                  </a:lnTo>
                  <a:lnTo>
                    <a:pt x="338" y="118"/>
                  </a:lnTo>
                  <a:lnTo>
                    <a:pt x="344" y="112"/>
                  </a:lnTo>
                  <a:lnTo>
                    <a:pt x="353" y="120"/>
                  </a:lnTo>
                  <a:lnTo>
                    <a:pt x="360" y="119"/>
                  </a:lnTo>
                  <a:lnTo>
                    <a:pt x="375" y="127"/>
                  </a:lnTo>
                  <a:lnTo>
                    <a:pt x="375" y="127"/>
                  </a:lnTo>
                  <a:lnTo>
                    <a:pt x="380" y="142"/>
                  </a:lnTo>
                  <a:lnTo>
                    <a:pt x="371" y="167"/>
                  </a:lnTo>
                  <a:lnTo>
                    <a:pt x="359" y="172"/>
                  </a:lnTo>
                  <a:lnTo>
                    <a:pt x="360" y="177"/>
                  </a:lnTo>
                  <a:lnTo>
                    <a:pt x="358" y="178"/>
                  </a:lnTo>
                  <a:lnTo>
                    <a:pt x="337" y="174"/>
                  </a:lnTo>
                  <a:lnTo>
                    <a:pt x="336" y="176"/>
                  </a:lnTo>
                  <a:lnTo>
                    <a:pt x="340" y="178"/>
                  </a:lnTo>
                  <a:lnTo>
                    <a:pt x="339" y="187"/>
                  </a:lnTo>
                  <a:lnTo>
                    <a:pt x="331" y="188"/>
                  </a:lnTo>
                  <a:lnTo>
                    <a:pt x="339" y="194"/>
                  </a:lnTo>
                  <a:lnTo>
                    <a:pt x="338" y="198"/>
                  </a:lnTo>
                  <a:lnTo>
                    <a:pt x="341" y="199"/>
                  </a:lnTo>
                  <a:lnTo>
                    <a:pt x="341" y="218"/>
                  </a:lnTo>
                  <a:lnTo>
                    <a:pt x="366" y="235"/>
                  </a:lnTo>
                  <a:lnTo>
                    <a:pt x="365" y="238"/>
                  </a:lnTo>
                  <a:lnTo>
                    <a:pt x="359" y="242"/>
                  </a:lnTo>
                  <a:lnTo>
                    <a:pt x="356" y="250"/>
                  </a:lnTo>
                  <a:lnTo>
                    <a:pt x="373" y="260"/>
                  </a:lnTo>
                  <a:lnTo>
                    <a:pt x="370" y="264"/>
                  </a:lnTo>
                  <a:lnTo>
                    <a:pt x="376" y="277"/>
                  </a:lnTo>
                  <a:lnTo>
                    <a:pt x="373" y="282"/>
                  </a:lnTo>
                  <a:lnTo>
                    <a:pt x="382" y="289"/>
                  </a:lnTo>
                  <a:lnTo>
                    <a:pt x="383" y="296"/>
                  </a:lnTo>
                  <a:lnTo>
                    <a:pt x="392" y="300"/>
                  </a:lnTo>
                  <a:lnTo>
                    <a:pt x="399" y="309"/>
                  </a:lnTo>
                  <a:lnTo>
                    <a:pt x="408" y="312"/>
                  </a:lnTo>
                  <a:lnTo>
                    <a:pt x="408" y="323"/>
                  </a:lnTo>
                  <a:lnTo>
                    <a:pt x="414" y="329"/>
                  </a:lnTo>
                  <a:lnTo>
                    <a:pt x="415" y="334"/>
                  </a:lnTo>
                  <a:lnTo>
                    <a:pt x="427" y="337"/>
                  </a:lnTo>
                  <a:lnTo>
                    <a:pt x="429" y="342"/>
                  </a:lnTo>
                  <a:lnTo>
                    <a:pt x="429" y="349"/>
                  </a:lnTo>
                  <a:lnTo>
                    <a:pt x="425" y="352"/>
                  </a:lnTo>
                  <a:lnTo>
                    <a:pt x="428" y="357"/>
                  </a:lnTo>
                  <a:lnTo>
                    <a:pt x="414" y="363"/>
                  </a:lnTo>
                  <a:lnTo>
                    <a:pt x="414" y="367"/>
                  </a:lnTo>
                  <a:lnTo>
                    <a:pt x="408" y="373"/>
                  </a:lnTo>
                  <a:lnTo>
                    <a:pt x="409" y="386"/>
                  </a:lnTo>
                  <a:lnTo>
                    <a:pt x="403" y="394"/>
                  </a:lnTo>
                  <a:lnTo>
                    <a:pt x="398" y="396"/>
                  </a:lnTo>
                  <a:lnTo>
                    <a:pt x="403" y="401"/>
                  </a:lnTo>
                  <a:lnTo>
                    <a:pt x="396" y="405"/>
                  </a:lnTo>
                  <a:lnTo>
                    <a:pt x="396" y="405"/>
                  </a:lnTo>
                  <a:lnTo>
                    <a:pt x="392" y="397"/>
                  </a:lnTo>
                  <a:lnTo>
                    <a:pt x="381" y="396"/>
                  </a:lnTo>
                  <a:lnTo>
                    <a:pt x="366" y="400"/>
                  </a:lnTo>
                  <a:lnTo>
                    <a:pt x="348" y="419"/>
                  </a:lnTo>
                  <a:lnTo>
                    <a:pt x="335" y="417"/>
                  </a:lnTo>
                  <a:lnTo>
                    <a:pt x="327" y="409"/>
                  </a:lnTo>
                  <a:lnTo>
                    <a:pt x="318" y="411"/>
                  </a:lnTo>
                  <a:lnTo>
                    <a:pt x="317" y="409"/>
                  </a:lnTo>
                  <a:lnTo>
                    <a:pt x="321" y="406"/>
                  </a:lnTo>
                  <a:lnTo>
                    <a:pt x="318" y="397"/>
                  </a:lnTo>
                  <a:lnTo>
                    <a:pt x="304" y="384"/>
                  </a:lnTo>
                  <a:lnTo>
                    <a:pt x="298" y="384"/>
                  </a:lnTo>
                  <a:lnTo>
                    <a:pt x="288" y="370"/>
                  </a:lnTo>
                  <a:lnTo>
                    <a:pt x="268" y="371"/>
                  </a:lnTo>
                  <a:lnTo>
                    <a:pt x="257" y="357"/>
                  </a:lnTo>
                  <a:lnTo>
                    <a:pt x="243" y="353"/>
                  </a:lnTo>
                  <a:lnTo>
                    <a:pt x="240" y="349"/>
                  </a:lnTo>
                  <a:lnTo>
                    <a:pt x="248" y="342"/>
                  </a:lnTo>
                  <a:lnTo>
                    <a:pt x="248" y="326"/>
                  </a:lnTo>
                  <a:lnTo>
                    <a:pt x="259" y="320"/>
                  </a:lnTo>
                  <a:lnTo>
                    <a:pt x="259" y="308"/>
                  </a:lnTo>
                  <a:lnTo>
                    <a:pt x="234" y="256"/>
                  </a:lnTo>
                  <a:lnTo>
                    <a:pt x="212" y="233"/>
                  </a:lnTo>
                  <a:lnTo>
                    <a:pt x="202" y="235"/>
                  </a:lnTo>
                  <a:lnTo>
                    <a:pt x="195" y="243"/>
                  </a:lnTo>
                  <a:lnTo>
                    <a:pt x="182" y="240"/>
                  </a:lnTo>
                  <a:lnTo>
                    <a:pt x="171" y="249"/>
                  </a:lnTo>
                  <a:lnTo>
                    <a:pt x="161" y="251"/>
                  </a:lnTo>
                  <a:lnTo>
                    <a:pt x="151" y="245"/>
                  </a:lnTo>
                  <a:lnTo>
                    <a:pt x="118" y="261"/>
                  </a:lnTo>
                  <a:lnTo>
                    <a:pt x="122" y="245"/>
                  </a:lnTo>
                  <a:lnTo>
                    <a:pt x="134" y="242"/>
                  </a:lnTo>
                  <a:lnTo>
                    <a:pt x="136" y="236"/>
                  </a:lnTo>
                  <a:lnTo>
                    <a:pt x="150" y="225"/>
                  </a:lnTo>
                  <a:lnTo>
                    <a:pt x="146" y="213"/>
                  </a:lnTo>
                  <a:lnTo>
                    <a:pt x="134" y="209"/>
                  </a:lnTo>
                  <a:lnTo>
                    <a:pt x="118" y="192"/>
                  </a:lnTo>
                  <a:lnTo>
                    <a:pt x="107" y="185"/>
                  </a:lnTo>
                  <a:lnTo>
                    <a:pt x="97" y="189"/>
                  </a:lnTo>
                  <a:lnTo>
                    <a:pt x="89" y="200"/>
                  </a:lnTo>
                  <a:lnTo>
                    <a:pt x="84" y="199"/>
                  </a:lnTo>
                  <a:lnTo>
                    <a:pt x="87" y="197"/>
                  </a:lnTo>
                  <a:lnTo>
                    <a:pt x="84" y="192"/>
                  </a:lnTo>
                  <a:lnTo>
                    <a:pt x="69" y="188"/>
                  </a:lnTo>
                  <a:lnTo>
                    <a:pt x="65" y="192"/>
                  </a:lnTo>
                  <a:lnTo>
                    <a:pt x="68" y="203"/>
                  </a:lnTo>
                  <a:lnTo>
                    <a:pt x="59" y="200"/>
                  </a:lnTo>
                  <a:lnTo>
                    <a:pt x="59" y="181"/>
                  </a:lnTo>
                  <a:lnTo>
                    <a:pt x="55" y="165"/>
                  </a:lnTo>
                  <a:lnTo>
                    <a:pt x="44" y="148"/>
                  </a:lnTo>
                  <a:lnTo>
                    <a:pt x="44" y="147"/>
                  </a:lnTo>
                  <a:lnTo>
                    <a:pt x="33" y="137"/>
                  </a:lnTo>
                  <a:lnTo>
                    <a:pt x="28" y="116"/>
                  </a:lnTo>
                  <a:lnTo>
                    <a:pt x="14" y="93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74"/>
                  </a:lnTo>
                  <a:lnTo>
                    <a:pt x="15" y="71"/>
                  </a:lnTo>
                  <a:lnTo>
                    <a:pt x="17" y="68"/>
                  </a:lnTo>
                  <a:lnTo>
                    <a:pt x="14" y="67"/>
                  </a:lnTo>
                  <a:lnTo>
                    <a:pt x="15" y="63"/>
                  </a:lnTo>
                  <a:lnTo>
                    <a:pt x="27" y="59"/>
                  </a:lnTo>
                  <a:lnTo>
                    <a:pt x="23" y="40"/>
                  </a:lnTo>
                  <a:lnTo>
                    <a:pt x="26" y="34"/>
                  </a:lnTo>
                  <a:lnTo>
                    <a:pt x="21" y="25"/>
                  </a:lnTo>
                  <a:lnTo>
                    <a:pt x="30" y="24"/>
                  </a:lnTo>
                  <a:lnTo>
                    <a:pt x="43" y="13"/>
                  </a:lnTo>
                  <a:lnTo>
                    <a:pt x="46" y="13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Emilia Romagna">
              <a:extLst>
                <a:ext uri="{FF2B5EF4-FFF2-40B4-BE49-F238E27FC236}">
                  <a16:creationId xmlns="" xmlns:a16="http://schemas.microsoft.com/office/drawing/2014/main" id="{A658EDE5-330C-4FDD-8819-CD4C6AA33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7738" y="2066926"/>
              <a:ext cx="1185862" cy="655638"/>
            </a:xfrm>
            <a:custGeom>
              <a:avLst/>
              <a:gdLst>
                <a:gd name="T0" fmla="*/ 731 w 747"/>
                <a:gd name="T1" fmla="*/ 386 h 413"/>
                <a:gd name="T2" fmla="*/ 702 w 747"/>
                <a:gd name="T3" fmla="*/ 374 h 413"/>
                <a:gd name="T4" fmla="*/ 696 w 747"/>
                <a:gd name="T5" fmla="*/ 337 h 413"/>
                <a:gd name="T6" fmla="*/ 675 w 747"/>
                <a:gd name="T7" fmla="*/ 362 h 413"/>
                <a:gd name="T8" fmla="*/ 664 w 747"/>
                <a:gd name="T9" fmla="*/ 372 h 413"/>
                <a:gd name="T10" fmla="*/ 648 w 747"/>
                <a:gd name="T11" fmla="*/ 402 h 413"/>
                <a:gd name="T12" fmla="*/ 624 w 747"/>
                <a:gd name="T13" fmla="*/ 403 h 413"/>
                <a:gd name="T14" fmla="*/ 600 w 747"/>
                <a:gd name="T15" fmla="*/ 404 h 413"/>
                <a:gd name="T16" fmla="*/ 586 w 747"/>
                <a:gd name="T17" fmla="*/ 403 h 413"/>
                <a:gd name="T18" fmla="*/ 570 w 747"/>
                <a:gd name="T19" fmla="*/ 389 h 413"/>
                <a:gd name="T20" fmla="*/ 522 w 747"/>
                <a:gd name="T21" fmla="*/ 353 h 413"/>
                <a:gd name="T22" fmla="*/ 518 w 747"/>
                <a:gd name="T23" fmla="*/ 328 h 413"/>
                <a:gd name="T24" fmla="*/ 514 w 747"/>
                <a:gd name="T25" fmla="*/ 303 h 413"/>
                <a:gd name="T26" fmla="*/ 493 w 747"/>
                <a:gd name="T27" fmla="*/ 290 h 413"/>
                <a:gd name="T28" fmla="*/ 469 w 747"/>
                <a:gd name="T29" fmla="*/ 266 h 413"/>
                <a:gd name="T30" fmla="*/ 422 w 747"/>
                <a:gd name="T31" fmla="*/ 289 h 413"/>
                <a:gd name="T32" fmla="*/ 411 w 747"/>
                <a:gd name="T33" fmla="*/ 302 h 413"/>
                <a:gd name="T34" fmla="*/ 381 w 747"/>
                <a:gd name="T35" fmla="*/ 295 h 413"/>
                <a:gd name="T36" fmla="*/ 347 w 747"/>
                <a:gd name="T37" fmla="*/ 306 h 413"/>
                <a:gd name="T38" fmla="*/ 293 w 747"/>
                <a:gd name="T39" fmla="*/ 301 h 413"/>
                <a:gd name="T40" fmla="*/ 266 w 747"/>
                <a:gd name="T41" fmla="*/ 267 h 413"/>
                <a:gd name="T42" fmla="*/ 222 w 747"/>
                <a:gd name="T43" fmla="*/ 255 h 413"/>
                <a:gd name="T44" fmla="*/ 169 w 747"/>
                <a:gd name="T45" fmla="*/ 205 h 413"/>
                <a:gd name="T46" fmla="*/ 117 w 747"/>
                <a:gd name="T47" fmla="*/ 220 h 413"/>
                <a:gd name="T48" fmla="*/ 80 w 747"/>
                <a:gd name="T49" fmla="*/ 209 h 413"/>
                <a:gd name="T50" fmla="*/ 57 w 747"/>
                <a:gd name="T51" fmla="*/ 210 h 413"/>
                <a:gd name="T52" fmla="*/ 60 w 747"/>
                <a:gd name="T53" fmla="*/ 170 h 413"/>
                <a:gd name="T54" fmla="*/ 19 w 747"/>
                <a:gd name="T55" fmla="*/ 160 h 413"/>
                <a:gd name="T56" fmla="*/ 0 w 747"/>
                <a:gd name="T57" fmla="*/ 154 h 413"/>
                <a:gd name="T58" fmla="*/ 8 w 747"/>
                <a:gd name="T59" fmla="*/ 125 h 413"/>
                <a:gd name="T60" fmla="*/ 27 w 747"/>
                <a:gd name="T61" fmla="*/ 117 h 413"/>
                <a:gd name="T62" fmla="*/ 26 w 747"/>
                <a:gd name="T63" fmla="*/ 76 h 413"/>
                <a:gd name="T64" fmla="*/ 24 w 747"/>
                <a:gd name="T65" fmla="*/ 58 h 413"/>
                <a:gd name="T66" fmla="*/ 45 w 747"/>
                <a:gd name="T67" fmla="*/ 15 h 413"/>
                <a:gd name="T68" fmla="*/ 74 w 747"/>
                <a:gd name="T69" fmla="*/ 13 h 413"/>
                <a:gd name="T70" fmla="*/ 89 w 747"/>
                <a:gd name="T71" fmla="*/ 0 h 413"/>
                <a:gd name="T72" fmla="*/ 118 w 747"/>
                <a:gd name="T73" fmla="*/ 13 h 413"/>
                <a:gd name="T74" fmla="*/ 131 w 747"/>
                <a:gd name="T75" fmla="*/ 25 h 413"/>
                <a:gd name="T76" fmla="*/ 148 w 747"/>
                <a:gd name="T77" fmla="*/ 12 h 413"/>
                <a:gd name="T78" fmla="*/ 163 w 747"/>
                <a:gd name="T79" fmla="*/ 2 h 413"/>
                <a:gd name="T80" fmla="*/ 179 w 747"/>
                <a:gd name="T81" fmla="*/ 28 h 413"/>
                <a:gd name="T82" fmla="*/ 213 w 747"/>
                <a:gd name="T83" fmla="*/ 32 h 413"/>
                <a:gd name="T84" fmla="*/ 261 w 747"/>
                <a:gd name="T85" fmla="*/ 57 h 413"/>
                <a:gd name="T86" fmla="*/ 315 w 747"/>
                <a:gd name="T87" fmla="*/ 52 h 413"/>
                <a:gd name="T88" fmla="*/ 351 w 747"/>
                <a:gd name="T89" fmla="*/ 61 h 413"/>
                <a:gd name="T90" fmla="*/ 367 w 747"/>
                <a:gd name="T91" fmla="*/ 63 h 413"/>
                <a:gd name="T92" fmla="*/ 405 w 747"/>
                <a:gd name="T93" fmla="*/ 54 h 413"/>
                <a:gd name="T94" fmla="*/ 436 w 747"/>
                <a:gd name="T95" fmla="*/ 58 h 413"/>
                <a:gd name="T96" fmla="*/ 492 w 747"/>
                <a:gd name="T97" fmla="*/ 60 h 413"/>
                <a:gd name="T98" fmla="*/ 519 w 747"/>
                <a:gd name="T99" fmla="*/ 65 h 413"/>
                <a:gd name="T100" fmla="*/ 583 w 747"/>
                <a:gd name="T101" fmla="*/ 44 h 413"/>
                <a:gd name="T102" fmla="*/ 637 w 747"/>
                <a:gd name="T103" fmla="*/ 62 h 413"/>
                <a:gd name="T104" fmla="*/ 651 w 747"/>
                <a:gd name="T105" fmla="*/ 79 h 413"/>
                <a:gd name="T106" fmla="*/ 661 w 747"/>
                <a:gd name="T107" fmla="*/ 94 h 413"/>
                <a:gd name="T108" fmla="*/ 642 w 747"/>
                <a:gd name="T109" fmla="*/ 111 h 413"/>
                <a:gd name="T110" fmla="*/ 657 w 747"/>
                <a:gd name="T111" fmla="*/ 216 h 413"/>
                <a:gd name="T112" fmla="*/ 711 w 747"/>
                <a:gd name="T113" fmla="*/ 313 h 413"/>
                <a:gd name="T114" fmla="*/ 631 w 747"/>
                <a:gd name="T115" fmla="*/ 401 h 413"/>
                <a:gd name="T116" fmla="*/ 626 w 747"/>
                <a:gd name="T117" fmla="*/ 39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7" h="413">
                  <a:moveTo>
                    <a:pt x="747" y="344"/>
                  </a:moveTo>
                  <a:lnTo>
                    <a:pt x="742" y="356"/>
                  </a:lnTo>
                  <a:lnTo>
                    <a:pt x="743" y="374"/>
                  </a:lnTo>
                  <a:lnTo>
                    <a:pt x="733" y="377"/>
                  </a:lnTo>
                  <a:lnTo>
                    <a:pt x="731" y="386"/>
                  </a:lnTo>
                  <a:lnTo>
                    <a:pt x="718" y="384"/>
                  </a:lnTo>
                  <a:lnTo>
                    <a:pt x="719" y="380"/>
                  </a:lnTo>
                  <a:lnTo>
                    <a:pt x="716" y="379"/>
                  </a:lnTo>
                  <a:lnTo>
                    <a:pt x="713" y="368"/>
                  </a:lnTo>
                  <a:lnTo>
                    <a:pt x="702" y="374"/>
                  </a:lnTo>
                  <a:lnTo>
                    <a:pt x="702" y="364"/>
                  </a:lnTo>
                  <a:lnTo>
                    <a:pt x="693" y="359"/>
                  </a:lnTo>
                  <a:lnTo>
                    <a:pt x="693" y="359"/>
                  </a:lnTo>
                  <a:lnTo>
                    <a:pt x="698" y="352"/>
                  </a:lnTo>
                  <a:lnTo>
                    <a:pt x="696" y="337"/>
                  </a:lnTo>
                  <a:lnTo>
                    <a:pt x="681" y="347"/>
                  </a:lnTo>
                  <a:lnTo>
                    <a:pt x="674" y="348"/>
                  </a:lnTo>
                  <a:lnTo>
                    <a:pt x="675" y="362"/>
                  </a:lnTo>
                  <a:lnTo>
                    <a:pt x="675" y="362"/>
                  </a:lnTo>
                  <a:lnTo>
                    <a:pt x="675" y="362"/>
                  </a:lnTo>
                  <a:lnTo>
                    <a:pt x="675" y="362"/>
                  </a:lnTo>
                  <a:lnTo>
                    <a:pt x="680" y="372"/>
                  </a:lnTo>
                  <a:lnTo>
                    <a:pt x="673" y="372"/>
                  </a:lnTo>
                  <a:lnTo>
                    <a:pt x="672" y="367"/>
                  </a:lnTo>
                  <a:lnTo>
                    <a:pt x="664" y="372"/>
                  </a:lnTo>
                  <a:lnTo>
                    <a:pt x="660" y="386"/>
                  </a:lnTo>
                  <a:lnTo>
                    <a:pt x="649" y="394"/>
                  </a:lnTo>
                  <a:lnTo>
                    <a:pt x="648" y="403"/>
                  </a:lnTo>
                  <a:lnTo>
                    <a:pt x="648" y="403"/>
                  </a:lnTo>
                  <a:lnTo>
                    <a:pt x="648" y="402"/>
                  </a:lnTo>
                  <a:lnTo>
                    <a:pt x="648" y="402"/>
                  </a:lnTo>
                  <a:lnTo>
                    <a:pt x="641" y="406"/>
                  </a:lnTo>
                  <a:lnTo>
                    <a:pt x="633" y="405"/>
                  </a:lnTo>
                  <a:lnTo>
                    <a:pt x="630" y="413"/>
                  </a:lnTo>
                  <a:lnTo>
                    <a:pt x="624" y="403"/>
                  </a:lnTo>
                  <a:lnTo>
                    <a:pt x="618" y="406"/>
                  </a:lnTo>
                  <a:lnTo>
                    <a:pt x="612" y="406"/>
                  </a:lnTo>
                  <a:lnTo>
                    <a:pt x="612" y="406"/>
                  </a:lnTo>
                  <a:lnTo>
                    <a:pt x="604" y="410"/>
                  </a:lnTo>
                  <a:lnTo>
                    <a:pt x="600" y="404"/>
                  </a:lnTo>
                  <a:lnTo>
                    <a:pt x="600" y="404"/>
                  </a:lnTo>
                  <a:lnTo>
                    <a:pt x="596" y="405"/>
                  </a:lnTo>
                  <a:lnTo>
                    <a:pt x="590" y="402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80" y="399"/>
                  </a:lnTo>
                  <a:lnTo>
                    <a:pt x="579" y="395"/>
                  </a:lnTo>
                  <a:lnTo>
                    <a:pt x="579" y="395"/>
                  </a:lnTo>
                  <a:lnTo>
                    <a:pt x="573" y="395"/>
                  </a:lnTo>
                  <a:lnTo>
                    <a:pt x="570" y="389"/>
                  </a:lnTo>
                  <a:lnTo>
                    <a:pt x="552" y="389"/>
                  </a:lnTo>
                  <a:lnTo>
                    <a:pt x="544" y="379"/>
                  </a:lnTo>
                  <a:lnTo>
                    <a:pt x="528" y="371"/>
                  </a:lnTo>
                  <a:lnTo>
                    <a:pt x="529" y="358"/>
                  </a:lnTo>
                  <a:lnTo>
                    <a:pt x="522" y="353"/>
                  </a:lnTo>
                  <a:lnTo>
                    <a:pt x="523" y="346"/>
                  </a:lnTo>
                  <a:lnTo>
                    <a:pt x="515" y="338"/>
                  </a:lnTo>
                  <a:lnTo>
                    <a:pt x="516" y="333"/>
                  </a:lnTo>
                  <a:lnTo>
                    <a:pt x="518" y="334"/>
                  </a:lnTo>
                  <a:lnTo>
                    <a:pt x="518" y="328"/>
                  </a:lnTo>
                  <a:lnTo>
                    <a:pt x="524" y="326"/>
                  </a:lnTo>
                  <a:lnTo>
                    <a:pt x="526" y="318"/>
                  </a:lnTo>
                  <a:lnTo>
                    <a:pt x="535" y="309"/>
                  </a:lnTo>
                  <a:lnTo>
                    <a:pt x="536" y="298"/>
                  </a:lnTo>
                  <a:lnTo>
                    <a:pt x="514" y="303"/>
                  </a:lnTo>
                  <a:lnTo>
                    <a:pt x="503" y="301"/>
                  </a:lnTo>
                  <a:lnTo>
                    <a:pt x="509" y="292"/>
                  </a:lnTo>
                  <a:lnTo>
                    <a:pt x="508" y="288"/>
                  </a:lnTo>
                  <a:lnTo>
                    <a:pt x="498" y="286"/>
                  </a:lnTo>
                  <a:lnTo>
                    <a:pt x="493" y="290"/>
                  </a:lnTo>
                  <a:lnTo>
                    <a:pt x="488" y="289"/>
                  </a:lnTo>
                  <a:lnTo>
                    <a:pt x="481" y="281"/>
                  </a:lnTo>
                  <a:lnTo>
                    <a:pt x="475" y="279"/>
                  </a:lnTo>
                  <a:lnTo>
                    <a:pt x="474" y="271"/>
                  </a:lnTo>
                  <a:lnTo>
                    <a:pt x="469" y="266"/>
                  </a:lnTo>
                  <a:lnTo>
                    <a:pt x="459" y="275"/>
                  </a:lnTo>
                  <a:lnTo>
                    <a:pt x="448" y="276"/>
                  </a:lnTo>
                  <a:lnTo>
                    <a:pt x="447" y="281"/>
                  </a:lnTo>
                  <a:lnTo>
                    <a:pt x="438" y="289"/>
                  </a:lnTo>
                  <a:lnTo>
                    <a:pt x="422" y="289"/>
                  </a:lnTo>
                  <a:lnTo>
                    <a:pt x="421" y="293"/>
                  </a:lnTo>
                  <a:lnTo>
                    <a:pt x="433" y="301"/>
                  </a:lnTo>
                  <a:lnTo>
                    <a:pt x="434" y="305"/>
                  </a:lnTo>
                  <a:lnTo>
                    <a:pt x="424" y="306"/>
                  </a:lnTo>
                  <a:lnTo>
                    <a:pt x="411" y="302"/>
                  </a:lnTo>
                  <a:lnTo>
                    <a:pt x="397" y="308"/>
                  </a:lnTo>
                  <a:lnTo>
                    <a:pt x="386" y="307"/>
                  </a:lnTo>
                  <a:lnTo>
                    <a:pt x="380" y="302"/>
                  </a:lnTo>
                  <a:lnTo>
                    <a:pt x="383" y="298"/>
                  </a:lnTo>
                  <a:lnTo>
                    <a:pt x="381" y="295"/>
                  </a:lnTo>
                  <a:lnTo>
                    <a:pt x="360" y="316"/>
                  </a:lnTo>
                  <a:lnTo>
                    <a:pt x="358" y="315"/>
                  </a:lnTo>
                  <a:lnTo>
                    <a:pt x="359" y="311"/>
                  </a:lnTo>
                  <a:lnTo>
                    <a:pt x="356" y="308"/>
                  </a:lnTo>
                  <a:lnTo>
                    <a:pt x="347" y="306"/>
                  </a:lnTo>
                  <a:lnTo>
                    <a:pt x="326" y="289"/>
                  </a:lnTo>
                  <a:lnTo>
                    <a:pt x="304" y="288"/>
                  </a:lnTo>
                  <a:lnTo>
                    <a:pt x="300" y="293"/>
                  </a:lnTo>
                  <a:lnTo>
                    <a:pt x="300" y="299"/>
                  </a:lnTo>
                  <a:lnTo>
                    <a:pt x="293" y="301"/>
                  </a:lnTo>
                  <a:lnTo>
                    <a:pt x="279" y="288"/>
                  </a:lnTo>
                  <a:lnTo>
                    <a:pt x="278" y="282"/>
                  </a:lnTo>
                  <a:lnTo>
                    <a:pt x="271" y="275"/>
                  </a:lnTo>
                  <a:lnTo>
                    <a:pt x="271" y="270"/>
                  </a:lnTo>
                  <a:lnTo>
                    <a:pt x="266" y="267"/>
                  </a:lnTo>
                  <a:lnTo>
                    <a:pt x="260" y="268"/>
                  </a:lnTo>
                  <a:lnTo>
                    <a:pt x="247" y="255"/>
                  </a:lnTo>
                  <a:lnTo>
                    <a:pt x="241" y="255"/>
                  </a:lnTo>
                  <a:lnTo>
                    <a:pt x="232" y="250"/>
                  </a:lnTo>
                  <a:lnTo>
                    <a:pt x="222" y="255"/>
                  </a:lnTo>
                  <a:lnTo>
                    <a:pt x="199" y="231"/>
                  </a:lnTo>
                  <a:lnTo>
                    <a:pt x="189" y="233"/>
                  </a:lnTo>
                  <a:lnTo>
                    <a:pt x="171" y="221"/>
                  </a:lnTo>
                  <a:lnTo>
                    <a:pt x="166" y="215"/>
                  </a:lnTo>
                  <a:lnTo>
                    <a:pt x="169" y="205"/>
                  </a:lnTo>
                  <a:lnTo>
                    <a:pt x="164" y="204"/>
                  </a:lnTo>
                  <a:lnTo>
                    <a:pt x="162" y="199"/>
                  </a:lnTo>
                  <a:lnTo>
                    <a:pt x="153" y="196"/>
                  </a:lnTo>
                  <a:lnTo>
                    <a:pt x="130" y="198"/>
                  </a:lnTo>
                  <a:lnTo>
                    <a:pt x="117" y="220"/>
                  </a:lnTo>
                  <a:lnTo>
                    <a:pt x="101" y="229"/>
                  </a:lnTo>
                  <a:lnTo>
                    <a:pt x="101" y="229"/>
                  </a:lnTo>
                  <a:lnTo>
                    <a:pt x="95" y="214"/>
                  </a:lnTo>
                  <a:lnTo>
                    <a:pt x="85" y="206"/>
                  </a:lnTo>
                  <a:lnTo>
                    <a:pt x="80" y="209"/>
                  </a:lnTo>
                  <a:lnTo>
                    <a:pt x="75" y="206"/>
                  </a:lnTo>
                  <a:lnTo>
                    <a:pt x="73" y="209"/>
                  </a:lnTo>
                  <a:lnTo>
                    <a:pt x="61" y="211"/>
                  </a:lnTo>
                  <a:lnTo>
                    <a:pt x="58" y="215"/>
                  </a:lnTo>
                  <a:lnTo>
                    <a:pt x="57" y="210"/>
                  </a:lnTo>
                  <a:lnTo>
                    <a:pt x="50" y="212"/>
                  </a:lnTo>
                  <a:lnTo>
                    <a:pt x="56" y="194"/>
                  </a:lnTo>
                  <a:lnTo>
                    <a:pt x="61" y="193"/>
                  </a:lnTo>
                  <a:lnTo>
                    <a:pt x="63" y="178"/>
                  </a:lnTo>
                  <a:lnTo>
                    <a:pt x="60" y="170"/>
                  </a:lnTo>
                  <a:lnTo>
                    <a:pt x="47" y="166"/>
                  </a:lnTo>
                  <a:lnTo>
                    <a:pt x="44" y="159"/>
                  </a:lnTo>
                  <a:lnTo>
                    <a:pt x="34" y="166"/>
                  </a:lnTo>
                  <a:lnTo>
                    <a:pt x="20" y="156"/>
                  </a:lnTo>
                  <a:lnTo>
                    <a:pt x="19" y="160"/>
                  </a:lnTo>
                  <a:lnTo>
                    <a:pt x="10" y="158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9" y="133"/>
                  </a:lnTo>
                  <a:lnTo>
                    <a:pt x="8" y="125"/>
                  </a:lnTo>
                  <a:lnTo>
                    <a:pt x="13" y="135"/>
                  </a:lnTo>
                  <a:lnTo>
                    <a:pt x="27" y="132"/>
                  </a:lnTo>
                  <a:lnTo>
                    <a:pt x="23" y="126"/>
                  </a:lnTo>
                  <a:lnTo>
                    <a:pt x="28" y="122"/>
                  </a:lnTo>
                  <a:lnTo>
                    <a:pt x="27" y="117"/>
                  </a:lnTo>
                  <a:lnTo>
                    <a:pt x="19" y="114"/>
                  </a:lnTo>
                  <a:lnTo>
                    <a:pt x="18" y="109"/>
                  </a:lnTo>
                  <a:lnTo>
                    <a:pt x="34" y="93"/>
                  </a:lnTo>
                  <a:lnTo>
                    <a:pt x="30" y="80"/>
                  </a:lnTo>
                  <a:lnTo>
                    <a:pt x="26" y="76"/>
                  </a:lnTo>
                  <a:lnTo>
                    <a:pt x="22" y="78"/>
                  </a:lnTo>
                  <a:lnTo>
                    <a:pt x="15" y="71"/>
                  </a:lnTo>
                  <a:lnTo>
                    <a:pt x="20" y="64"/>
                  </a:lnTo>
                  <a:lnTo>
                    <a:pt x="18" y="60"/>
                  </a:lnTo>
                  <a:lnTo>
                    <a:pt x="24" y="58"/>
                  </a:lnTo>
                  <a:lnTo>
                    <a:pt x="31" y="42"/>
                  </a:lnTo>
                  <a:lnTo>
                    <a:pt x="37" y="35"/>
                  </a:lnTo>
                  <a:lnTo>
                    <a:pt x="37" y="25"/>
                  </a:lnTo>
                  <a:lnTo>
                    <a:pt x="45" y="18"/>
                  </a:lnTo>
                  <a:lnTo>
                    <a:pt x="45" y="15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62" y="10"/>
                  </a:lnTo>
                  <a:lnTo>
                    <a:pt x="70" y="17"/>
                  </a:lnTo>
                  <a:lnTo>
                    <a:pt x="74" y="13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81" y="10"/>
                  </a:lnTo>
                  <a:lnTo>
                    <a:pt x="86" y="8"/>
                  </a:lnTo>
                  <a:lnTo>
                    <a:pt x="89" y="0"/>
                  </a:lnTo>
                  <a:lnTo>
                    <a:pt x="92" y="5"/>
                  </a:lnTo>
                  <a:lnTo>
                    <a:pt x="92" y="15"/>
                  </a:lnTo>
                  <a:lnTo>
                    <a:pt x="109" y="23"/>
                  </a:lnTo>
                  <a:lnTo>
                    <a:pt x="116" y="17"/>
                  </a:lnTo>
                  <a:lnTo>
                    <a:pt x="118" y="13"/>
                  </a:lnTo>
                  <a:lnTo>
                    <a:pt x="115" y="9"/>
                  </a:lnTo>
                  <a:lnTo>
                    <a:pt x="118" y="7"/>
                  </a:lnTo>
                  <a:lnTo>
                    <a:pt x="122" y="14"/>
                  </a:lnTo>
                  <a:lnTo>
                    <a:pt x="129" y="17"/>
                  </a:lnTo>
                  <a:lnTo>
                    <a:pt x="131" y="25"/>
                  </a:lnTo>
                  <a:lnTo>
                    <a:pt x="134" y="12"/>
                  </a:lnTo>
                  <a:lnTo>
                    <a:pt x="138" y="12"/>
                  </a:lnTo>
                  <a:lnTo>
                    <a:pt x="143" y="18"/>
                  </a:lnTo>
                  <a:lnTo>
                    <a:pt x="147" y="17"/>
                  </a:lnTo>
                  <a:lnTo>
                    <a:pt x="148" y="12"/>
                  </a:lnTo>
                  <a:lnTo>
                    <a:pt x="143" y="6"/>
                  </a:lnTo>
                  <a:lnTo>
                    <a:pt x="150" y="0"/>
                  </a:lnTo>
                  <a:lnTo>
                    <a:pt x="153" y="2"/>
                  </a:lnTo>
                  <a:lnTo>
                    <a:pt x="152" y="11"/>
                  </a:lnTo>
                  <a:lnTo>
                    <a:pt x="163" y="2"/>
                  </a:lnTo>
                  <a:lnTo>
                    <a:pt x="167" y="2"/>
                  </a:lnTo>
                  <a:lnTo>
                    <a:pt x="174" y="12"/>
                  </a:lnTo>
                  <a:lnTo>
                    <a:pt x="173" y="18"/>
                  </a:lnTo>
                  <a:lnTo>
                    <a:pt x="179" y="23"/>
                  </a:lnTo>
                  <a:lnTo>
                    <a:pt x="179" y="28"/>
                  </a:lnTo>
                  <a:lnTo>
                    <a:pt x="186" y="27"/>
                  </a:lnTo>
                  <a:lnTo>
                    <a:pt x="189" y="35"/>
                  </a:lnTo>
                  <a:lnTo>
                    <a:pt x="202" y="27"/>
                  </a:lnTo>
                  <a:lnTo>
                    <a:pt x="205" y="32"/>
                  </a:lnTo>
                  <a:lnTo>
                    <a:pt x="213" y="32"/>
                  </a:lnTo>
                  <a:lnTo>
                    <a:pt x="226" y="41"/>
                  </a:lnTo>
                  <a:lnTo>
                    <a:pt x="233" y="41"/>
                  </a:lnTo>
                  <a:lnTo>
                    <a:pt x="244" y="50"/>
                  </a:lnTo>
                  <a:lnTo>
                    <a:pt x="254" y="45"/>
                  </a:lnTo>
                  <a:lnTo>
                    <a:pt x="261" y="57"/>
                  </a:lnTo>
                  <a:lnTo>
                    <a:pt x="279" y="66"/>
                  </a:lnTo>
                  <a:lnTo>
                    <a:pt x="295" y="65"/>
                  </a:lnTo>
                  <a:lnTo>
                    <a:pt x="302" y="62"/>
                  </a:lnTo>
                  <a:lnTo>
                    <a:pt x="313" y="45"/>
                  </a:lnTo>
                  <a:lnTo>
                    <a:pt x="315" y="52"/>
                  </a:lnTo>
                  <a:lnTo>
                    <a:pt x="322" y="43"/>
                  </a:lnTo>
                  <a:lnTo>
                    <a:pt x="326" y="56"/>
                  </a:lnTo>
                  <a:lnTo>
                    <a:pt x="345" y="59"/>
                  </a:lnTo>
                  <a:lnTo>
                    <a:pt x="348" y="62"/>
                  </a:lnTo>
                  <a:lnTo>
                    <a:pt x="351" y="61"/>
                  </a:lnTo>
                  <a:lnTo>
                    <a:pt x="351" y="64"/>
                  </a:lnTo>
                  <a:lnTo>
                    <a:pt x="357" y="64"/>
                  </a:lnTo>
                  <a:lnTo>
                    <a:pt x="356" y="66"/>
                  </a:lnTo>
                  <a:lnTo>
                    <a:pt x="362" y="62"/>
                  </a:lnTo>
                  <a:lnTo>
                    <a:pt x="367" y="63"/>
                  </a:lnTo>
                  <a:lnTo>
                    <a:pt x="368" y="59"/>
                  </a:lnTo>
                  <a:lnTo>
                    <a:pt x="378" y="54"/>
                  </a:lnTo>
                  <a:lnTo>
                    <a:pt x="391" y="55"/>
                  </a:lnTo>
                  <a:lnTo>
                    <a:pt x="395" y="52"/>
                  </a:lnTo>
                  <a:lnTo>
                    <a:pt x="405" y="54"/>
                  </a:lnTo>
                  <a:lnTo>
                    <a:pt x="410" y="60"/>
                  </a:lnTo>
                  <a:lnTo>
                    <a:pt x="412" y="58"/>
                  </a:lnTo>
                  <a:lnTo>
                    <a:pt x="429" y="57"/>
                  </a:lnTo>
                  <a:lnTo>
                    <a:pt x="430" y="54"/>
                  </a:lnTo>
                  <a:lnTo>
                    <a:pt x="436" y="58"/>
                  </a:lnTo>
                  <a:lnTo>
                    <a:pt x="443" y="52"/>
                  </a:lnTo>
                  <a:lnTo>
                    <a:pt x="469" y="56"/>
                  </a:lnTo>
                  <a:lnTo>
                    <a:pt x="469" y="56"/>
                  </a:lnTo>
                  <a:lnTo>
                    <a:pt x="470" y="61"/>
                  </a:lnTo>
                  <a:lnTo>
                    <a:pt x="492" y="60"/>
                  </a:lnTo>
                  <a:lnTo>
                    <a:pt x="502" y="66"/>
                  </a:lnTo>
                  <a:lnTo>
                    <a:pt x="503" y="73"/>
                  </a:lnTo>
                  <a:lnTo>
                    <a:pt x="506" y="74"/>
                  </a:lnTo>
                  <a:lnTo>
                    <a:pt x="511" y="74"/>
                  </a:lnTo>
                  <a:lnTo>
                    <a:pt x="519" y="65"/>
                  </a:lnTo>
                  <a:lnTo>
                    <a:pt x="532" y="61"/>
                  </a:lnTo>
                  <a:lnTo>
                    <a:pt x="536" y="53"/>
                  </a:lnTo>
                  <a:lnTo>
                    <a:pt x="548" y="47"/>
                  </a:lnTo>
                  <a:lnTo>
                    <a:pt x="574" y="47"/>
                  </a:lnTo>
                  <a:lnTo>
                    <a:pt x="583" y="44"/>
                  </a:lnTo>
                  <a:lnTo>
                    <a:pt x="609" y="49"/>
                  </a:lnTo>
                  <a:lnTo>
                    <a:pt x="620" y="61"/>
                  </a:lnTo>
                  <a:lnTo>
                    <a:pt x="626" y="57"/>
                  </a:lnTo>
                  <a:lnTo>
                    <a:pt x="629" y="61"/>
                  </a:lnTo>
                  <a:lnTo>
                    <a:pt x="637" y="62"/>
                  </a:lnTo>
                  <a:lnTo>
                    <a:pt x="643" y="57"/>
                  </a:lnTo>
                  <a:lnTo>
                    <a:pt x="648" y="57"/>
                  </a:lnTo>
                  <a:lnTo>
                    <a:pt x="652" y="61"/>
                  </a:lnTo>
                  <a:lnTo>
                    <a:pt x="648" y="66"/>
                  </a:lnTo>
                  <a:lnTo>
                    <a:pt x="651" y="79"/>
                  </a:lnTo>
                  <a:lnTo>
                    <a:pt x="653" y="82"/>
                  </a:lnTo>
                  <a:lnTo>
                    <a:pt x="661" y="84"/>
                  </a:lnTo>
                  <a:lnTo>
                    <a:pt x="664" y="93"/>
                  </a:lnTo>
                  <a:lnTo>
                    <a:pt x="664" y="93"/>
                  </a:lnTo>
                  <a:lnTo>
                    <a:pt x="661" y="94"/>
                  </a:lnTo>
                  <a:lnTo>
                    <a:pt x="656" y="86"/>
                  </a:lnTo>
                  <a:lnTo>
                    <a:pt x="651" y="85"/>
                  </a:lnTo>
                  <a:lnTo>
                    <a:pt x="644" y="94"/>
                  </a:lnTo>
                  <a:lnTo>
                    <a:pt x="649" y="92"/>
                  </a:lnTo>
                  <a:lnTo>
                    <a:pt x="642" y="111"/>
                  </a:lnTo>
                  <a:lnTo>
                    <a:pt x="640" y="131"/>
                  </a:lnTo>
                  <a:lnTo>
                    <a:pt x="641" y="145"/>
                  </a:lnTo>
                  <a:lnTo>
                    <a:pt x="649" y="160"/>
                  </a:lnTo>
                  <a:lnTo>
                    <a:pt x="649" y="196"/>
                  </a:lnTo>
                  <a:lnTo>
                    <a:pt x="657" y="216"/>
                  </a:lnTo>
                  <a:lnTo>
                    <a:pt x="658" y="230"/>
                  </a:lnTo>
                  <a:lnTo>
                    <a:pt x="666" y="260"/>
                  </a:lnTo>
                  <a:lnTo>
                    <a:pt x="673" y="274"/>
                  </a:lnTo>
                  <a:lnTo>
                    <a:pt x="701" y="306"/>
                  </a:lnTo>
                  <a:lnTo>
                    <a:pt x="711" y="313"/>
                  </a:lnTo>
                  <a:lnTo>
                    <a:pt x="736" y="340"/>
                  </a:lnTo>
                  <a:lnTo>
                    <a:pt x="747" y="344"/>
                  </a:lnTo>
                  <a:close/>
                  <a:moveTo>
                    <a:pt x="626" y="390"/>
                  </a:moveTo>
                  <a:lnTo>
                    <a:pt x="625" y="394"/>
                  </a:lnTo>
                  <a:lnTo>
                    <a:pt x="631" y="401"/>
                  </a:lnTo>
                  <a:lnTo>
                    <a:pt x="639" y="396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7" y="390"/>
                  </a:lnTo>
                  <a:lnTo>
                    <a:pt x="626" y="39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Friuli Venezia Giulia">
              <a:extLst>
                <a:ext uri="{FF2B5EF4-FFF2-40B4-BE49-F238E27FC236}">
                  <a16:creationId xmlns="" xmlns:a16="http://schemas.microsoft.com/office/drawing/2014/main" id="{C466FE15-FF26-40EE-97F9-BC5BAF54F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1343026"/>
              <a:ext cx="531812" cy="512763"/>
            </a:xfrm>
            <a:custGeom>
              <a:avLst/>
              <a:gdLst>
                <a:gd name="T0" fmla="*/ 107 w 335"/>
                <a:gd name="T1" fmla="*/ 11 h 323"/>
                <a:gd name="T2" fmla="*/ 153 w 335"/>
                <a:gd name="T3" fmla="*/ 16 h 323"/>
                <a:gd name="T4" fmla="*/ 193 w 335"/>
                <a:gd name="T5" fmla="*/ 29 h 323"/>
                <a:gd name="T6" fmla="*/ 215 w 335"/>
                <a:gd name="T7" fmla="*/ 24 h 323"/>
                <a:gd name="T8" fmla="*/ 229 w 335"/>
                <a:gd name="T9" fmla="*/ 23 h 323"/>
                <a:gd name="T10" fmla="*/ 248 w 335"/>
                <a:gd name="T11" fmla="*/ 25 h 323"/>
                <a:gd name="T12" fmla="*/ 262 w 335"/>
                <a:gd name="T13" fmla="*/ 34 h 323"/>
                <a:gd name="T14" fmla="*/ 287 w 335"/>
                <a:gd name="T15" fmla="*/ 64 h 323"/>
                <a:gd name="T16" fmla="*/ 261 w 335"/>
                <a:gd name="T17" fmla="*/ 77 h 323"/>
                <a:gd name="T18" fmla="*/ 235 w 335"/>
                <a:gd name="T19" fmla="*/ 99 h 323"/>
                <a:gd name="T20" fmla="*/ 229 w 335"/>
                <a:gd name="T21" fmla="*/ 133 h 323"/>
                <a:gd name="T22" fmla="*/ 244 w 335"/>
                <a:gd name="T23" fmla="*/ 129 h 323"/>
                <a:gd name="T24" fmla="*/ 260 w 335"/>
                <a:gd name="T25" fmla="*/ 135 h 323"/>
                <a:gd name="T26" fmla="*/ 282 w 335"/>
                <a:gd name="T27" fmla="*/ 142 h 323"/>
                <a:gd name="T28" fmla="*/ 247 w 335"/>
                <a:gd name="T29" fmla="*/ 179 h 323"/>
                <a:gd name="T30" fmla="*/ 254 w 335"/>
                <a:gd name="T31" fmla="*/ 207 h 323"/>
                <a:gd name="T32" fmla="*/ 278 w 335"/>
                <a:gd name="T33" fmla="*/ 202 h 323"/>
                <a:gd name="T34" fmla="*/ 268 w 335"/>
                <a:gd name="T35" fmla="*/ 254 h 323"/>
                <a:gd name="T36" fmla="*/ 299 w 335"/>
                <a:gd name="T37" fmla="*/ 271 h 323"/>
                <a:gd name="T38" fmla="*/ 335 w 335"/>
                <a:gd name="T39" fmla="*/ 308 h 323"/>
                <a:gd name="T40" fmla="*/ 299 w 335"/>
                <a:gd name="T41" fmla="*/ 318 h 323"/>
                <a:gd name="T42" fmla="*/ 296 w 335"/>
                <a:gd name="T43" fmla="*/ 314 h 323"/>
                <a:gd name="T44" fmla="*/ 307 w 335"/>
                <a:gd name="T45" fmla="*/ 313 h 323"/>
                <a:gd name="T46" fmla="*/ 298 w 335"/>
                <a:gd name="T47" fmla="*/ 305 h 323"/>
                <a:gd name="T48" fmla="*/ 275 w 335"/>
                <a:gd name="T49" fmla="*/ 266 h 323"/>
                <a:gd name="T50" fmla="*/ 258 w 335"/>
                <a:gd name="T51" fmla="*/ 261 h 323"/>
                <a:gd name="T52" fmla="*/ 258 w 335"/>
                <a:gd name="T53" fmla="*/ 280 h 323"/>
                <a:gd name="T54" fmla="*/ 233 w 335"/>
                <a:gd name="T55" fmla="*/ 293 h 323"/>
                <a:gd name="T56" fmla="*/ 195 w 335"/>
                <a:gd name="T57" fmla="*/ 282 h 323"/>
                <a:gd name="T58" fmla="*/ 175 w 335"/>
                <a:gd name="T59" fmla="*/ 286 h 323"/>
                <a:gd name="T60" fmla="*/ 159 w 335"/>
                <a:gd name="T61" fmla="*/ 302 h 323"/>
                <a:gd name="T62" fmla="*/ 157 w 335"/>
                <a:gd name="T63" fmla="*/ 294 h 323"/>
                <a:gd name="T64" fmla="*/ 151 w 335"/>
                <a:gd name="T65" fmla="*/ 287 h 323"/>
                <a:gd name="T66" fmla="*/ 145 w 335"/>
                <a:gd name="T67" fmla="*/ 275 h 323"/>
                <a:gd name="T68" fmla="*/ 136 w 335"/>
                <a:gd name="T69" fmla="*/ 261 h 323"/>
                <a:gd name="T70" fmla="*/ 138 w 335"/>
                <a:gd name="T71" fmla="*/ 252 h 323"/>
                <a:gd name="T72" fmla="*/ 134 w 335"/>
                <a:gd name="T73" fmla="*/ 243 h 323"/>
                <a:gd name="T74" fmla="*/ 128 w 335"/>
                <a:gd name="T75" fmla="*/ 252 h 323"/>
                <a:gd name="T76" fmla="*/ 115 w 335"/>
                <a:gd name="T77" fmla="*/ 247 h 323"/>
                <a:gd name="T78" fmla="*/ 104 w 335"/>
                <a:gd name="T79" fmla="*/ 246 h 323"/>
                <a:gd name="T80" fmla="*/ 101 w 335"/>
                <a:gd name="T81" fmla="*/ 244 h 323"/>
                <a:gd name="T82" fmla="*/ 86 w 335"/>
                <a:gd name="T83" fmla="*/ 246 h 323"/>
                <a:gd name="T84" fmla="*/ 65 w 335"/>
                <a:gd name="T85" fmla="*/ 252 h 323"/>
                <a:gd name="T86" fmla="*/ 57 w 335"/>
                <a:gd name="T87" fmla="*/ 252 h 323"/>
                <a:gd name="T88" fmla="*/ 44 w 335"/>
                <a:gd name="T89" fmla="*/ 238 h 323"/>
                <a:gd name="T90" fmla="*/ 28 w 335"/>
                <a:gd name="T91" fmla="*/ 213 h 323"/>
                <a:gd name="T92" fmla="*/ 19 w 335"/>
                <a:gd name="T93" fmla="*/ 188 h 323"/>
                <a:gd name="T94" fmla="*/ 35 w 335"/>
                <a:gd name="T95" fmla="*/ 165 h 323"/>
                <a:gd name="T96" fmla="*/ 25 w 335"/>
                <a:gd name="T97" fmla="*/ 134 h 323"/>
                <a:gd name="T98" fmla="*/ 8 w 335"/>
                <a:gd name="T99" fmla="*/ 128 h 323"/>
                <a:gd name="T100" fmla="*/ 7 w 335"/>
                <a:gd name="T101" fmla="*/ 100 h 323"/>
                <a:gd name="T102" fmla="*/ 20 w 335"/>
                <a:gd name="T103" fmla="*/ 89 h 323"/>
                <a:gd name="T104" fmla="*/ 29 w 335"/>
                <a:gd name="T105" fmla="*/ 84 h 323"/>
                <a:gd name="T106" fmla="*/ 38 w 335"/>
                <a:gd name="T107" fmla="*/ 64 h 323"/>
                <a:gd name="T108" fmla="*/ 52 w 335"/>
                <a:gd name="T109" fmla="*/ 52 h 323"/>
                <a:gd name="T110" fmla="*/ 71 w 335"/>
                <a:gd name="T111" fmla="*/ 56 h 323"/>
                <a:gd name="T112" fmla="*/ 65 w 335"/>
                <a:gd name="T113" fmla="*/ 42 h 323"/>
                <a:gd name="T114" fmla="*/ 86 w 335"/>
                <a:gd name="T115" fmla="*/ 27 h 323"/>
                <a:gd name="T116" fmla="*/ 86 w 335"/>
                <a:gd name="T117" fmla="*/ 4 h 323"/>
                <a:gd name="T118" fmla="*/ 99 w 335"/>
                <a:gd name="T119" fmla="*/ 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5" h="323">
                  <a:moveTo>
                    <a:pt x="99" y="3"/>
                  </a:moveTo>
                  <a:lnTo>
                    <a:pt x="107" y="6"/>
                  </a:lnTo>
                  <a:lnTo>
                    <a:pt x="107" y="11"/>
                  </a:lnTo>
                  <a:lnTo>
                    <a:pt x="110" y="13"/>
                  </a:lnTo>
                  <a:lnTo>
                    <a:pt x="127" y="12"/>
                  </a:lnTo>
                  <a:lnTo>
                    <a:pt x="153" y="16"/>
                  </a:lnTo>
                  <a:lnTo>
                    <a:pt x="161" y="14"/>
                  </a:lnTo>
                  <a:lnTo>
                    <a:pt x="177" y="18"/>
                  </a:lnTo>
                  <a:lnTo>
                    <a:pt x="193" y="29"/>
                  </a:lnTo>
                  <a:lnTo>
                    <a:pt x="200" y="26"/>
                  </a:lnTo>
                  <a:lnTo>
                    <a:pt x="210" y="29"/>
                  </a:lnTo>
                  <a:lnTo>
                    <a:pt x="215" y="24"/>
                  </a:lnTo>
                  <a:lnTo>
                    <a:pt x="220" y="25"/>
                  </a:lnTo>
                  <a:lnTo>
                    <a:pt x="220" y="21"/>
                  </a:lnTo>
                  <a:lnTo>
                    <a:pt x="229" y="23"/>
                  </a:lnTo>
                  <a:lnTo>
                    <a:pt x="227" y="26"/>
                  </a:lnTo>
                  <a:lnTo>
                    <a:pt x="232" y="28"/>
                  </a:lnTo>
                  <a:lnTo>
                    <a:pt x="248" y="25"/>
                  </a:lnTo>
                  <a:lnTo>
                    <a:pt x="251" y="32"/>
                  </a:lnTo>
                  <a:lnTo>
                    <a:pt x="260" y="29"/>
                  </a:lnTo>
                  <a:lnTo>
                    <a:pt x="262" y="34"/>
                  </a:lnTo>
                  <a:lnTo>
                    <a:pt x="273" y="33"/>
                  </a:lnTo>
                  <a:lnTo>
                    <a:pt x="293" y="40"/>
                  </a:lnTo>
                  <a:lnTo>
                    <a:pt x="287" y="64"/>
                  </a:lnTo>
                  <a:lnTo>
                    <a:pt x="279" y="61"/>
                  </a:lnTo>
                  <a:lnTo>
                    <a:pt x="266" y="64"/>
                  </a:lnTo>
                  <a:lnTo>
                    <a:pt x="261" y="77"/>
                  </a:lnTo>
                  <a:lnTo>
                    <a:pt x="241" y="88"/>
                  </a:lnTo>
                  <a:lnTo>
                    <a:pt x="235" y="88"/>
                  </a:lnTo>
                  <a:lnTo>
                    <a:pt x="235" y="99"/>
                  </a:lnTo>
                  <a:lnTo>
                    <a:pt x="221" y="108"/>
                  </a:lnTo>
                  <a:lnTo>
                    <a:pt x="232" y="126"/>
                  </a:lnTo>
                  <a:lnTo>
                    <a:pt x="229" y="133"/>
                  </a:lnTo>
                  <a:lnTo>
                    <a:pt x="237" y="132"/>
                  </a:lnTo>
                  <a:lnTo>
                    <a:pt x="236" y="129"/>
                  </a:lnTo>
                  <a:lnTo>
                    <a:pt x="244" y="129"/>
                  </a:lnTo>
                  <a:lnTo>
                    <a:pt x="248" y="132"/>
                  </a:lnTo>
                  <a:lnTo>
                    <a:pt x="253" y="131"/>
                  </a:lnTo>
                  <a:lnTo>
                    <a:pt x="260" y="135"/>
                  </a:lnTo>
                  <a:lnTo>
                    <a:pt x="262" y="141"/>
                  </a:lnTo>
                  <a:lnTo>
                    <a:pt x="276" y="139"/>
                  </a:lnTo>
                  <a:lnTo>
                    <a:pt x="282" y="142"/>
                  </a:lnTo>
                  <a:lnTo>
                    <a:pt x="278" y="156"/>
                  </a:lnTo>
                  <a:lnTo>
                    <a:pt x="262" y="170"/>
                  </a:lnTo>
                  <a:lnTo>
                    <a:pt x="247" y="179"/>
                  </a:lnTo>
                  <a:lnTo>
                    <a:pt x="248" y="190"/>
                  </a:lnTo>
                  <a:lnTo>
                    <a:pt x="242" y="196"/>
                  </a:lnTo>
                  <a:lnTo>
                    <a:pt x="254" y="207"/>
                  </a:lnTo>
                  <a:lnTo>
                    <a:pt x="261" y="206"/>
                  </a:lnTo>
                  <a:lnTo>
                    <a:pt x="266" y="200"/>
                  </a:lnTo>
                  <a:lnTo>
                    <a:pt x="278" y="202"/>
                  </a:lnTo>
                  <a:lnTo>
                    <a:pt x="276" y="216"/>
                  </a:lnTo>
                  <a:lnTo>
                    <a:pt x="263" y="241"/>
                  </a:lnTo>
                  <a:lnTo>
                    <a:pt x="268" y="254"/>
                  </a:lnTo>
                  <a:lnTo>
                    <a:pt x="273" y="259"/>
                  </a:lnTo>
                  <a:lnTo>
                    <a:pt x="283" y="256"/>
                  </a:lnTo>
                  <a:lnTo>
                    <a:pt x="299" y="271"/>
                  </a:lnTo>
                  <a:lnTo>
                    <a:pt x="310" y="273"/>
                  </a:lnTo>
                  <a:lnTo>
                    <a:pt x="324" y="299"/>
                  </a:lnTo>
                  <a:lnTo>
                    <a:pt x="335" y="308"/>
                  </a:lnTo>
                  <a:lnTo>
                    <a:pt x="319" y="322"/>
                  </a:lnTo>
                  <a:lnTo>
                    <a:pt x="310" y="323"/>
                  </a:lnTo>
                  <a:lnTo>
                    <a:pt x="299" y="318"/>
                  </a:lnTo>
                  <a:lnTo>
                    <a:pt x="293" y="319"/>
                  </a:lnTo>
                  <a:lnTo>
                    <a:pt x="293" y="315"/>
                  </a:lnTo>
                  <a:lnTo>
                    <a:pt x="296" y="314"/>
                  </a:lnTo>
                  <a:lnTo>
                    <a:pt x="308" y="317"/>
                  </a:lnTo>
                  <a:lnTo>
                    <a:pt x="313" y="313"/>
                  </a:lnTo>
                  <a:lnTo>
                    <a:pt x="307" y="313"/>
                  </a:lnTo>
                  <a:lnTo>
                    <a:pt x="304" y="307"/>
                  </a:lnTo>
                  <a:lnTo>
                    <a:pt x="300" y="308"/>
                  </a:lnTo>
                  <a:lnTo>
                    <a:pt x="298" y="305"/>
                  </a:lnTo>
                  <a:lnTo>
                    <a:pt x="303" y="302"/>
                  </a:lnTo>
                  <a:lnTo>
                    <a:pt x="300" y="292"/>
                  </a:lnTo>
                  <a:lnTo>
                    <a:pt x="275" y="266"/>
                  </a:lnTo>
                  <a:lnTo>
                    <a:pt x="264" y="263"/>
                  </a:lnTo>
                  <a:lnTo>
                    <a:pt x="260" y="265"/>
                  </a:lnTo>
                  <a:lnTo>
                    <a:pt x="258" y="261"/>
                  </a:lnTo>
                  <a:lnTo>
                    <a:pt x="252" y="267"/>
                  </a:lnTo>
                  <a:lnTo>
                    <a:pt x="251" y="274"/>
                  </a:lnTo>
                  <a:lnTo>
                    <a:pt x="258" y="280"/>
                  </a:lnTo>
                  <a:lnTo>
                    <a:pt x="245" y="286"/>
                  </a:lnTo>
                  <a:lnTo>
                    <a:pt x="242" y="285"/>
                  </a:lnTo>
                  <a:lnTo>
                    <a:pt x="233" y="293"/>
                  </a:lnTo>
                  <a:lnTo>
                    <a:pt x="223" y="294"/>
                  </a:lnTo>
                  <a:lnTo>
                    <a:pt x="202" y="283"/>
                  </a:lnTo>
                  <a:lnTo>
                    <a:pt x="195" y="282"/>
                  </a:lnTo>
                  <a:lnTo>
                    <a:pt x="193" y="282"/>
                  </a:lnTo>
                  <a:lnTo>
                    <a:pt x="193" y="282"/>
                  </a:lnTo>
                  <a:lnTo>
                    <a:pt x="175" y="286"/>
                  </a:lnTo>
                  <a:lnTo>
                    <a:pt x="164" y="305"/>
                  </a:lnTo>
                  <a:lnTo>
                    <a:pt x="164" y="305"/>
                  </a:lnTo>
                  <a:lnTo>
                    <a:pt x="159" y="302"/>
                  </a:lnTo>
                  <a:lnTo>
                    <a:pt x="160" y="300"/>
                  </a:lnTo>
                  <a:lnTo>
                    <a:pt x="156" y="301"/>
                  </a:lnTo>
                  <a:lnTo>
                    <a:pt x="157" y="294"/>
                  </a:lnTo>
                  <a:lnTo>
                    <a:pt x="153" y="291"/>
                  </a:lnTo>
                  <a:lnTo>
                    <a:pt x="154" y="288"/>
                  </a:lnTo>
                  <a:lnTo>
                    <a:pt x="151" y="287"/>
                  </a:lnTo>
                  <a:lnTo>
                    <a:pt x="148" y="276"/>
                  </a:lnTo>
                  <a:lnTo>
                    <a:pt x="144" y="279"/>
                  </a:lnTo>
                  <a:lnTo>
                    <a:pt x="145" y="275"/>
                  </a:lnTo>
                  <a:lnTo>
                    <a:pt x="143" y="269"/>
                  </a:lnTo>
                  <a:lnTo>
                    <a:pt x="144" y="268"/>
                  </a:lnTo>
                  <a:lnTo>
                    <a:pt x="136" y="261"/>
                  </a:lnTo>
                  <a:lnTo>
                    <a:pt x="141" y="257"/>
                  </a:lnTo>
                  <a:lnTo>
                    <a:pt x="137" y="256"/>
                  </a:lnTo>
                  <a:lnTo>
                    <a:pt x="138" y="252"/>
                  </a:lnTo>
                  <a:lnTo>
                    <a:pt x="137" y="251"/>
                  </a:lnTo>
                  <a:lnTo>
                    <a:pt x="137" y="250"/>
                  </a:lnTo>
                  <a:lnTo>
                    <a:pt x="134" y="243"/>
                  </a:lnTo>
                  <a:lnTo>
                    <a:pt x="132" y="244"/>
                  </a:lnTo>
                  <a:lnTo>
                    <a:pt x="134" y="250"/>
                  </a:lnTo>
                  <a:lnTo>
                    <a:pt x="128" y="252"/>
                  </a:lnTo>
                  <a:lnTo>
                    <a:pt x="126" y="248"/>
                  </a:lnTo>
                  <a:lnTo>
                    <a:pt x="120" y="251"/>
                  </a:lnTo>
                  <a:lnTo>
                    <a:pt x="115" y="247"/>
                  </a:lnTo>
                  <a:lnTo>
                    <a:pt x="116" y="242"/>
                  </a:lnTo>
                  <a:lnTo>
                    <a:pt x="114" y="242"/>
                  </a:lnTo>
                  <a:lnTo>
                    <a:pt x="104" y="246"/>
                  </a:lnTo>
                  <a:lnTo>
                    <a:pt x="102" y="251"/>
                  </a:lnTo>
                  <a:lnTo>
                    <a:pt x="99" y="248"/>
                  </a:lnTo>
                  <a:lnTo>
                    <a:pt x="101" y="244"/>
                  </a:lnTo>
                  <a:lnTo>
                    <a:pt x="96" y="240"/>
                  </a:lnTo>
                  <a:lnTo>
                    <a:pt x="89" y="249"/>
                  </a:lnTo>
                  <a:lnTo>
                    <a:pt x="86" y="246"/>
                  </a:lnTo>
                  <a:lnTo>
                    <a:pt x="69" y="261"/>
                  </a:lnTo>
                  <a:lnTo>
                    <a:pt x="69" y="254"/>
                  </a:lnTo>
                  <a:lnTo>
                    <a:pt x="65" y="252"/>
                  </a:lnTo>
                  <a:lnTo>
                    <a:pt x="64" y="248"/>
                  </a:lnTo>
                  <a:lnTo>
                    <a:pt x="59" y="246"/>
                  </a:lnTo>
                  <a:lnTo>
                    <a:pt x="57" y="252"/>
                  </a:lnTo>
                  <a:lnTo>
                    <a:pt x="49" y="248"/>
                  </a:lnTo>
                  <a:lnTo>
                    <a:pt x="49" y="243"/>
                  </a:lnTo>
                  <a:lnTo>
                    <a:pt x="44" y="238"/>
                  </a:lnTo>
                  <a:lnTo>
                    <a:pt x="39" y="219"/>
                  </a:lnTo>
                  <a:lnTo>
                    <a:pt x="33" y="219"/>
                  </a:lnTo>
                  <a:lnTo>
                    <a:pt x="28" y="213"/>
                  </a:lnTo>
                  <a:lnTo>
                    <a:pt x="22" y="213"/>
                  </a:lnTo>
                  <a:lnTo>
                    <a:pt x="22" y="199"/>
                  </a:lnTo>
                  <a:lnTo>
                    <a:pt x="19" y="188"/>
                  </a:lnTo>
                  <a:lnTo>
                    <a:pt x="15" y="185"/>
                  </a:lnTo>
                  <a:lnTo>
                    <a:pt x="22" y="173"/>
                  </a:lnTo>
                  <a:lnTo>
                    <a:pt x="35" y="165"/>
                  </a:lnTo>
                  <a:lnTo>
                    <a:pt x="37" y="151"/>
                  </a:lnTo>
                  <a:lnTo>
                    <a:pt x="26" y="142"/>
                  </a:lnTo>
                  <a:lnTo>
                    <a:pt x="25" y="134"/>
                  </a:lnTo>
                  <a:lnTo>
                    <a:pt x="18" y="134"/>
                  </a:lnTo>
                  <a:lnTo>
                    <a:pt x="17" y="128"/>
                  </a:lnTo>
                  <a:lnTo>
                    <a:pt x="8" y="128"/>
                  </a:lnTo>
                  <a:lnTo>
                    <a:pt x="0" y="116"/>
                  </a:lnTo>
                  <a:lnTo>
                    <a:pt x="7" y="109"/>
                  </a:lnTo>
                  <a:lnTo>
                    <a:pt x="7" y="100"/>
                  </a:lnTo>
                  <a:lnTo>
                    <a:pt x="11" y="96"/>
                  </a:lnTo>
                  <a:lnTo>
                    <a:pt x="19" y="98"/>
                  </a:lnTo>
                  <a:lnTo>
                    <a:pt x="20" y="89"/>
                  </a:lnTo>
                  <a:lnTo>
                    <a:pt x="27" y="86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28" y="79"/>
                  </a:lnTo>
                  <a:lnTo>
                    <a:pt x="37" y="72"/>
                  </a:lnTo>
                  <a:lnTo>
                    <a:pt x="38" y="64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52" y="52"/>
                  </a:lnTo>
                  <a:lnTo>
                    <a:pt x="59" y="56"/>
                  </a:lnTo>
                  <a:lnTo>
                    <a:pt x="63" y="52"/>
                  </a:lnTo>
                  <a:lnTo>
                    <a:pt x="71" y="56"/>
                  </a:lnTo>
                  <a:lnTo>
                    <a:pt x="69" y="49"/>
                  </a:lnTo>
                  <a:lnTo>
                    <a:pt x="64" y="45"/>
                  </a:lnTo>
                  <a:lnTo>
                    <a:pt x="65" y="42"/>
                  </a:lnTo>
                  <a:lnTo>
                    <a:pt x="79" y="33"/>
                  </a:lnTo>
                  <a:lnTo>
                    <a:pt x="90" y="33"/>
                  </a:lnTo>
                  <a:lnTo>
                    <a:pt x="86" y="27"/>
                  </a:lnTo>
                  <a:lnTo>
                    <a:pt x="89" y="18"/>
                  </a:lnTo>
                  <a:lnTo>
                    <a:pt x="85" y="11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92" y="0"/>
                  </a:lnTo>
                  <a:lnTo>
                    <a:pt x="99" y="3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" name="Lazio">
              <a:extLst>
                <a:ext uri="{FF2B5EF4-FFF2-40B4-BE49-F238E27FC236}">
                  <a16:creationId xmlns="" xmlns:a16="http://schemas.microsoft.com/office/drawing/2014/main" id="{B3D76593-8B01-4EA2-9C30-351C96E834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8625" y="3130551"/>
              <a:ext cx="862012" cy="877888"/>
            </a:xfrm>
            <a:custGeom>
              <a:avLst/>
              <a:gdLst>
                <a:gd name="T0" fmla="*/ 317 w 543"/>
                <a:gd name="T1" fmla="*/ 553 h 553"/>
                <a:gd name="T2" fmla="*/ 532 w 543"/>
                <a:gd name="T3" fmla="*/ 380 h 553"/>
                <a:gd name="T4" fmla="*/ 517 w 543"/>
                <a:gd name="T5" fmla="*/ 401 h 553"/>
                <a:gd name="T6" fmla="*/ 514 w 543"/>
                <a:gd name="T7" fmla="*/ 436 h 553"/>
                <a:gd name="T8" fmla="*/ 502 w 543"/>
                <a:gd name="T9" fmla="*/ 449 h 553"/>
                <a:gd name="T10" fmla="*/ 471 w 543"/>
                <a:gd name="T11" fmla="*/ 450 h 553"/>
                <a:gd name="T12" fmla="*/ 452 w 543"/>
                <a:gd name="T13" fmla="*/ 462 h 553"/>
                <a:gd name="T14" fmla="*/ 382 w 543"/>
                <a:gd name="T15" fmla="*/ 440 h 553"/>
                <a:gd name="T16" fmla="*/ 337 w 543"/>
                <a:gd name="T17" fmla="*/ 455 h 553"/>
                <a:gd name="T18" fmla="*/ 281 w 543"/>
                <a:gd name="T19" fmla="*/ 402 h 553"/>
                <a:gd name="T20" fmla="*/ 250 w 543"/>
                <a:gd name="T21" fmla="*/ 396 h 553"/>
                <a:gd name="T22" fmla="*/ 189 w 543"/>
                <a:gd name="T23" fmla="*/ 323 h 553"/>
                <a:gd name="T24" fmla="*/ 127 w 543"/>
                <a:gd name="T25" fmla="*/ 251 h 553"/>
                <a:gd name="T26" fmla="*/ 98 w 543"/>
                <a:gd name="T27" fmla="*/ 228 h 553"/>
                <a:gd name="T28" fmla="*/ 62 w 543"/>
                <a:gd name="T29" fmla="*/ 190 h 553"/>
                <a:gd name="T30" fmla="*/ 0 w 543"/>
                <a:gd name="T31" fmla="*/ 132 h 553"/>
                <a:gd name="T32" fmla="*/ 24 w 543"/>
                <a:gd name="T33" fmla="*/ 93 h 553"/>
                <a:gd name="T34" fmla="*/ 35 w 543"/>
                <a:gd name="T35" fmla="*/ 81 h 553"/>
                <a:gd name="T36" fmla="*/ 49 w 543"/>
                <a:gd name="T37" fmla="*/ 69 h 553"/>
                <a:gd name="T38" fmla="*/ 70 w 543"/>
                <a:gd name="T39" fmla="*/ 58 h 553"/>
                <a:gd name="T40" fmla="*/ 69 w 543"/>
                <a:gd name="T41" fmla="*/ 37 h 553"/>
                <a:gd name="T42" fmla="*/ 68 w 543"/>
                <a:gd name="T43" fmla="*/ 6 h 553"/>
                <a:gd name="T44" fmla="*/ 84 w 543"/>
                <a:gd name="T45" fmla="*/ 0 h 553"/>
                <a:gd name="T46" fmla="*/ 109 w 543"/>
                <a:gd name="T47" fmla="*/ 32 h 553"/>
                <a:gd name="T48" fmla="*/ 139 w 543"/>
                <a:gd name="T49" fmla="*/ 50 h 553"/>
                <a:gd name="T50" fmla="*/ 151 w 543"/>
                <a:gd name="T51" fmla="*/ 48 h 553"/>
                <a:gd name="T52" fmla="*/ 173 w 543"/>
                <a:gd name="T53" fmla="*/ 81 h 553"/>
                <a:gd name="T54" fmla="*/ 181 w 543"/>
                <a:gd name="T55" fmla="*/ 98 h 553"/>
                <a:gd name="T56" fmla="*/ 198 w 543"/>
                <a:gd name="T57" fmla="*/ 98 h 553"/>
                <a:gd name="T58" fmla="*/ 204 w 543"/>
                <a:gd name="T59" fmla="*/ 109 h 553"/>
                <a:gd name="T60" fmla="*/ 224 w 543"/>
                <a:gd name="T61" fmla="*/ 125 h 553"/>
                <a:gd name="T62" fmla="*/ 246 w 543"/>
                <a:gd name="T63" fmla="*/ 106 h 553"/>
                <a:gd name="T64" fmla="*/ 272 w 543"/>
                <a:gd name="T65" fmla="*/ 105 h 553"/>
                <a:gd name="T66" fmla="*/ 288 w 543"/>
                <a:gd name="T67" fmla="*/ 88 h 553"/>
                <a:gd name="T68" fmla="*/ 304 w 543"/>
                <a:gd name="T69" fmla="*/ 63 h 553"/>
                <a:gd name="T70" fmla="*/ 331 w 543"/>
                <a:gd name="T71" fmla="*/ 58 h 553"/>
                <a:gd name="T72" fmla="*/ 358 w 543"/>
                <a:gd name="T73" fmla="*/ 54 h 553"/>
                <a:gd name="T74" fmla="*/ 383 w 543"/>
                <a:gd name="T75" fmla="*/ 29 h 553"/>
                <a:gd name="T76" fmla="*/ 405 w 543"/>
                <a:gd name="T77" fmla="*/ 54 h 553"/>
                <a:gd name="T78" fmla="*/ 395 w 543"/>
                <a:gd name="T79" fmla="*/ 74 h 553"/>
                <a:gd name="T80" fmla="*/ 379 w 543"/>
                <a:gd name="T81" fmla="*/ 76 h 553"/>
                <a:gd name="T82" fmla="*/ 364 w 543"/>
                <a:gd name="T83" fmla="*/ 94 h 553"/>
                <a:gd name="T84" fmla="*/ 359 w 543"/>
                <a:gd name="T85" fmla="*/ 138 h 553"/>
                <a:gd name="T86" fmla="*/ 398 w 543"/>
                <a:gd name="T87" fmla="*/ 176 h 553"/>
                <a:gd name="T88" fmla="*/ 401 w 543"/>
                <a:gd name="T89" fmla="*/ 192 h 553"/>
                <a:gd name="T90" fmla="*/ 379 w 543"/>
                <a:gd name="T91" fmla="*/ 203 h 553"/>
                <a:gd name="T92" fmla="*/ 337 w 543"/>
                <a:gd name="T93" fmla="*/ 206 h 553"/>
                <a:gd name="T94" fmla="*/ 348 w 543"/>
                <a:gd name="T95" fmla="*/ 237 h 553"/>
                <a:gd name="T96" fmla="*/ 392 w 543"/>
                <a:gd name="T97" fmla="*/ 251 h 553"/>
                <a:gd name="T98" fmla="*/ 402 w 543"/>
                <a:gd name="T99" fmla="*/ 276 h 553"/>
                <a:gd name="T100" fmla="*/ 426 w 543"/>
                <a:gd name="T101" fmla="*/ 293 h 553"/>
                <a:gd name="T102" fmla="*/ 459 w 543"/>
                <a:gd name="T103" fmla="*/ 300 h 553"/>
                <a:gd name="T104" fmla="*/ 480 w 543"/>
                <a:gd name="T105" fmla="*/ 296 h 553"/>
                <a:gd name="T106" fmla="*/ 507 w 543"/>
                <a:gd name="T107" fmla="*/ 315 h 553"/>
                <a:gd name="T108" fmla="*/ 540 w 543"/>
                <a:gd name="T109" fmla="*/ 349 h 553"/>
                <a:gd name="T110" fmla="*/ 542 w 543"/>
                <a:gd name="T111" fmla="*/ 367 h 553"/>
                <a:gd name="T112" fmla="*/ 212 w 543"/>
                <a:gd name="T113" fmla="*/ 266 h 553"/>
                <a:gd name="T114" fmla="*/ 211 w 543"/>
                <a:gd name="T115" fmla="*/ 264 h 553"/>
                <a:gd name="T116" fmla="*/ 210 w 543"/>
                <a:gd name="T117" fmla="*/ 266 h 553"/>
                <a:gd name="T118" fmla="*/ 212 w 543"/>
                <a:gd name="T119" fmla="*/ 26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3" h="553">
                  <a:moveTo>
                    <a:pt x="319" y="542"/>
                  </a:moveTo>
                  <a:lnTo>
                    <a:pt x="318" y="548"/>
                  </a:lnTo>
                  <a:lnTo>
                    <a:pt x="321" y="548"/>
                  </a:lnTo>
                  <a:lnTo>
                    <a:pt x="317" y="553"/>
                  </a:lnTo>
                  <a:lnTo>
                    <a:pt x="316" y="542"/>
                  </a:lnTo>
                  <a:lnTo>
                    <a:pt x="325" y="538"/>
                  </a:lnTo>
                  <a:lnTo>
                    <a:pt x="319" y="542"/>
                  </a:lnTo>
                  <a:close/>
                  <a:moveTo>
                    <a:pt x="532" y="380"/>
                  </a:moveTo>
                  <a:lnTo>
                    <a:pt x="536" y="384"/>
                  </a:lnTo>
                  <a:lnTo>
                    <a:pt x="533" y="390"/>
                  </a:lnTo>
                  <a:lnTo>
                    <a:pt x="530" y="390"/>
                  </a:lnTo>
                  <a:lnTo>
                    <a:pt x="517" y="401"/>
                  </a:lnTo>
                  <a:lnTo>
                    <a:pt x="508" y="402"/>
                  </a:lnTo>
                  <a:lnTo>
                    <a:pt x="513" y="411"/>
                  </a:lnTo>
                  <a:lnTo>
                    <a:pt x="510" y="417"/>
                  </a:lnTo>
                  <a:lnTo>
                    <a:pt x="514" y="436"/>
                  </a:lnTo>
                  <a:lnTo>
                    <a:pt x="502" y="440"/>
                  </a:lnTo>
                  <a:lnTo>
                    <a:pt x="501" y="444"/>
                  </a:lnTo>
                  <a:lnTo>
                    <a:pt x="504" y="445"/>
                  </a:lnTo>
                  <a:lnTo>
                    <a:pt x="502" y="449"/>
                  </a:lnTo>
                  <a:lnTo>
                    <a:pt x="489" y="451"/>
                  </a:lnTo>
                  <a:lnTo>
                    <a:pt x="487" y="457"/>
                  </a:lnTo>
                  <a:lnTo>
                    <a:pt x="475" y="448"/>
                  </a:lnTo>
                  <a:lnTo>
                    <a:pt x="471" y="450"/>
                  </a:lnTo>
                  <a:lnTo>
                    <a:pt x="459" y="446"/>
                  </a:lnTo>
                  <a:lnTo>
                    <a:pt x="446" y="452"/>
                  </a:lnTo>
                  <a:lnTo>
                    <a:pt x="447" y="459"/>
                  </a:lnTo>
                  <a:lnTo>
                    <a:pt x="452" y="462"/>
                  </a:lnTo>
                  <a:lnTo>
                    <a:pt x="442" y="462"/>
                  </a:lnTo>
                  <a:lnTo>
                    <a:pt x="406" y="440"/>
                  </a:lnTo>
                  <a:lnTo>
                    <a:pt x="388" y="436"/>
                  </a:lnTo>
                  <a:lnTo>
                    <a:pt x="382" y="440"/>
                  </a:lnTo>
                  <a:lnTo>
                    <a:pt x="371" y="440"/>
                  </a:lnTo>
                  <a:lnTo>
                    <a:pt x="360" y="443"/>
                  </a:lnTo>
                  <a:lnTo>
                    <a:pt x="346" y="457"/>
                  </a:lnTo>
                  <a:lnTo>
                    <a:pt x="337" y="455"/>
                  </a:lnTo>
                  <a:lnTo>
                    <a:pt x="324" y="428"/>
                  </a:lnTo>
                  <a:lnTo>
                    <a:pt x="309" y="412"/>
                  </a:lnTo>
                  <a:lnTo>
                    <a:pt x="294" y="404"/>
                  </a:lnTo>
                  <a:lnTo>
                    <a:pt x="281" y="402"/>
                  </a:lnTo>
                  <a:lnTo>
                    <a:pt x="277" y="405"/>
                  </a:lnTo>
                  <a:lnTo>
                    <a:pt x="258" y="392"/>
                  </a:lnTo>
                  <a:lnTo>
                    <a:pt x="250" y="393"/>
                  </a:lnTo>
                  <a:lnTo>
                    <a:pt x="250" y="396"/>
                  </a:lnTo>
                  <a:lnTo>
                    <a:pt x="246" y="394"/>
                  </a:lnTo>
                  <a:lnTo>
                    <a:pt x="233" y="370"/>
                  </a:lnTo>
                  <a:lnTo>
                    <a:pt x="204" y="335"/>
                  </a:lnTo>
                  <a:lnTo>
                    <a:pt x="189" y="323"/>
                  </a:lnTo>
                  <a:lnTo>
                    <a:pt x="163" y="311"/>
                  </a:lnTo>
                  <a:lnTo>
                    <a:pt x="159" y="287"/>
                  </a:lnTo>
                  <a:lnTo>
                    <a:pt x="147" y="263"/>
                  </a:lnTo>
                  <a:lnTo>
                    <a:pt x="127" y="251"/>
                  </a:lnTo>
                  <a:lnTo>
                    <a:pt x="121" y="244"/>
                  </a:lnTo>
                  <a:lnTo>
                    <a:pt x="111" y="240"/>
                  </a:lnTo>
                  <a:lnTo>
                    <a:pt x="109" y="235"/>
                  </a:lnTo>
                  <a:lnTo>
                    <a:pt x="98" y="228"/>
                  </a:lnTo>
                  <a:lnTo>
                    <a:pt x="81" y="231"/>
                  </a:lnTo>
                  <a:lnTo>
                    <a:pt x="75" y="215"/>
                  </a:lnTo>
                  <a:lnTo>
                    <a:pt x="63" y="199"/>
                  </a:lnTo>
                  <a:lnTo>
                    <a:pt x="62" y="190"/>
                  </a:lnTo>
                  <a:lnTo>
                    <a:pt x="52" y="173"/>
                  </a:lnTo>
                  <a:lnTo>
                    <a:pt x="43" y="161"/>
                  </a:lnTo>
                  <a:lnTo>
                    <a:pt x="22" y="142"/>
                  </a:lnTo>
                  <a:lnTo>
                    <a:pt x="0" y="132"/>
                  </a:lnTo>
                  <a:lnTo>
                    <a:pt x="7" y="115"/>
                  </a:lnTo>
                  <a:lnTo>
                    <a:pt x="36" y="114"/>
                  </a:lnTo>
                  <a:lnTo>
                    <a:pt x="35" y="100"/>
                  </a:lnTo>
                  <a:lnTo>
                    <a:pt x="24" y="93"/>
                  </a:lnTo>
                  <a:lnTo>
                    <a:pt x="30" y="85"/>
                  </a:lnTo>
                  <a:lnTo>
                    <a:pt x="28" y="77"/>
                  </a:lnTo>
                  <a:lnTo>
                    <a:pt x="30" y="76"/>
                  </a:lnTo>
                  <a:lnTo>
                    <a:pt x="35" y="81"/>
                  </a:lnTo>
                  <a:lnTo>
                    <a:pt x="38" y="76"/>
                  </a:lnTo>
                  <a:lnTo>
                    <a:pt x="41" y="77"/>
                  </a:lnTo>
                  <a:lnTo>
                    <a:pt x="48" y="74"/>
                  </a:lnTo>
                  <a:lnTo>
                    <a:pt x="49" y="69"/>
                  </a:lnTo>
                  <a:lnTo>
                    <a:pt x="55" y="65"/>
                  </a:lnTo>
                  <a:lnTo>
                    <a:pt x="61" y="66"/>
                  </a:lnTo>
                  <a:lnTo>
                    <a:pt x="64" y="57"/>
                  </a:lnTo>
                  <a:lnTo>
                    <a:pt x="70" y="58"/>
                  </a:lnTo>
                  <a:lnTo>
                    <a:pt x="75" y="55"/>
                  </a:lnTo>
                  <a:lnTo>
                    <a:pt x="75" y="50"/>
                  </a:lnTo>
                  <a:lnTo>
                    <a:pt x="71" y="48"/>
                  </a:lnTo>
                  <a:lnTo>
                    <a:pt x="69" y="37"/>
                  </a:lnTo>
                  <a:lnTo>
                    <a:pt x="74" y="37"/>
                  </a:lnTo>
                  <a:lnTo>
                    <a:pt x="78" y="27"/>
                  </a:lnTo>
                  <a:lnTo>
                    <a:pt x="63" y="16"/>
                  </a:lnTo>
                  <a:lnTo>
                    <a:pt x="68" y="6"/>
                  </a:lnTo>
                  <a:lnTo>
                    <a:pt x="73" y="8"/>
                  </a:lnTo>
                  <a:lnTo>
                    <a:pt x="76" y="13"/>
                  </a:lnTo>
                  <a:lnTo>
                    <a:pt x="78" y="5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2" y="17"/>
                  </a:lnTo>
                  <a:lnTo>
                    <a:pt x="113" y="24"/>
                  </a:lnTo>
                  <a:lnTo>
                    <a:pt x="109" y="32"/>
                  </a:lnTo>
                  <a:lnTo>
                    <a:pt x="101" y="36"/>
                  </a:lnTo>
                  <a:lnTo>
                    <a:pt x="106" y="45"/>
                  </a:lnTo>
                  <a:lnTo>
                    <a:pt x="123" y="56"/>
                  </a:lnTo>
                  <a:lnTo>
                    <a:pt x="139" y="50"/>
                  </a:lnTo>
                  <a:lnTo>
                    <a:pt x="143" y="55"/>
                  </a:lnTo>
                  <a:lnTo>
                    <a:pt x="143" y="52"/>
                  </a:lnTo>
                  <a:lnTo>
                    <a:pt x="146" y="53"/>
                  </a:lnTo>
                  <a:lnTo>
                    <a:pt x="151" y="48"/>
                  </a:lnTo>
                  <a:lnTo>
                    <a:pt x="158" y="51"/>
                  </a:lnTo>
                  <a:lnTo>
                    <a:pt x="165" y="59"/>
                  </a:lnTo>
                  <a:lnTo>
                    <a:pt x="167" y="77"/>
                  </a:lnTo>
                  <a:lnTo>
                    <a:pt x="173" y="81"/>
                  </a:lnTo>
                  <a:lnTo>
                    <a:pt x="173" y="89"/>
                  </a:lnTo>
                  <a:lnTo>
                    <a:pt x="178" y="92"/>
                  </a:lnTo>
                  <a:lnTo>
                    <a:pt x="174" y="95"/>
                  </a:lnTo>
                  <a:lnTo>
                    <a:pt x="181" y="98"/>
                  </a:lnTo>
                  <a:lnTo>
                    <a:pt x="178" y="100"/>
                  </a:lnTo>
                  <a:lnTo>
                    <a:pt x="186" y="99"/>
                  </a:lnTo>
                  <a:lnTo>
                    <a:pt x="190" y="104"/>
                  </a:lnTo>
                  <a:lnTo>
                    <a:pt x="198" y="98"/>
                  </a:lnTo>
                  <a:lnTo>
                    <a:pt x="204" y="98"/>
                  </a:lnTo>
                  <a:lnTo>
                    <a:pt x="203" y="106"/>
                  </a:lnTo>
                  <a:lnTo>
                    <a:pt x="206" y="108"/>
                  </a:lnTo>
                  <a:lnTo>
                    <a:pt x="204" y="109"/>
                  </a:lnTo>
                  <a:lnTo>
                    <a:pt x="204" y="118"/>
                  </a:lnTo>
                  <a:lnTo>
                    <a:pt x="213" y="122"/>
                  </a:lnTo>
                  <a:lnTo>
                    <a:pt x="209" y="127"/>
                  </a:lnTo>
                  <a:lnTo>
                    <a:pt x="224" y="125"/>
                  </a:lnTo>
                  <a:lnTo>
                    <a:pt x="224" y="132"/>
                  </a:lnTo>
                  <a:lnTo>
                    <a:pt x="228" y="136"/>
                  </a:lnTo>
                  <a:lnTo>
                    <a:pt x="245" y="123"/>
                  </a:lnTo>
                  <a:lnTo>
                    <a:pt x="246" y="106"/>
                  </a:lnTo>
                  <a:lnTo>
                    <a:pt x="251" y="106"/>
                  </a:lnTo>
                  <a:lnTo>
                    <a:pt x="254" y="113"/>
                  </a:lnTo>
                  <a:lnTo>
                    <a:pt x="260" y="113"/>
                  </a:lnTo>
                  <a:lnTo>
                    <a:pt x="272" y="105"/>
                  </a:lnTo>
                  <a:lnTo>
                    <a:pt x="267" y="97"/>
                  </a:lnTo>
                  <a:lnTo>
                    <a:pt x="279" y="93"/>
                  </a:lnTo>
                  <a:lnTo>
                    <a:pt x="279" y="88"/>
                  </a:lnTo>
                  <a:lnTo>
                    <a:pt x="288" y="88"/>
                  </a:lnTo>
                  <a:lnTo>
                    <a:pt x="296" y="82"/>
                  </a:lnTo>
                  <a:lnTo>
                    <a:pt x="304" y="79"/>
                  </a:lnTo>
                  <a:lnTo>
                    <a:pt x="302" y="68"/>
                  </a:lnTo>
                  <a:lnTo>
                    <a:pt x="304" y="63"/>
                  </a:lnTo>
                  <a:lnTo>
                    <a:pt x="312" y="67"/>
                  </a:lnTo>
                  <a:lnTo>
                    <a:pt x="316" y="63"/>
                  </a:lnTo>
                  <a:lnTo>
                    <a:pt x="329" y="64"/>
                  </a:lnTo>
                  <a:lnTo>
                    <a:pt x="331" y="58"/>
                  </a:lnTo>
                  <a:lnTo>
                    <a:pt x="341" y="62"/>
                  </a:lnTo>
                  <a:lnTo>
                    <a:pt x="352" y="55"/>
                  </a:lnTo>
                  <a:lnTo>
                    <a:pt x="352" y="52"/>
                  </a:lnTo>
                  <a:lnTo>
                    <a:pt x="358" y="54"/>
                  </a:lnTo>
                  <a:lnTo>
                    <a:pt x="364" y="49"/>
                  </a:lnTo>
                  <a:lnTo>
                    <a:pt x="367" y="30"/>
                  </a:lnTo>
                  <a:lnTo>
                    <a:pt x="381" y="34"/>
                  </a:lnTo>
                  <a:lnTo>
                    <a:pt x="383" y="29"/>
                  </a:lnTo>
                  <a:lnTo>
                    <a:pt x="387" y="29"/>
                  </a:lnTo>
                  <a:lnTo>
                    <a:pt x="402" y="42"/>
                  </a:lnTo>
                  <a:lnTo>
                    <a:pt x="400" y="49"/>
                  </a:lnTo>
                  <a:lnTo>
                    <a:pt x="405" y="54"/>
                  </a:lnTo>
                  <a:lnTo>
                    <a:pt x="414" y="57"/>
                  </a:lnTo>
                  <a:lnTo>
                    <a:pt x="410" y="71"/>
                  </a:lnTo>
                  <a:lnTo>
                    <a:pt x="404" y="75"/>
                  </a:lnTo>
                  <a:lnTo>
                    <a:pt x="395" y="74"/>
                  </a:lnTo>
                  <a:lnTo>
                    <a:pt x="389" y="77"/>
                  </a:lnTo>
                  <a:lnTo>
                    <a:pt x="387" y="73"/>
                  </a:lnTo>
                  <a:lnTo>
                    <a:pt x="381" y="73"/>
                  </a:lnTo>
                  <a:lnTo>
                    <a:pt x="379" y="76"/>
                  </a:lnTo>
                  <a:lnTo>
                    <a:pt x="367" y="72"/>
                  </a:lnTo>
                  <a:lnTo>
                    <a:pt x="364" y="84"/>
                  </a:lnTo>
                  <a:lnTo>
                    <a:pt x="360" y="86"/>
                  </a:lnTo>
                  <a:lnTo>
                    <a:pt x="364" y="94"/>
                  </a:lnTo>
                  <a:lnTo>
                    <a:pt x="364" y="103"/>
                  </a:lnTo>
                  <a:lnTo>
                    <a:pt x="351" y="113"/>
                  </a:lnTo>
                  <a:lnTo>
                    <a:pt x="367" y="129"/>
                  </a:lnTo>
                  <a:lnTo>
                    <a:pt x="359" y="138"/>
                  </a:lnTo>
                  <a:lnTo>
                    <a:pt x="375" y="148"/>
                  </a:lnTo>
                  <a:lnTo>
                    <a:pt x="378" y="162"/>
                  </a:lnTo>
                  <a:lnTo>
                    <a:pt x="388" y="173"/>
                  </a:lnTo>
                  <a:lnTo>
                    <a:pt x="398" y="176"/>
                  </a:lnTo>
                  <a:lnTo>
                    <a:pt x="399" y="182"/>
                  </a:lnTo>
                  <a:lnTo>
                    <a:pt x="407" y="187"/>
                  </a:lnTo>
                  <a:lnTo>
                    <a:pt x="399" y="189"/>
                  </a:lnTo>
                  <a:lnTo>
                    <a:pt x="401" y="192"/>
                  </a:lnTo>
                  <a:lnTo>
                    <a:pt x="395" y="194"/>
                  </a:lnTo>
                  <a:lnTo>
                    <a:pt x="391" y="202"/>
                  </a:lnTo>
                  <a:lnTo>
                    <a:pt x="384" y="200"/>
                  </a:lnTo>
                  <a:lnTo>
                    <a:pt x="379" y="203"/>
                  </a:lnTo>
                  <a:lnTo>
                    <a:pt x="352" y="188"/>
                  </a:lnTo>
                  <a:lnTo>
                    <a:pt x="345" y="188"/>
                  </a:lnTo>
                  <a:lnTo>
                    <a:pt x="345" y="199"/>
                  </a:lnTo>
                  <a:lnTo>
                    <a:pt x="337" y="206"/>
                  </a:lnTo>
                  <a:lnTo>
                    <a:pt x="333" y="205"/>
                  </a:lnTo>
                  <a:lnTo>
                    <a:pt x="332" y="224"/>
                  </a:lnTo>
                  <a:lnTo>
                    <a:pt x="339" y="234"/>
                  </a:lnTo>
                  <a:lnTo>
                    <a:pt x="348" y="237"/>
                  </a:lnTo>
                  <a:lnTo>
                    <a:pt x="348" y="232"/>
                  </a:lnTo>
                  <a:lnTo>
                    <a:pt x="356" y="235"/>
                  </a:lnTo>
                  <a:lnTo>
                    <a:pt x="388" y="253"/>
                  </a:lnTo>
                  <a:lnTo>
                    <a:pt x="392" y="251"/>
                  </a:lnTo>
                  <a:lnTo>
                    <a:pt x="399" y="260"/>
                  </a:lnTo>
                  <a:lnTo>
                    <a:pt x="404" y="260"/>
                  </a:lnTo>
                  <a:lnTo>
                    <a:pt x="408" y="265"/>
                  </a:lnTo>
                  <a:lnTo>
                    <a:pt x="402" y="276"/>
                  </a:lnTo>
                  <a:lnTo>
                    <a:pt x="406" y="290"/>
                  </a:lnTo>
                  <a:lnTo>
                    <a:pt x="413" y="285"/>
                  </a:lnTo>
                  <a:lnTo>
                    <a:pt x="420" y="287"/>
                  </a:lnTo>
                  <a:lnTo>
                    <a:pt x="426" y="293"/>
                  </a:lnTo>
                  <a:lnTo>
                    <a:pt x="433" y="295"/>
                  </a:lnTo>
                  <a:lnTo>
                    <a:pt x="436" y="302"/>
                  </a:lnTo>
                  <a:lnTo>
                    <a:pt x="442" y="307"/>
                  </a:lnTo>
                  <a:lnTo>
                    <a:pt x="459" y="300"/>
                  </a:lnTo>
                  <a:lnTo>
                    <a:pt x="464" y="292"/>
                  </a:lnTo>
                  <a:lnTo>
                    <a:pt x="471" y="294"/>
                  </a:lnTo>
                  <a:lnTo>
                    <a:pt x="475" y="299"/>
                  </a:lnTo>
                  <a:lnTo>
                    <a:pt x="480" y="296"/>
                  </a:lnTo>
                  <a:lnTo>
                    <a:pt x="487" y="310"/>
                  </a:lnTo>
                  <a:lnTo>
                    <a:pt x="494" y="312"/>
                  </a:lnTo>
                  <a:lnTo>
                    <a:pt x="498" y="309"/>
                  </a:lnTo>
                  <a:lnTo>
                    <a:pt x="507" y="315"/>
                  </a:lnTo>
                  <a:lnTo>
                    <a:pt x="515" y="314"/>
                  </a:lnTo>
                  <a:lnTo>
                    <a:pt x="525" y="327"/>
                  </a:lnTo>
                  <a:lnTo>
                    <a:pt x="534" y="334"/>
                  </a:lnTo>
                  <a:lnTo>
                    <a:pt x="540" y="349"/>
                  </a:lnTo>
                  <a:lnTo>
                    <a:pt x="540" y="355"/>
                  </a:lnTo>
                  <a:lnTo>
                    <a:pt x="537" y="357"/>
                  </a:lnTo>
                  <a:lnTo>
                    <a:pt x="543" y="363"/>
                  </a:lnTo>
                  <a:lnTo>
                    <a:pt x="542" y="367"/>
                  </a:lnTo>
                  <a:lnTo>
                    <a:pt x="539" y="368"/>
                  </a:lnTo>
                  <a:lnTo>
                    <a:pt x="543" y="372"/>
                  </a:lnTo>
                  <a:lnTo>
                    <a:pt x="532" y="380"/>
                  </a:lnTo>
                  <a:close/>
                  <a:moveTo>
                    <a:pt x="212" y="266"/>
                  </a:moveTo>
                  <a:lnTo>
                    <a:pt x="212" y="265"/>
                  </a:lnTo>
                  <a:lnTo>
                    <a:pt x="212" y="264"/>
                  </a:lnTo>
                  <a:lnTo>
                    <a:pt x="212" y="264"/>
                  </a:lnTo>
                  <a:lnTo>
                    <a:pt x="211" y="264"/>
                  </a:lnTo>
                  <a:lnTo>
                    <a:pt x="210" y="264"/>
                  </a:lnTo>
                  <a:lnTo>
                    <a:pt x="210" y="265"/>
                  </a:lnTo>
                  <a:lnTo>
                    <a:pt x="210" y="266"/>
                  </a:lnTo>
                  <a:lnTo>
                    <a:pt x="210" y="266"/>
                  </a:lnTo>
                  <a:lnTo>
                    <a:pt x="210" y="266"/>
                  </a:lnTo>
                  <a:lnTo>
                    <a:pt x="211" y="266"/>
                  </a:lnTo>
                  <a:lnTo>
                    <a:pt x="212" y="266"/>
                  </a:lnTo>
                  <a:lnTo>
                    <a:pt x="212" y="266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" name="Liguria">
              <a:extLst>
                <a:ext uri="{FF2B5EF4-FFF2-40B4-BE49-F238E27FC236}">
                  <a16:creationId xmlns="" xmlns:a16="http://schemas.microsoft.com/office/drawing/2014/main" id="{3353043D-A11C-48E3-B42F-8EC98EFAB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413" y="2281238"/>
              <a:ext cx="858837" cy="420688"/>
            </a:xfrm>
            <a:custGeom>
              <a:avLst/>
              <a:gdLst>
                <a:gd name="T0" fmla="*/ 495 w 541"/>
                <a:gd name="T1" fmla="*/ 185 h 265"/>
                <a:gd name="T2" fmla="*/ 49 w 541"/>
                <a:gd name="T3" fmla="*/ 175 h 265"/>
                <a:gd name="T4" fmla="*/ 92 w 541"/>
                <a:gd name="T5" fmla="*/ 170 h 265"/>
                <a:gd name="T6" fmla="*/ 106 w 541"/>
                <a:gd name="T7" fmla="*/ 163 h 265"/>
                <a:gd name="T8" fmla="*/ 121 w 541"/>
                <a:gd name="T9" fmla="*/ 156 h 265"/>
                <a:gd name="T10" fmla="*/ 122 w 541"/>
                <a:gd name="T11" fmla="*/ 130 h 265"/>
                <a:gd name="T12" fmla="*/ 119 w 541"/>
                <a:gd name="T13" fmla="*/ 111 h 265"/>
                <a:gd name="T14" fmla="*/ 133 w 541"/>
                <a:gd name="T15" fmla="*/ 103 h 265"/>
                <a:gd name="T16" fmla="*/ 152 w 541"/>
                <a:gd name="T17" fmla="*/ 73 h 265"/>
                <a:gd name="T18" fmla="*/ 158 w 541"/>
                <a:gd name="T19" fmla="*/ 44 h 265"/>
                <a:gd name="T20" fmla="*/ 188 w 541"/>
                <a:gd name="T21" fmla="*/ 60 h 265"/>
                <a:gd name="T22" fmla="*/ 204 w 541"/>
                <a:gd name="T23" fmla="*/ 47 h 265"/>
                <a:gd name="T24" fmla="*/ 234 w 541"/>
                <a:gd name="T25" fmla="*/ 40 h 265"/>
                <a:gd name="T26" fmla="*/ 257 w 541"/>
                <a:gd name="T27" fmla="*/ 30 h 265"/>
                <a:gd name="T28" fmla="*/ 269 w 541"/>
                <a:gd name="T29" fmla="*/ 55 h 265"/>
                <a:gd name="T30" fmla="*/ 279 w 541"/>
                <a:gd name="T31" fmla="*/ 35 h 265"/>
                <a:gd name="T32" fmla="*/ 297 w 541"/>
                <a:gd name="T33" fmla="*/ 20 h 265"/>
                <a:gd name="T34" fmla="*/ 307 w 541"/>
                <a:gd name="T35" fmla="*/ 0 h 265"/>
                <a:gd name="T36" fmla="*/ 331 w 541"/>
                <a:gd name="T37" fmla="*/ 17 h 265"/>
                <a:gd name="T38" fmla="*/ 358 w 541"/>
                <a:gd name="T39" fmla="*/ 25 h 265"/>
                <a:gd name="T40" fmla="*/ 370 w 541"/>
                <a:gd name="T41" fmla="*/ 20 h 265"/>
                <a:gd name="T42" fmla="*/ 392 w 541"/>
                <a:gd name="T43" fmla="*/ 31 h 265"/>
                <a:gd name="T44" fmla="*/ 421 w 541"/>
                <a:gd name="T45" fmla="*/ 43 h 265"/>
                <a:gd name="T46" fmla="*/ 415 w 541"/>
                <a:gd name="T47" fmla="*/ 75 h 265"/>
                <a:gd name="T48" fmla="*/ 433 w 541"/>
                <a:gd name="T49" fmla="*/ 71 h 265"/>
                <a:gd name="T50" fmla="*/ 459 w 541"/>
                <a:gd name="T51" fmla="*/ 94 h 265"/>
                <a:gd name="T52" fmla="*/ 486 w 541"/>
                <a:gd name="T53" fmla="*/ 116 h 265"/>
                <a:gd name="T54" fmla="*/ 498 w 541"/>
                <a:gd name="T55" fmla="*/ 145 h 265"/>
                <a:gd name="T56" fmla="*/ 505 w 541"/>
                <a:gd name="T57" fmla="*/ 150 h 265"/>
                <a:gd name="T58" fmla="*/ 523 w 541"/>
                <a:gd name="T59" fmla="*/ 171 h 265"/>
                <a:gd name="T60" fmla="*/ 530 w 541"/>
                <a:gd name="T61" fmla="*/ 186 h 265"/>
                <a:gd name="T62" fmla="*/ 507 w 541"/>
                <a:gd name="T63" fmla="*/ 180 h 265"/>
                <a:gd name="T64" fmla="*/ 488 w 541"/>
                <a:gd name="T65" fmla="*/ 171 h 265"/>
                <a:gd name="T66" fmla="*/ 491 w 541"/>
                <a:gd name="T67" fmla="*/ 185 h 265"/>
                <a:gd name="T68" fmla="*/ 449 w 541"/>
                <a:gd name="T69" fmla="*/ 161 h 265"/>
                <a:gd name="T70" fmla="*/ 423 w 541"/>
                <a:gd name="T71" fmla="*/ 136 h 265"/>
                <a:gd name="T72" fmla="*/ 401 w 541"/>
                <a:gd name="T73" fmla="*/ 127 h 265"/>
                <a:gd name="T74" fmla="*/ 361 w 541"/>
                <a:gd name="T75" fmla="*/ 112 h 265"/>
                <a:gd name="T76" fmla="*/ 302 w 541"/>
                <a:gd name="T77" fmla="*/ 84 h 265"/>
                <a:gd name="T78" fmla="*/ 280 w 541"/>
                <a:gd name="T79" fmla="*/ 78 h 265"/>
                <a:gd name="T80" fmla="*/ 273 w 541"/>
                <a:gd name="T81" fmla="*/ 77 h 265"/>
                <a:gd name="T82" fmla="*/ 242 w 541"/>
                <a:gd name="T83" fmla="*/ 87 h 265"/>
                <a:gd name="T84" fmla="*/ 211 w 541"/>
                <a:gd name="T85" fmla="*/ 109 h 265"/>
                <a:gd name="T86" fmla="*/ 196 w 541"/>
                <a:gd name="T87" fmla="*/ 143 h 265"/>
                <a:gd name="T88" fmla="*/ 140 w 541"/>
                <a:gd name="T89" fmla="*/ 202 h 265"/>
                <a:gd name="T90" fmla="*/ 121 w 541"/>
                <a:gd name="T91" fmla="*/ 232 h 265"/>
                <a:gd name="T92" fmla="*/ 71 w 541"/>
                <a:gd name="T93" fmla="*/ 254 h 265"/>
                <a:gd name="T94" fmla="*/ 37 w 541"/>
                <a:gd name="T95" fmla="*/ 265 h 265"/>
                <a:gd name="T96" fmla="*/ 0 w 541"/>
                <a:gd name="T97" fmla="*/ 244 h 265"/>
                <a:gd name="T98" fmla="*/ 14 w 541"/>
                <a:gd name="T99" fmla="*/ 217 h 265"/>
                <a:gd name="T100" fmla="*/ 44 w 541"/>
                <a:gd name="T101" fmla="*/ 18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1" h="265">
                  <a:moveTo>
                    <a:pt x="495" y="185"/>
                  </a:moveTo>
                  <a:lnTo>
                    <a:pt x="493" y="189"/>
                  </a:lnTo>
                  <a:lnTo>
                    <a:pt x="491" y="185"/>
                  </a:lnTo>
                  <a:lnTo>
                    <a:pt x="495" y="185"/>
                  </a:lnTo>
                  <a:close/>
                  <a:moveTo>
                    <a:pt x="45" y="181"/>
                  </a:moveTo>
                  <a:lnTo>
                    <a:pt x="48" y="182"/>
                  </a:lnTo>
                  <a:lnTo>
                    <a:pt x="54" y="175"/>
                  </a:lnTo>
                  <a:lnTo>
                    <a:pt x="49" y="175"/>
                  </a:lnTo>
                  <a:lnTo>
                    <a:pt x="45" y="169"/>
                  </a:lnTo>
                  <a:lnTo>
                    <a:pt x="47" y="163"/>
                  </a:lnTo>
                  <a:lnTo>
                    <a:pt x="55" y="158"/>
                  </a:lnTo>
                  <a:lnTo>
                    <a:pt x="92" y="170"/>
                  </a:lnTo>
                  <a:lnTo>
                    <a:pt x="98" y="167"/>
                  </a:lnTo>
                  <a:lnTo>
                    <a:pt x="106" y="170"/>
                  </a:lnTo>
                  <a:lnTo>
                    <a:pt x="108" y="167"/>
                  </a:lnTo>
                  <a:lnTo>
                    <a:pt x="106" y="163"/>
                  </a:lnTo>
                  <a:lnTo>
                    <a:pt x="100" y="161"/>
                  </a:lnTo>
                  <a:lnTo>
                    <a:pt x="108" y="154"/>
                  </a:lnTo>
                  <a:lnTo>
                    <a:pt x="115" y="158"/>
                  </a:lnTo>
                  <a:lnTo>
                    <a:pt x="121" y="156"/>
                  </a:lnTo>
                  <a:lnTo>
                    <a:pt x="125" y="150"/>
                  </a:lnTo>
                  <a:lnTo>
                    <a:pt x="125" y="142"/>
                  </a:lnTo>
                  <a:lnTo>
                    <a:pt x="119" y="137"/>
                  </a:lnTo>
                  <a:lnTo>
                    <a:pt x="122" y="130"/>
                  </a:lnTo>
                  <a:lnTo>
                    <a:pt x="119" y="126"/>
                  </a:lnTo>
                  <a:lnTo>
                    <a:pt x="124" y="120"/>
                  </a:lnTo>
                  <a:lnTo>
                    <a:pt x="119" y="115"/>
                  </a:lnTo>
                  <a:lnTo>
                    <a:pt x="119" y="111"/>
                  </a:lnTo>
                  <a:lnTo>
                    <a:pt x="120" y="108"/>
                  </a:lnTo>
                  <a:lnTo>
                    <a:pt x="126" y="111"/>
                  </a:lnTo>
                  <a:lnTo>
                    <a:pt x="127" y="102"/>
                  </a:lnTo>
                  <a:lnTo>
                    <a:pt x="133" y="103"/>
                  </a:lnTo>
                  <a:lnTo>
                    <a:pt x="137" y="96"/>
                  </a:lnTo>
                  <a:lnTo>
                    <a:pt x="136" y="89"/>
                  </a:lnTo>
                  <a:lnTo>
                    <a:pt x="149" y="80"/>
                  </a:lnTo>
                  <a:lnTo>
                    <a:pt x="152" y="73"/>
                  </a:lnTo>
                  <a:lnTo>
                    <a:pt x="146" y="60"/>
                  </a:lnTo>
                  <a:lnTo>
                    <a:pt x="152" y="58"/>
                  </a:lnTo>
                  <a:lnTo>
                    <a:pt x="152" y="50"/>
                  </a:lnTo>
                  <a:lnTo>
                    <a:pt x="158" y="44"/>
                  </a:lnTo>
                  <a:lnTo>
                    <a:pt x="162" y="51"/>
                  </a:lnTo>
                  <a:lnTo>
                    <a:pt x="170" y="52"/>
                  </a:lnTo>
                  <a:lnTo>
                    <a:pt x="182" y="63"/>
                  </a:lnTo>
                  <a:lnTo>
                    <a:pt x="188" y="60"/>
                  </a:lnTo>
                  <a:lnTo>
                    <a:pt x="191" y="51"/>
                  </a:lnTo>
                  <a:lnTo>
                    <a:pt x="194" y="49"/>
                  </a:lnTo>
                  <a:lnTo>
                    <a:pt x="200" y="54"/>
                  </a:lnTo>
                  <a:lnTo>
                    <a:pt x="204" y="47"/>
                  </a:lnTo>
                  <a:lnTo>
                    <a:pt x="206" y="50"/>
                  </a:lnTo>
                  <a:lnTo>
                    <a:pt x="218" y="50"/>
                  </a:lnTo>
                  <a:lnTo>
                    <a:pt x="222" y="53"/>
                  </a:lnTo>
                  <a:lnTo>
                    <a:pt x="234" y="40"/>
                  </a:lnTo>
                  <a:lnTo>
                    <a:pt x="231" y="36"/>
                  </a:lnTo>
                  <a:lnTo>
                    <a:pt x="236" y="28"/>
                  </a:lnTo>
                  <a:lnTo>
                    <a:pt x="250" y="29"/>
                  </a:lnTo>
                  <a:lnTo>
                    <a:pt x="257" y="30"/>
                  </a:lnTo>
                  <a:lnTo>
                    <a:pt x="264" y="42"/>
                  </a:lnTo>
                  <a:lnTo>
                    <a:pt x="263" y="46"/>
                  </a:lnTo>
                  <a:lnTo>
                    <a:pt x="267" y="46"/>
                  </a:lnTo>
                  <a:lnTo>
                    <a:pt x="269" y="55"/>
                  </a:lnTo>
                  <a:lnTo>
                    <a:pt x="274" y="53"/>
                  </a:lnTo>
                  <a:lnTo>
                    <a:pt x="272" y="47"/>
                  </a:lnTo>
                  <a:lnTo>
                    <a:pt x="279" y="40"/>
                  </a:lnTo>
                  <a:lnTo>
                    <a:pt x="279" y="35"/>
                  </a:lnTo>
                  <a:lnTo>
                    <a:pt x="288" y="33"/>
                  </a:lnTo>
                  <a:lnTo>
                    <a:pt x="292" y="38"/>
                  </a:lnTo>
                  <a:lnTo>
                    <a:pt x="298" y="35"/>
                  </a:lnTo>
                  <a:lnTo>
                    <a:pt x="297" y="20"/>
                  </a:lnTo>
                  <a:lnTo>
                    <a:pt x="291" y="14"/>
                  </a:lnTo>
                  <a:lnTo>
                    <a:pt x="297" y="9"/>
                  </a:lnTo>
                  <a:lnTo>
                    <a:pt x="300" y="1"/>
                  </a:lnTo>
                  <a:lnTo>
                    <a:pt x="307" y="0"/>
                  </a:lnTo>
                  <a:lnTo>
                    <a:pt x="310" y="4"/>
                  </a:lnTo>
                  <a:lnTo>
                    <a:pt x="319" y="3"/>
                  </a:lnTo>
                  <a:lnTo>
                    <a:pt x="325" y="18"/>
                  </a:lnTo>
                  <a:lnTo>
                    <a:pt x="331" y="17"/>
                  </a:lnTo>
                  <a:lnTo>
                    <a:pt x="337" y="20"/>
                  </a:lnTo>
                  <a:lnTo>
                    <a:pt x="337" y="26"/>
                  </a:lnTo>
                  <a:lnTo>
                    <a:pt x="343" y="31"/>
                  </a:lnTo>
                  <a:lnTo>
                    <a:pt x="358" y="25"/>
                  </a:lnTo>
                  <a:lnTo>
                    <a:pt x="358" y="19"/>
                  </a:lnTo>
                  <a:lnTo>
                    <a:pt x="358" y="19"/>
                  </a:lnTo>
                  <a:lnTo>
                    <a:pt x="367" y="18"/>
                  </a:lnTo>
                  <a:lnTo>
                    <a:pt x="370" y="20"/>
                  </a:lnTo>
                  <a:lnTo>
                    <a:pt x="368" y="24"/>
                  </a:lnTo>
                  <a:lnTo>
                    <a:pt x="377" y="25"/>
                  </a:lnTo>
                  <a:lnTo>
                    <a:pt x="378" y="21"/>
                  </a:lnTo>
                  <a:lnTo>
                    <a:pt x="392" y="31"/>
                  </a:lnTo>
                  <a:lnTo>
                    <a:pt x="402" y="24"/>
                  </a:lnTo>
                  <a:lnTo>
                    <a:pt x="405" y="31"/>
                  </a:lnTo>
                  <a:lnTo>
                    <a:pt x="418" y="35"/>
                  </a:lnTo>
                  <a:lnTo>
                    <a:pt x="421" y="43"/>
                  </a:lnTo>
                  <a:lnTo>
                    <a:pt x="419" y="58"/>
                  </a:lnTo>
                  <a:lnTo>
                    <a:pt x="414" y="59"/>
                  </a:lnTo>
                  <a:lnTo>
                    <a:pt x="408" y="77"/>
                  </a:lnTo>
                  <a:lnTo>
                    <a:pt x="415" y="75"/>
                  </a:lnTo>
                  <a:lnTo>
                    <a:pt x="416" y="80"/>
                  </a:lnTo>
                  <a:lnTo>
                    <a:pt x="419" y="76"/>
                  </a:lnTo>
                  <a:lnTo>
                    <a:pt x="431" y="75"/>
                  </a:lnTo>
                  <a:lnTo>
                    <a:pt x="433" y="71"/>
                  </a:lnTo>
                  <a:lnTo>
                    <a:pt x="439" y="74"/>
                  </a:lnTo>
                  <a:lnTo>
                    <a:pt x="443" y="72"/>
                  </a:lnTo>
                  <a:lnTo>
                    <a:pt x="454" y="80"/>
                  </a:lnTo>
                  <a:lnTo>
                    <a:pt x="459" y="94"/>
                  </a:lnTo>
                  <a:lnTo>
                    <a:pt x="459" y="94"/>
                  </a:lnTo>
                  <a:lnTo>
                    <a:pt x="465" y="93"/>
                  </a:lnTo>
                  <a:lnTo>
                    <a:pt x="470" y="103"/>
                  </a:lnTo>
                  <a:lnTo>
                    <a:pt x="486" y="116"/>
                  </a:lnTo>
                  <a:lnTo>
                    <a:pt x="496" y="120"/>
                  </a:lnTo>
                  <a:lnTo>
                    <a:pt x="496" y="131"/>
                  </a:lnTo>
                  <a:lnTo>
                    <a:pt x="501" y="134"/>
                  </a:lnTo>
                  <a:lnTo>
                    <a:pt x="498" y="145"/>
                  </a:lnTo>
                  <a:lnTo>
                    <a:pt x="507" y="138"/>
                  </a:lnTo>
                  <a:lnTo>
                    <a:pt x="513" y="142"/>
                  </a:lnTo>
                  <a:lnTo>
                    <a:pt x="510" y="142"/>
                  </a:lnTo>
                  <a:lnTo>
                    <a:pt x="505" y="150"/>
                  </a:lnTo>
                  <a:lnTo>
                    <a:pt x="521" y="150"/>
                  </a:lnTo>
                  <a:lnTo>
                    <a:pt x="522" y="160"/>
                  </a:lnTo>
                  <a:lnTo>
                    <a:pt x="525" y="166"/>
                  </a:lnTo>
                  <a:lnTo>
                    <a:pt x="523" y="171"/>
                  </a:lnTo>
                  <a:lnTo>
                    <a:pt x="531" y="165"/>
                  </a:lnTo>
                  <a:lnTo>
                    <a:pt x="541" y="171"/>
                  </a:lnTo>
                  <a:lnTo>
                    <a:pt x="540" y="176"/>
                  </a:lnTo>
                  <a:lnTo>
                    <a:pt x="530" y="186"/>
                  </a:lnTo>
                  <a:lnTo>
                    <a:pt x="530" y="186"/>
                  </a:lnTo>
                  <a:lnTo>
                    <a:pt x="524" y="185"/>
                  </a:lnTo>
                  <a:lnTo>
                    <a:pt x="519" y="189"/>
                  </a:lnTo>
                  <a:lnTo>
                    <a:pt x="507" y="180"/>
                  </a:lnTo>
                  <a:lnTo>
                    <a:pt x="507" y="176"/>
                  </a:lnTo>
                  <a:lnTo>
                    <a:pt x="502" y="176"/>
                  </a:lnTo>
                  <a:lnTo>
                    <a:pt x="493" y="168"/>
                  </a:lnTo>
                  <a:lnTo>
                    <a:pt x="488" y="171"/>
                  </a:lnTo>
                  <a:lnTo>
                    <a:pt x="493" y="178"/>
                  </a:lnTo>
                  <a:lnTo>
                    <a:pt x="492" y="180"/>
                  </a:lnTo>
                  <a:lnTo>
                    <a:pt x="495" y="180"/>
                  </a:lnTo>
                  <a:lnTo>
                    <a:pt x="491" y="185"/>
                  </a:lnTo>
                  <a:lnTo>
                    <a:pt x="472" y="173"/>
                  </a:lnTo>
                  <a:lnTo>
                    <a:pt x="464" y="163"/>
                  </a:lnTo>
                  <a:lnTo>
                    <a:pt x="454" y="157"/>
                  </a:lnTo>
                  <a:lnTo>
                    <a:pt x="449" y="161"/>
                  </a:lnTo>
                  <a:lnTo>
                    <a:pt x="444" y="150"/>
                  </a:lnTo>
                  <a:lnTo>
                    <a:pt x="435" y="146"/>
                  </a:lnTo>
                  <a:lnTo>
                    <a:pt x="432" y="140"/>
                  </a:lnTo>
                  <a:lnTo>
                    <a:pt x="423" y="136"/>
                  </a:lnTo>
                  <a:lnTo>
                    <a:pt x="419" y="131"/>
                  </a:lnTo>
                  <a:lnTo>
                    <a:pt x="409" y="130"/>
                  </a:lnTo>
                  <a:lnTo>
                    <a:pt x="404" y="125"/>
                  </a:lnTo>
                  <a:lnTo>
                    <a:pt x="401" y="127"/>
                  </a:lnTo>
                  <a:lnTo>
                    <a:pt x="394" y="114"/>
                  </a:lnTo>
                  <a:lnTo>
                    <a:pt x="365" y="99"/>
                  </a:lnTo>
                  <a:lnTo>
                    <a:pt x="361" y="103"/>
                  </a:lnTo>
                  <a:lnTo>
                    <a:pt x="361" y="112"/>
                  </a:lnTo>
                  <a:lnTo>
                    <a:pt x="347" y="106"/>
                  </a:lnTo>
                  <a:lnTo>
                    <a:pt x="349" y="98"/>
                  </a:lnTo>
                  <a:lnTo>
                    <a:pt x="346" y="95"/>
                  </a:lnTo>
                  <a:lnTo>
                    <a:pt x="302" y="84"/>
                  </a:lnTo>
                  <a:lnTo>
                    <a:pt x="299" y="79"/>
                  </a:lnTo>
                  <a:lnTo>
                    <a:pt x="297" y="80"/>
                  </a:lnTo>
                  <a:lnTo>
                    <a:pt x="298" y="84"/>
                  </a:lnTo>
                  <a:lnTo>
                    <a:pt x="280" y="78"/>
                  </a:lnTo>
                  <a:lnTo>
                    <a:pt x="285" y="77"/>
                  </a:lnTo>
                  <a:lnTo>
                    <a:pt x="281" y="76"/>
                  </a:lnTo>
                  <a:lnTo>
                    <a:pt x="272" y="75"/>
                  </a:lnTo>
                  <a:lnTo>
                    <a:pt x="273" y="77"/>
                  </a:lnTo>
                  <a:lnTo>
                    <a:pt x="263" y="75"/>
                  </a:lnTo>
                  <a:lnTo>
                    <a:pt x="255" y="79"/>
                  </a:lnTo>
                  <a:lnTo>
                    <a:pt x="249" y="86"/>
                  </a:lnTo>
                  <a:lnTo>
                    <a:pt x="242" y="87"/>
                  </a:lnTo>
                  <a:lnTo>
                    <a:pt x="236" y="93"/>
                  </a:lnTo>
                  <a:lnTo>
                    <a:pt x="211" y="105"/>
                  </a:lnTo>
                  <a:lnTo>
                    <a:pt x="208" y="109"/>
                  </a:lnTo>
                  <a:lnTo>
                    <a:pt x="211" y="109"/>
                  </a:lnTo>
                  <a:lnTo>
                    <a:pt x="199" y="120"/>
                  </a:lnTo>
                  <a:lnTo>
                    <a:pt x="202" y="125"/>
                  </a:lnTo>
                  <a:lnTo>
                    <a:pt x="194" y="135"/>
                  </a:lnTo>
                  <a:lnTo>
                    <a:pt x="196" y="143"/>
                  </a:lnTo>
                  <a:lnTo>
                    <a:pt x="163" y="160"/>
                  </a:lnTo>
                  <a:lnTo>
                    <a:pt x="155" y="174"/>
                  </a:lnTo>
                  <a:lnTo>
                    <a:pt x="154" y="187"/>
                  </a:lnTo>
                  <a:lnTo>
                    <a:pt x="140" y="202"/>
                  </a:lnTo>
                  <a:lnTo>
                    <a:pt x="139" y="208"/>
                  </a:lnTo>
                  <a:lnTo>
                    <a:pt x="142" y="213"/>
                  </a:lnTo>
                  <a:lnTo>
                    <a:pt x="125" y="225"/>
                  </a:lnTo>
                  <a:lnTo>
                    <a:pt x="121" y="232"/>
                  </a:lnTo>
                  <a:lnTo>
                    <a:pt x="112" y="234"/>
                  </a:lnTo>
                  <a:lnTo>
                    <a:pt x="94" y="246"/>
                  </a:lnTo>
                  <a:lnTo>
                    <a:pt x="77" y="249"/>
                  </a:lnTo>
                  <a:lnTo>
                    <a:pt x="71" y="254"/>
                  </a:lnTo>
                  <a:lnTo>
                    <a:pt x="64" y="252"/>
                  </a:lnTo>
                  <a:lnTo>
                    <a:pt x="50" y="260"/>
                  </a:lnTo>
                  <a:lnTo>
                    <a:pt x="43" y="259"/>
                  </a:lnTo>
                  <a:lnTo>
                    <a:pt x="37" y="265"/>
                  </a:lnTo>
                  <a:lnTo>
                    <a:pt x="17" y="261"/>
                  </a:lnTo>
                  <a:lnTo>
                    <a:pt x="12" y="265"/>
                  </a:lnTo>
                  <a:lnTo>
                    <a:pt x="8" y="264"/>
                  </a:lnTo>
                  <a:lnTo>
                    <a:pt x="0" y="244"/>
                  </a:lnTo>
                  <a:lnTo>
                    <a:pt x="0" y="237"/>
                  </a:lnTo>
                  <a:lnTo>
                    <a:pt x="3" y="233"/>
                  </a:lnTo>
                  <a:lnTo>
                    <a:pt x="13" y="230"/>
                  </a:lnTo>
                  <a:lnTo>
                    <a:pt x="14" y="217"/>
                  </a:lnTo>
                  <a:lnTo>
                    <a:pt x="33" y="208"/>
                  </a:lnTo>
                  <a:lnTo>
                    <a:pt x="36" y="201"/>
                  </a:lnTo>
                  <a:lnTo>
                    <a:pt x="35" y="191"/>
                  </a:lnTo>
                  <a:lnTo>
                    <a:pt x="44" y="188"/>
                  </a:lnTo>
                  <a:lnTo>
                    <a:pt x="45" y="181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Lombardy">
              <a:extLst>
                <a:ext uri="{FF2B5EF4-FFF2-40B4-BE49-F238E27FC236}">
                  <a16:creationId xmlns="" xmlns:a16="http://schemas.microsoft.com/office/drawing/2014/main" id="{1973A29E-E2D0-4C86-833D-F38AE5875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1349376"/>
              <a:ext cx="979487" cy="931863"/>
            </a:xfrm>
            <a:custGeom>
              <a:avLst/>
              <a:gdLst>
                <a:gd name="T0" fmla="*/ 379 w 617"/>
                <a:gd name="T1" fmla="*/ 25 h 587"/>
                <a:gd name="T2" fmla="*/ 412 w 617"/>
                <a:gd name="T3" fmla="*/ 32 h 587"/>
                <a:gd name="T4" fmla="*/ 450 w 617"/>
                <a:gd name="T5" fmla="*/ 71 h 587"/>
                <a:gd name="T6" fmla="*/ 434 w 617"/>
                <a:gd name="T7" fmla="*/ 108 h 587"/>
                <a:gd name="T8" fmla="*/ 418 w 617"/>
                <a:gd name="T9" fmla="*/ 176 h 587"/>
                <a:gd name="T10" fmla="*/ 419 w 617"/>
                <a:gd name="T11" fmla="*/ 209 h 587"/>
                <a:gd name="T12" fmla="*/ 430 w 617"/>
                <a:gd name="T13" fmla="*/ 257 h 587"/>
                <a:gd name="T14" fmla="*/ 476 w 617"/>
                <a:gd name="T15" fmla="*/ 243 h 587"/>
                <a:gd name="T16" fmla="*/ 452 w 617"/>
                <a:gd name="T17" fmla="*/ 367 h 587"/>
                <a:gd name="T18" fmla="*/ 463 w 617"/>
                <a:gd name="T19" fmla="*/ 387 h 587"/>
                <a:gd name="T20" fmla="*/ 491 w 617"/>
                <a:gd name="T21" fmla="*/ 407 h 587"/>
                <a:gd name="T22" fmla="*/ 524 w 617"/>
                <a:gd name="T23" fmla="*/ 434 h 587"/>
                <a:gd name="T24" fmla="*/ 542 w 617"/>
                <a:gd name="T25" fmla="*/ 463 h 587"/>
                <a:gd name="T26" fmla="*/ 565 w 617"/>
                <a:gd name="T27" fmla="*/ 463 h 587"/>
                <a:gd name="T28" fmla="*/ 616 w 617"/>
                <a:gd name="T29" fmla="*/ 503 h 587"/>
                <a:gd name="T30" fmla="*/ 577 w 617"/>
                <a:gd name="T31" fmla="*/ 508 h 587"/>
                <a:gd name="T32" fmla="*/ 526 w 617"/>
                <a:gd name="T33" fmla="*/ 506 h 587"/>
                <a:gd name="T34" fmla="*/ 499 w 617"/>
                <a:gd name="T35" fmla="*/ 516 h 587"/>
                <a:gd name="T36" fmla="*/ 463 w 617"/>
                <a:gd name="T37" fmla="*/ 504 h 587"/>
                <a:gd name="T38" fmla="*/ 402 w 617"/>
                <a:gd name="T39" fmla="*/ 497 h 587"/>
                <a:gd name="T40" fmla="*/ 350 w 617"/>
                <a:gd name="T41" fmla="*/ 479 h 587"/>
                <a:gd name="T42" fmla="*/ 322 w 617"/>
                <a:gd name="T43" fmla="*/ 464 h 587"/>
                <a:gd name="T44" fmla="*/ 291 w 617"/>
                <a:gd name="T45" fmla="*/ 458 h 587"/>
                <a:gd name="T46" fmla="*/ 279 w 617"/>
                <a:gd name="T47" fmla="*/ 477 h 587"/>
                <a:gd name="T48" fmla="*/ 264 w 617"/>
                <a:gd name="T49" fmla="*/ 469 h 587"/>
                <a:gd name="T50" fmla="*/ 229 w 617"/>
                <a:gd name="T51" fmla="*/ 462 h 587"/>
                <a:gd name="T52" fmla="*/ 199 w 617"/>
                <a:gd name="T53" fmla="*/ 465 h 587"/>
                <a:gd name="T54" fmla="*/ 179 w 617"/>
                <a:gd name="T55" fmla="*/ 494 h 587"/>
                <a:gd name="T56" fmla="*/ 174 w 617"/>
                <a:gd name="T57" fmla="*/ 528 h 587"/>
                <a:gd name="T58" fmla="*/ 176 w 617"/>
                <a:gd name="T59" fmla="*/ 574 h 587"/>
                <a:gd name="T60" fmla="*/ 150 w 617"/>
                <a:gd name="T61" fmla="*/ 586 h 587"/>
                <a:gd name="T62" fmla="*/ 128 w 617"/>
                <a:gd name="T63" fmla="*/ 550 h 587"/>
                <a:gd name="T64" fmla="*/ 117 w 617"/>
                <a:gd name="T65" fmla="*/ 526 h 587"/>
                <a:gd name="T66" fmla="*/ 97 w 617"/>
                <a:gd name="T67" fmla="*/ 495 h 587"/>
                <a:gd name="T68" fmla="*/ 59 w 617"/>
                <a:gd name="T69" fmla="*/ 486 h 587"/>
                <a:gd name="T70" fmla="*/ 44 w 617"/>
                <a:gd name="T71" fmla="*/ 489 h 587"/>
                <a:gd name="T72" fmla="*/ 18 w 617"/>
                <a:gd name="T73" fmla="*/ 448 h 587"/>
                <a:gd name="T74" fmla="*/ 10 w 617"/>
                <a:gd name="T75" fmla="*/ 432 h 587"/>
                <a:gd name="T76" fmla="*/ 5 w 617"/>
                <a:gd name="T77" fmla="*/ 418 h 587"/>
                <a:gd name="T78" fmla="*/ 6 w 617"/>
                <a:gd name="T79" fmla="*/ 391 h 587"/>
                <a:gd name="T80" fmla="*/ 35 w 617"/>
                <a:gd name="T81" fmla="*/ 407 h 587"/>
                <a:gd name="T82" fmla="*/ 53 w 617"/>
                <a:gd name="T83" fmla="*/ 382 h 587"/>
                <a:gd name="T84" fmla="*/ 61 w 617"/>
                <a:gd name="T85" fmla="*/ 348 h 587"/>
                <a:gd name="T86" fmla="*/ 40 w 617"/>
                <a:gd name="T87" fmla="*/ 303 h 587"/>
                <a:gd name="T88" fmla="*/ 11 w 617"/>
                <a:gd name="T89" fmla="*/ 260 h 587"/>
                <a:gd name="T90" fmla="*/ 46 w 617"/>
                <a:gd name="T91" fmla="*/ 162 h 587"/>
                <a:gd name="T92" fmla="*/ 75 w 617"/>
                <a:gd name="T93" fmla="*/ 170 h 587"/>
                <a:gd name="T94" fmla="*/ 83 w 617"/>
                <a:gd name="T95" fmla="*/ 206 h 587"/>
                <a:gd name="T96" fmla="*/ 104 w 617"/>
                <a:gd name="T97" fmla="*/ 247 h 587"/>
                <a:gd name="T98" fmla="*/ 110 w 617"/>
                <a:gd name="T99" fmla="*/ 214 h 587"/>
                <a:gd name="T100" fmla="*/ 121 w 617"/>
                <a:gd name="T101" fmla="*/ 173 h 587"/>
                <a:gd name="T102" fmla="*/ 152 w 617"/>
                <a:gd name="T103" fmla="*/ 122 h 587"/>
                <a:gd name="T104" fmla="*/ 164 w 617"/>
                <a:gd name="T105" fmla="*/ 67 h 587"/>
                <a:gd name="T106" fmla="*/ 192 w 617"/>
                <a:gd name="T107" fmla="*/ 50 h 587"/>
                <a:gd name="T108" fmla="*/ 203 w 617"/>
                <a:gd name="T109" fmla="*/ 79 h 587"/>
                <a:gd name="T110" fmla="*/ 247 w 617"/>
                <a:gd name="T111" fmla="*/ 100 h 587"/>
                <a:gd name="T112" fmla="*/ 306 w 617"/>
                <a:gd name="T113" fmla="*/ 78 h 587"/>
                <a:gd name="T114" fmla="*/ 326 w 617"/>
                <a:gd name="T115" fmla="*/ 123 h 587"/>
                <a:gd name="T116" fmla="*/ 339 w 617"/>
                <a:gd name="T117" fmla="*/ 92 h 587"/>
                <a:gd name="T118" fmla="*/ 348 w 617"/>
                <a:gd name="T119" fmla="*/ 68 h 587"/>
                <a:gd name="T120" fmla="*/ 327 w 617"/>
                <a:gd name="T121" fmla="*/ 35 h 587"/>
                <a:gd name="T122" fmla="*/ 361 w 617"/>
                <a:gd name="T123" fmla="*/ 5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7" h="587">
                  <a:moveTo>
                    <a:pt x="369" y="5"/>
                  </a:moveTo>
                  <a:lnTo>
                    <a:pt x="371" y="7"/>
                  </a:lnTo>
                  <a:lnTo>
                    <a:pt x="367" y="13"/>
                  </a:lnTo>
                  <a:lnTo>
                    <a:pt x="369" y="17"/>
                  </a:lnTo>
                  <a:lnTo>
                    <a:pt x="377" y="19"/>
                  </a:lnTo>
                  <a:lnTo>
                    <a:pt x="379" y="25"/>
                  </a:lnTo>
                  <a:lnTo>
                    <a:pt x="388" y="28"/>
                  </a:lnTo>
                  <a:lnTo>
                    <a:pt x="390" y="23"/>
                  </a:lnTo>
                  <a:lnTo>
                    <a:pt x="399" y="28"/>
                  </a:lnTo>
                  <a:lnTo>
                    <a:pt x="404" y="25"/>
                  </a:lnTo>
                  <a:lnTo>
                    <a:pt x="412" y="32"/>
                  </a:lnTo>
                  <a:lnTo>
                    <a:pt x="412" y="32"/>
                  </a:lnTo>
                  <a:lnTo>
                    <a:pt x="417" y="42"/>
                  </a:lnTo>
                  <a:lnTo>
                    <a:pt x="432" y="44"/>
                  </a:lnTo>
                  <a:lnTo>
                    <a:pt x="443" y="51"/>
                  </a:lnTo>
                  <a:lnTo>
                    <a:pt x="448" y="56"/>
                  </a:lnTo>
                  <a:lnTo>
                    <a:pt x="446" y="66"/>
                  </a:lnTo>
                  <a:lnTo>
                    <a:pt x="450" y="71"/>
                  </a:lnTo>
                  <a:lnTo>
                    <a:pt x="443" y="78"/>
                  </a:lnTo>
                  <a:lnTo>
                    <a:pt x="435" y="78"/>
                  </a:lnTo>
                  <a:lnTo>
                    <a:pt x="425" y="88"/>
                  </a:lnTo>
                  <a:lnTo>
                    <a:pt x="436" y="93"/>
                  </a:lnTo>
                  <a:lnTo>
                    <a:pt x="438" y="102"/>
                  </a:lnTo>
                  <a:lnTo>
                    <a:pt x="434" y="108"/>
                  </a:lnTo>
                  <a:lnTo>
                    <a:pt x="438" y="109"/>
                  </a:lnTo>
                  <a:lnTo>
                    <a:pt x="440" y="118"/>
                  </a:lnTo>
                  <a:lnTo>
                    <a:pt x="431" y="135"/>
                  </a:lnTo>
                  <a:lnTo>
                    <a:pt x="435" y="142"/>
                  </a:lnTo>
                  <a:lnTo>
                    <a:pt x="431" y="160"/>
                  </a:lnTo>
                  <a:lnTo>
                    <a:pt x="418" y="176"/>
                  </a:lnTo>
                  <a:lnTo>
                    <a:pt x="419" y="185"/>
                  </a:lnTo>
                  <a:lnTo>
                    <a:pt x="415" y="188"/>
                  </a:lnTo>
                  <a:lnTo>
                    <a:pt x="412" y="196"/>
                  </a:lnTo>
                  <a:lnTo>
                    <a:pt x="412" y="200"/>
                  </a:lnTo>
                  <a:lnTo>
                    <a:pt x="419" y="201"/>
                  </a:lnTo>
                  <a:lnTo>
                    <a:pt x="419" y="209"/>
                  </a:lnTo>
                  <a:lnTo>
                    <a:pt x="424" y="218"/>
                  </a:lnTo>
                  <a:lnTo>
                    <a:pt x="420" y="226"/>
                  </a:lnTo>
                  <a:lnTo>
                    <a:pt x="422" y="244"/>
                  </a:lnTo>
                  <a:lnTo>
                    <a:pt x="431" y="248"/>
                  </a:lnTo>
                  <a:lnTo>
                    <a:pt x="429" y="253"/>
                  </a:lnTo>
                  <a:lnTo>
                    <a:pt x="430" y="257"/>
                  </a:lnTo>
                  <a:lnTo>
                    <a:pt x="436" y="258"/>
                  </a:lnTo>
                  <a:lnTo>
                    <a:pt x="444" y="252"/>
                  </a:lnTo>
                  <a:lnTo>
                    <a:pt x="453" y="251"/>
                  </a:lnTo>
                  <a:lnTo>
                    <a:pt x="455" y="243"/>
                  </a:lnTo>
                  <a:lnTo>
                    <a:pt x="471" y="240"/>
                  </a:lnTo>
                  <a:lnTo>
                    <a:pt x="476" y="243"/>
                  </a:lnTo>
                  <a:lnTo>
                    <a:pt x="478" y="240"/>
                  </a:lnTo>
                  <a:lnTo>
                    <a:pt x="494" y="243"/>
                  </a:lnTo>
                  <a:lnTo>
                    <a:pt x="494" y="243"/>
                  </a:lnTo>
                  <a:lnTo>
                    <a:pt x="449" y="311"/>
                  </a:lnTo>
                  <a:lnTo>
                    <a:pt x="454" y="359"/>
                  </a:lnTo>
                  <a:lnTo>
                    <a:pt x="452" y="367"/>
                  </a:lnTo>
                  <a:lnTo>
                    <a:pt x="455" y="369"/>
                  </a:lnTo>
                  <a:lnTo>
                    <a:pt x="458" y="365"/>
                  </a:lnTo>
                  <a:lnTo>
                    <a:pt x="468" y="370"/>
                  </a:lnTo>
                  <a:lnTo>
                    <a:pt x="464" y="380"/>
                  </a:lnTo>
                  <a:lnTo>
                    <a:pt x="468" y="383"/>
                  </a:lnTo>
                  <a:lnTo>
                    <a:pt x="463" y="387"/>
                  </a:lnTo>
                  <a:lnTo>
                    <a:pt x="467" y="393"/>
                  </a:lnTo>
                  <a:lnTo>
                    <a:pt x="464" y="401"/>
                  </a:lnTo>
                  <a:lnTo>
                    <a:pt x="470" y="402"/>
                  </a:lnTo>
                  <a:lnTo>
                    <a:pt x="472" y="407"/>
                  </a:lnTo>
                  <a:lnTo>
                    <a:pt x="482" y="398"/>
                  </a:lnTo>
                  <a:lnTo>
                    <a:pt x="491" y="407"/>
                  </a:lnTo>
                  <a:lnTo>
                    <a:pt x="495" y="416"/>
                  </a:lnTo>
                  <a:lnTo>
                    <a:pt x="506" y="419"/>
                  </a:lnTo>
                  <a:lnTo>
                    <a:pt x="506" y="422"/>
                  </a:lnTo>
                  <a:lnTo>
                    <a:pt x="513" y="423"/>
                  </a:lnTo>
                  <a:lnTo>
                    <a:pt x="513" y="429"/>
                  </a:lnTo>
                  <a:lnTo>
                    <a:pt x="524" y="434"/>
                  </a:lnTo>
                  <a:lnTo>
                    <a:pt x="529" y="439"/>
                  </a:lnTo>
                  <a:lnTo>
                    <a:pt x="527" y="447"/>
                  </a:lnTo>
                  <a:lnTo>
                    <a:pt x="534" y="445"/>
                  </a:lnTo>
                  <a:lnTo>
                    <a:pt x="537" y="448"/>
                  </a:lnTo>
                  <a:lnTo>
                    <a:pt x="533" y="455"/>
                  </a:lnTo>
                  <a:lnTo>
                    <a:pt x="542" y="463"/>
                  </a:lnTo>
                  <a:lnTo>
                    <a:pt x="547" y="464"/>
                  </a:lnTo>
                  <a:lnTo>
                    <a:pt x="548" y="459"/>
                  </a:lnTo>
                  <a:lnTo>
                    <a:pt x="554" y="462"/>
                  </a:lnTo>
                  <a:lnTo>
                    <a:pt x="557" y="455"/>
                  </a:lnTo>
                  <a:lnTo>
                    <a:pt x="570" y="459"/>
                  </a:lnTo>
                  <a:lnTo>
                    <a:pt x="565" y="463"/>
                  </a:lnTo>
                  <a:lnTo>
                    <a:pt x="567" y="467"/>
                  </a:lnTo>
                  <a:lnTo>
                    <a:pt x="565" y="474"/>
                  </a:lnTo>
                  <a:lnTo>
                    <a:pt x="577" y="479"/>
                  </a:lnTo>
                  <a:lnTo>
                    <a:pt x="583" y="475"/>
                  </a:lnTo>
                  <a:lnTo>
                    <a:pt x="583" y="486"/>
                  </a:lnTo>
                  <a:lnTo>
                    <a:pt x="616" y="503"/>
                  </a:lnTo>
                  <a:lnTo>
                    <a:pt x="617" y="507"/>
                  </a:lnTo>
                  <a:lnTo>
                    <a:pt x="617" y="507"/>
                  </a:lnTo>
                  <a:lnTo>
                    <a:pt x="591" y="504"/>
                  </a:lnTo>
                  <a:lnTo>
                    <a:pt x="584" y="510"/>
                  </a:lnTo>
                  <a:lnTo>
                    <a:pt x="578" y="506"/>
                  </a:lnTo>
                  <a:lnTo>
                    <a:pt x="577" y="508"/>
                  </a:lnTo>
                  <a:lnTo>
                    <a:pt x="560" y="510"/>
                  </a:lnTo>
                  <a:lnTo>
                    <a:pt x="558" y="512"/>
                  </a:lnTo>
                  <a:lnTo>
                    <a:pt x="553" y="506"/>
                  </a:lnTo>
                  <a:lnTo>
                    <a:pt x="543" y="503"/>
                  </a:lnTo>
                  <a:lnTo>
                    <a:pt x="539" y="507"/>
                  </a:lnTo>
                  <a:lnTo>
                    <a:pt x="526" y="506"/>
                  </a:lnTo>
                  <a:lnTo>
                    <a:pt x="516" y="510"/>
                  </a:lnTo>
                  <a:lnTo>
                    <a:pt x="515" y="515"/>
                  </a:lnTo>
                  <a:lnTo>
                    <a:pt x="510" y="514"/>
                  </a:lnTo>
                  <a:lnTo>
                    <a:pt x="504" y="518"/>
                  </a:lnTo>
                  <a:lnTo>
                    <a:pt x="505" y="515"/>
                  </a:lnTo>
                  <a:lnTo>
                    <a:pt x="499" y="516"/>
                  </a:lnTo>
                  <a:lnTo>
                    <a:pt x="499" y="513"/>
                  </a:lnTo>
                  <a:lnTo>
                    <a:pt x="495" y="514"/>
                  </a:lnTo>
                  <a:lnTo>
                    <a:pt x="492" y="511"/>
                  </a:lnTo>
                  <a:lnTo>
                    <a:pt x="474" y="508"/>
                  </a:lnTo>
                  <a:lnTo>
                    <a:pt x="470" y="495"/>
                  </a:lnTo>
                  <a:lnTo>
                    <a:pt x="463" y="504"/>
                  </a:lnTo>
                  <a:lnTo>
                    <a:pt x="461" y="497"/>
                  </a:lnTo>
                  <a:lnTo>
                    <a:pt x="450" y="514"/>
                  </a:lnTo>
                  <a:lnTo>
                    <a:pt x="443" y="517"/>
                  </a:lnTo>
                  <a:lnTo>
                    <a:pt x="427" y="518"/>
                  </a:lnTo>
                  <a:lnTo>
                    <a:pt x="409" y="509"/>
                  </a:lnTo>
                  <a:lnTo>
                    <a:pt x="402" y="497"/>
                  </a:lnTo>
                  <a:lnTo>
                    <a:pt x="392" y="502"/>
                  </a:lnTo>
                  <a:lnTo>
                    <a:pt x="381" y="493"/>
                  </a:lnTo>
                  <a:lnTo>
                    <a:pt x="374" y="493"/>
                  </a:lnTo>
                  <a:lnTo>
                    <a:pt x="361" y="484"/>
                  </a:lnTo>
                  <a:lnTo>
                    <a:pt x="352" y="484"/>
                  </a:lnTo>
                  <a:lnTo>
                    <a:pt x="350" y="479"/>
                  </a:lnTo>
                  <a:lnTo>
                    <a:pt x="337" y="486"/>
                  </a:lnTo>
                  <a:lnTo>
                    <a:pt x="334" y="479"/>
                  </a:lnTo>
                  <a:lnTo>
                    <a:pt x="327" y="480"/>
                  </a:lnTo>
                  <a:lnTo>
                    <a:pt x="327" y="475"/>
                  </a:lnTo>
                  <a:lnTo>
                    <a:pt x="321" y="470"/>
                  </a:lnTo>
                  <a:lnTo>
                    <a:pt x="322" y="464"/>
                  </a:lnTo>
                  <a:lnTo>
                    <a:pt x="315" y="454"/>
                  </a:lnTo>
                  <a:lnTo>
                    <a:pt x="311" y="454"/>
                  </a:lnTo>
                  <a:lnTo>
                    <a:pt x="300" y="463"/>
                  </a:lnTo>
                  <a:lnTo>
                    <a:pt x="301" y="454"/>
                  </a:lnTo>
                  <a:lnTo>
                    <a:pt x="298" y="452"/>
                  </a:lnTo>
                  <a:lnTo>
                    <a:pt x="291" y="458"/>
                  </a:lnTo>
                  <a:lnTo>
                    <a:pt x="296" y="464"/>
                  </a:lnTo>
                  <a:lnTo>
                    <a:pt x="295" y="469"/>
                  </a:lnTo>
                  <a:lnTo>
                    <a:pt x="291" y="470"/>
                  </a:lnTo>
                  <a:lnTo>
                    <a:pt x="286" y="464"/>
                  </a:lnTo>
                  <a:lnTo>
                    <a:pt x="282" y="464"/>
                  </a:lnTo>
                  <a:lnTo>
                    <a:pt x="279" y="477"/>
                  </a:lnTo>
                  <a:lnTo>
                    <a:pt x="277" y="469"/>
                  </a:lnTo>
                  <a:lnTo>
                    <a:pt x="270" y="466"/>
                  </a:lnTo>
                  <a:lnTo>
                    <a:pt x="266" y="459"/>
                  </a:lnTo>
                  <a:lnTo>
                    <a:pt x="263" y="461"/>
                  </a:lnTo>
                  <a:lnTo>
                    <a:pt x="266" y="465"/>
                  </a:lnTo>
                  <a:lnTo>
                    <a:pt x="264" y="469"/>
                  </a:lnTo>
                  <a:lnTo>
                    <a:pt x="257" y="475"/>
                  </a:lnTo>
                  <a:lnTo>
                    <a:pt x="240" y="467"/>
                  </a:lnTo>
                  <a:lnTo>
                    <a:pt x="240" y="457"/>
                  </a:lnTo>
                  <a:lnTo>
                    <a:pt x="237" y="452"/>
                  </a:lnTo>
                  <a:lnTo>
                    <a:pt x="234" y="460"/>
                  </a:lnTo>
                  <a:lnTo>
                    <a:pt x="229" y="462"/>
                  </a:lnTo>
                  <a:lnTo>
                    <a:pt x="223" y="454"/>
                  </a:lnTo>
                  <a:lnTo>
                    <a:pt x="220" y="454"/>
                  </a:lnTo>
                  <a:lnTo>
                    <a:pt x="222" y="465"/>
                  </a:lnTo>
                  <a:lnTo>
                    <a:pt x="218" y="469"/>
                  </a:lnTo>
                  <a:lnTo>
                    <a:pt x="210" y="462"/>
                  </a:lnTo>
                  <a:lnTo>
                    <a:pt x="199" y="465"/>
                  </a:lnTo>
                  <a:lnTo>
                    <a:pt x="198" y="468"/>
                  </a:lnTo>
                  <a:lnTo>
                    <a:pt x="193" y="467"/>
                  </a:lnTo>
                  <a:lnTo>
                    <a:pt x="193" y="470"/>
                  </a:lnTo>
                  <a:lnTo>
                    <a:pt x="185" y="477"/>
                  </a:lnTo>
                  <a:lnTo>
                    <a:pt x="186" y="487"/>
                  </a:lnTo>
                  <a:lnTo>
                    <a:pt x="179" y="494"/>
                  </a:lnTo>
                  <a:lnTo>
                    <a:pt x="174" y="510"/>
                  </a:lnTo>
                  <a:lnTo>
                    <a:pt x="166" y="512"/>
                  </a:lnTo>
                  <a:lnTo>
                    <a:pt x="168" y="516"/>
                  </a:lnTo>
                  <a:lnTo>
                    <a:pt x="163" y="523"/>
                  </a:lnTo>
                  <a:lnTo>
                    <a:pt x="170" y="530"/>
                  </a:lnTo>
                  <a:lnTo>
                    <a:pt x="174" y="528"/>
                  </a:lnTo>
                  <a:lnTo>
                    <a:pt x="178" y="532"/>
                  </a:lnTo>
                  <a:lnTo>
                    <a:pt x="182" y="545"/>
                  </a:lnTo>
                  <a:lnTo>
                    <a:pt x="166" y="561"/>
                  </a:lnTo>
                  <a:lnTo>
                    <a:pt x="167" y="566"/>
                  </a:lnTo>
                  <a:lnTo>
                    <a:pt x="175" y="569"/>
                  </a:lnTo>
                  <a:lnTo>
                    <a:pt x="176" y="574"/>
                  </a:lnTo>
                  <a:lnTo>
                    <a:pt x="171" y="578"/>
                  </a:lnTo>
                  <a:lnTo>
                    <a:pt x="175" y="584"/>
                  </a:lnTo>
                  <a:lnTo>
                    <a:pt x="161" y="587"/>
                  </a:lnTo>
                  <a:lnTo>
                    <a:pt x="156" y="577"/>
                  </a:lnTo>
                  <a:lnTo>
                    <a:pt x="157" y="585"/>
                  </a:lnTo>
                  <a:lnTo>
                    <a:pt x="150" y="586"/>
                  </a:lnTo>
                  <a:lnTo>
                    <a:pt x="150" y="586"/>
                  </a:lnTo>
                  <a:lnTo>
                    <a:pt x="149" y="574"/>
                  </a:lnTo>
                  <a:lnTo>
                    <a:pt x="151" y="566"/>
                  </a:lnTo>
                  <a:lnTo>
                    <a:pt x="142" y="560"/>
                  </a:lnTo>
                  <a:lnTo>
                    <a:pt x="140" y="547"/>
                  </a:lnTo>
                  <a:lnTo>
                    <a:pt x="128" y="550"/>
                  </a:lnTo>
                  <a:lnTo>
                    <a:pt x="127" y="547"/>
                  </a:lnTo>
                  <a:lnTo>
                    <a:pt x="121" y="546"/>
                  </a:lnTo>
                  <a:lnTo>
                    <a:pt x="121" y="543"/>
                  </a:lnTo>
                  <a:lnTo>
                    <a:pt x="117" y="538"/>
                  </a:lnTo>
                  <a:lnTo>
                    <a:pt x="120" y="534"/>
                  </a:lnTo>
                  <a:lnTo>
                    <a:pt x="117" y="526"/>
                  </a:lnTo>
                  <a:lnTo>
                    <a:pt x="113" y="526"/>
                  </a:lnTo>
                  <a:lnTo>
                    <a:pt x="107" y="520"/>
                  </a:lnTo>
                  <a:lnTo>
                    <a:pt x="100" y="509"/>
                  </a:lnTo>
                  <a:lnTo>
                    <a:pt x="101" y="502"/>
                  </a:lnTo>
                  <a:lnTo>
                    <a:pt x="98" y="497"/>
                  </a:lnTo>
                  <a:lnTo>
                    <a:pt x="97" y="495"/>
                  </a:lnTo>
                  <a:lnTo>
                    <a:pt x="90" y="498"/>
                  </a:lnTo>
                  <a:lnTo>
                    <a:pt x="85" y="491"/>
                  </a:lnTo>
                  <a:lnTo>
                    <a:pt x="84" y="477"/>
                  </a:lnTo>
                  <a:lnTo>
                    <a:pt x="72" y="478"/>
                  </a:lnTo>
                  <a:lnTo>
                    <a:pt x="66" y="485"/>
                  </a:lnTo>
                  <a:lnTo>
                    <a:pt x="59" y="486"/>
                  </a:lnTo>
                  <a:lnTo>
                    <a:pt x="58" y="490"/>
                  </a:lnTo>
                  <a:lnTo>
                    <a:pt x="52" y="490"/>
                  </a:lnTo>
                  <a:lnTo>
                    <a:pt x="51" y="486"/>
                  </a:lnTo>
                  <a:lnTo>
                    <a:pt x="47" y="486"/>
                  </a:lnTo>
                  <a:lnTo>
                    <a:pt x="45" y="482"/>
                  </a:lnTo>
                  <a:lnTo>
                    <a:pt x="44" y="489"/>
                  </a:lnTo>
                  <a:lnTo>
                    <a:pt x="30" y="480"/>
                  </a:lnTo>
                  <a:lnTo>
                    <a:pt x="29" y="466"/>
                  </a:lnTo>
                  <a:lnTo>
                    <a:pt x="23" y="461"/>
                  </a:lnTo>
                  <a:lnTo>
                    <a:pt x="25" y="456"/>
                  </a:lnTo>
                  <a:lnTo>
                    <a:pt x="20" y="454"/>
                  </a:lnTo>
                  <a:lnTo>
                    <a:pt x="18" y="448"/>
                  </a:lnTo>
                  <a:lnTo>
                    <a:pt x="11" y="447"/>
                  </a:lnTo>
                  <a:lnTo>
                    <a:pt x="9" y="442"/>
                  </a:lnTo>
                  <a:lnTo>
                    <a:pt x="17" y="431"/>
                  </a:lnTo>
                  <a:lnTo>
                    <a:pt x="8" y="435"/>
                  </a:lnTo>
                  <a:lnTo>
                    <a:pt x="6" y="434"/>
                  </a:lnTo>
                  <a:lnTo>
                    <a:pt x="10" y="432"/>
                  </a:lnTo>
                  <a:lnTo>
                    <a:pt x="5" y="427"/>
                  </a:lnTo>
                  <a:lnTo>
                    <a:pt x="9" y="424"/>
                  </a:lnTo>
                  <a:lnTo>
                    <a:pt x="7" y="422"/>
                  </a:lnTo>
                  <a:lnTo>
                    <a:pt x="12" y="422"/>
                  </a:lnTo>
                  <a:lnTo>
                    <a:pt x="5" y="419"/>
                  </a:lnTo>
                  <a:lnTo>
                    <a:pt x="5" y="418"/>
                  </a:lnTo>
                  <a:lnTo>
                    <a:pt x="9" y="418"/>
                  </a:lnTo>
                  <a:lnTo>
                    <a:pt x="8" y="411"/>
                  </a:lnTo>
                  <a:lnTo>
                    <a:pt x="0" y="407"/>
                  </a:lnTo>
                  <a:lnTo>
                    <a:pt x="3" y="400"/>
                  </a:lnTo>
                  <a:lnTo>
                    <a:pt x="8" y="398"/>
                  </a:lnTo>
                  <a:lnTo>
                    <a:pt x="6" y="391"/>
                  </a:lnTo>
                  <a:lnTo>
                    <a:pt x="12" y="385"/>
                  </a:lnTo>
                  <a:lnTo>
                    <a:pt x="18" y="389"/>
                  </a:lnTo>
                  <a:lnTo>
                    <a:pt x="29" y="389"/>
                  </a:lnTo>
                  <a:lnTo>
                    <a:pt x="29" y="393"/>
                  </a:lnTo>
                  <a:lnTo>
                    <a:pt x="33" y="395"/>
                  </a:lnTo>
                  <a:lnTo>
                    <a:pt x="35" y="407"/>
                  </a:lnTo>
                  <a:lnTo>
                    <a:pt x="41" y="406"/>
                  </a:lnTo>
                  <a:lnTo>
                    <a:pt x="45" y="403"/>
                  </a:lnTo>
                  <a:lnTo>
                    <a:pt x="48" y="394"/>
                  </a:lnTo>
                  <a:lnTo>
                    <a:pt x="55" y="390"/>
                  </a:lnTo>
                  <a:lnTo>
                    <a:pt x="47" y="380"/>
                  </a:lnTo>
                  <a:lnTo>
                    <a:pt x="53" y="382"/>
                  </a:lnTo>
                  <a:lnTo>
                    <a:pt x="58" y="378"/>
                  </a:lnTo>
                  <a:lnTo>
                    <a:pt x="65" y="380"/>
                  </a:lnTo>
                  <a:lnTo>
                    <a:pt x="73" y="376"/>
                  </a:lnTo>
                  <a:lnTo>
                    <a:pt x="69" y="364"/>
                  </a:lnTo>
                  <a:lnTo>
                    <a:pt x="66" y="364"/>
                  </a:lnTo>
                  <a:lnTo>
                    <a:pt x="61" y="348"/>
                  </a:lnTo>
                  <a:lnTo>
                    <a:pt x="46" y="341"/>
                  </a:lnTo>
                  <a:lnTo>
                    <a:pt x="41" y="320"/>
                  </a:lnTo>
                  <a:lnTo>
                    <a:pt x="43" y="313"/>
                  </a:lnTo>
                  <a:lnTo>
                    <a:pt x="35" y="307"/>
                  </a:lnTo>
                  <a:lnTo>
                    <a:pt x="34" y="302"/>
                  </a:lnTo>
                  <a:lnTo>
                    <a:pt x="40" y="303"/>
                  </a:lnTo>
                  <a:lnTo>
                    <a:pt x="37" y="296"/>
                  </a:lnTo>
                  <a:lnTo>
                    <a:pt x="38" y="291"/>
                  </a:lnTo>
                  <a:lnTo>
                    <a:pt x="30" y="289"/>
                  </a:lnTo>
                  <a:lnTo>
                    <a:pt x="32" y="279"/>
                  </a:lnTo>
                  <a:lnTo>
                    <a:pt x="20" y="275"/>
                  </a:lnTo>
                  <a:lnTo>
                    <a:pt x="11" y="260"/>
                  </a:lnTo>
                  <a:lnTo>
                    <a:pt x="11" y="253"/>
                  </a:lnTo>
                  <a:lnTo>
                    <a:pt x="20" y="243"/>
                  </a:lnTo>
                  <a:lnTo>
                    <a:pt x="14" y="223"/>
                  </a:lnTo>
                  <a:lnTo>
                    <a:pt x="48" y="187"/>
                  </a:lnTo>
                  <a:lnTo>
                    <a:pt x="43" y="168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51" y="156"/>
                  </a:lnTo>
                  <a:lnTo>
                    <a:pt x="54" y="162"/>
                  </a:lnTo>
                  <a:lnTo>
                    <a:pt x="60" y="165"/>
                  </a:lnTo>
                  <a:lnTo>
                    <a:pt x="65" y="163"/>
                  </a:lnTo>
                  <a:lnTo>
                    <a:pt x="75" y="170"/>
                  </a:lnTo>
                  <a:lnTo>
                    <a:pt x="75" y="175"/>
                  </a:lnTo>
                  <a:lnTo>
                    <a:pt x="71" y="177"/>
                  </a:lnTo>
                  <a:lnTo>
                    <a:pt x="61" y="196"/>
                  </a:lnTo>
                  <a:lnTo>
                    <a:pt x="70" y="196"/>
                  </a:lnTo>
                  <a:lnTo>
                    <a:pt x="78" y="204"/>
                  </a:lnTo>
                  <a:lnTo>
                    <a:pt x="83" y="206"/>
                  </a:lnTo>
                  <a:lnTo>
                    <a:pt x="84" y="212"/>
                  </a:lnTo>
                  <a:lnTo>
                    <a:pt x="93" y="233"/>
                  </a:lnTo>
                  <a:lnTo>
                    <a:pt x="86" y="243"/>
                  </a:lnTo>
                  <a:lnTo>
                    <a:pt x="97" y="240"/>
                  </a:lnTo>
                  <a:lnTo>
                    <a:pt x="105" y="243"/>
                  </a:lnTo>
                  <a:lnTo>
                    <a:pt x="104" y="247"/>
                  </a:lnTo>
                  <a:lnTo>
                    <a:pt x="113" y="247"/>
                  </a:lnTo>
                  <a:lnTo>
                    <a:pt x="116" y="233"/>
                  </a:lnTo>
                  <a:lnTo>
                    <a:pt x="124" y="224"/>
                  </a:lnTo>
                  <a:lnTo>
                    <a:pt x="121" y="224"/>
                  </a:lnTo>
                  <a:lnTo>
                    <a:pt x="118" y="217"/>
                  </a:lnTo>
                  <a:lnTo>
                    <a:pt x="110" y="214"/>
                  </a:lnTo>
                  <a:lnTo>
                    <a:pt x="109" y="205"/>
                  </a:lnTo>
                  <a:lnTo>
                    <a:pt x="104" y="202"/>
                  </a:lnTo>
                  <a:lnTo>
                    <a:pt x="111" y="195"/>
                  </a:lnTo>
                  <a:lnTo>
                    <a:pt x="107" y="182"/>
                  </a:lnTo>
                  <a:lnTo>
                    <a:pt x="109" y="177"/>
                  </a:lnTo>
                  <a:lnTo>
                    <a:pt x="121" y="173"/>
                  </a:lnTo>
                  <a:lnTo>
                    <a:pt x="124" y="166"/>
                  </a:lnTo>
                  <a:lnTo>
                    <a:pt x="120" y="156"/>
                  </a:lnTo>
                  <a:lnTo>
                    <a:pt x="130" y="152"/>
                  </a:lnTo>
                  <a:lnTo>
                    <a:pt x="140" y="142"/>
                  </a:lnTo>
                  <a:lnTo>
                    <a:pt x="144" y="142"/>
                  </a:lnTo>
                  <a:lnTo>
                    <a:pt x="152" y="122"/>
                  </a:lnTo>
                  <a:lnTo>
                    <a:pt x="158" y="121"/>
                  </a:lnTo>
                  <a:lnTo>
                    <a:pt x="159" y="112"/>
                  </a:lnTo>
                  <a:lnTo>
                    <a:pt x="168" y="93"/>
                  </a:lnTo>
                  <a:lnTo>
                    <a:pt x="167" y="85"/>
                  </a:lnTo>
                  <a:lnTo>
                    <a:pt x="163" y="80"/>
                  </a:lnTo>
                  <a:lnTo>
                    <a:pt x="164" y="67"/>
                  </a:lnTo>
                  <a:lnTo>
                    <a:pt x="158" y="58"/>
                  </a:lnTo>
                  <a:lnTo>
                    <a:pt x="163" y="53"/>
                  </a:lnTo>
                  <a:lnTo>
                    <a:pt x="164" y="42"/>
                  </a:lnTo>
                  <a:lnTo>
                    <a:pt x="182" y="38"/>
                  </a:lnTo>
                  <a:lnTo>
                    <a:pt x="185" y="45"/>
                  </a:lnTo>
                  <a:lnTo>
                    <a:pt x="192" y="50"/>
                  </a:lnTo>
                  <a:lnTo>
                    <a:pt x="197" y="41"/>
                  </a:lnTo>
                  <a:lnTo>
                    <a:pt x="203" y="38"/>
                  </a:lnTo>
                  <a:lnTo>
                    <a:pt x="202" y="44"/>
                  </a:lnTo>
                  <a:lnTo>
                    <a:pt x="199" y="45"/>
                  </a:lnTo>
                  <a:lnTo>
                    <a:pt x="203" y="47"/>
                  </a:lnTo>
                  <a:lnTo>
                    <a:pt x="203" y="79"/>
                  </a:lnTo>
                  <a:lnTo>
                    <a:pt x="210" y="81"/>
                  </a:lnTo>
                  <a:lnTo>
                    <a:pt x="215" y="93"/>
                  </a:lnTo>
                  <a:lnTo>
                    <a:pt x="221" y="101"/>
                  </a:lnTo>
                  <a:lnTo>
                    <a:pt x="223" y="99"/>
                  </a:lnTo>
                  <a:lnTo>
                    <a:pt x="239" y="106"/>
                  </a:lnTo>
                  <a:lnTo>
                    <a:pt x="247" y="100"/>
                  </a:lnTo>
                  <a:lnTo>
                    <a:pt x="256" y="104"/>
                  </a:lnTo>
                  <a:lnTo>
                    <a:pt x="261" y="86"/>
                  </a:lnTo>
                  <a:lnTo>
                    <a:pt x="270" y="91"/>
                  </a:lnTo>
                  <a:lnTo>
                    <a:pt x="297" y="77"/>
                  </a:lnTo>
                  <a:lnTo>
                    <a:pt x="301" y="82"/>
                  </a:lnTo>
                  <a:lnTo>
                    <a:pt x="306" y="78"/>
                  </a:lnTo>
                  <a:lnTo>
                    <a:pt x="316" y="86"/>
                  </a:lnTo>
                  <a:lnTo>
                    <a:pt x="312" y="94"/>
                  </a:lnTo>
                  <a:lnTo>
                    <a:pt x="317" y="97"/>
                  </a:lnTo>
                  <a:lnTo>
                    <a:pt x="316" y="107"/>
                  </a:lnTo>
                  <a:lnTo>
                    <a:pt x="328" y="113"/>
                  </a:lnTo>
                  <a:lnTo>
                    <a:pt x="326" y="123"/>
                  </a:lnTo>
                  <a:lnTo>
                    <a:pt x="332" y="126"/>
                  </a:lnTo>
                  <a:lnTo>
                    <a:pt x="336" y="123"/>
                  </a:lnTo>
                  <a:lnTo>
                    <a:pt x="342" y="125"/>
                  </a:lnTo>
                  <a:lnTo>
                    <a:pt x="354" y="115"/>
                  </a:lnTo>
                  <a:lnTo>
                    <a:pt x="349" y="105"/>
                  </a:lnTo>
                  <a:lnTo>
                    <a:pt x="339" y="92"/>
                  </a:lnTo>
                  <a:lnTo>
                    <a:pt x="339" y="86"/>
                  </a:lnTo>
                  <a:lnTo>
                    <a:pt x="344" y="83"/>
                  </a:lnTo>
                  <a:lnTo>
                    <a:pt x="346" y="76"/>
                  </a:lnTo>
                  <a:lnTo>
                    <a:pt x="351" y="75"/>
                  </a:lnTo>
                  <a:lnTo>
                    <a:pt x="351" y="69"/>
                  </a:lnTo>
                  <a:lnTo>
                    <a:pt x="348" y="68"/>
                  </a:lnTo>
                  <a:lnTo>
                    <a:pt x="346" y="62"/>
                  </a:lnTo>
                  <a:lnTo>
                    <a:pt x="334" y="64"/>
                  </a:lnTo>
                  <a:lnTo>
                    <a:pt x="325" y="57"/>
                  </a:lnTo>
                  <a:lnTo>
                    <a:pt x="327" y="51"/>
                  </a:lnTo>
                  <a:lnTo>
                    <a:pt x="325" y="47"/>
                  </a:lnTo>
                  <a:lnTo>
                    <a:pt x="327" y="35"/>
                  </a:lnTo>
                  <a:lnTo>
                    <a:pt x="325" y="29"/>
                  </a:lnTo>
                  <a:lnTo>
                    <a:pt x="338" y="16"/>
                  </a:lnTo>
                  <a:lnTo>
                    <a:pt x="338" y="7"/>
                  </a:lnTo>
                  <a:lnTo>
                    <a:pt x="344" y="8"/>
                  </a:lnTo>
                  <a:lnTo>
                    <a:pt x="356" y="2"/>
                  </a:lnTo>
                  <a:lnTo>
                    <a:pt x="361" y="5"/>
                  </a:lnTo>
                  <a:lnTo>
                    <a:pt x="366" y="0"/>
                  </a:lnTo>
                  <a:lnTo>
                    <a:pt x="369" y="5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Marche">
              <a:extLst>
                <a:ext uri="{FF2B5EF4-FFF2-40B4-BE49-F238E27FC236}">
                  <a16:creationId xmlns="" xmlns:a16="http://schemas.microsoft.com/office/drawing/2014/main" id="{8EF2147C-5B19-4757-A102-E36F96DDCD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4688" y="2613026"/>
              <a:ext cx="577850" cy="587375"/>
            </a:xfrm>
            <a:custGeom>
              <a:avLst/>
              <a:gdLst>
                <a:gd name="T0" fmla="*/ 287 w 364"/>
                <a:gd name="T1" fmla="*/ 106 h 370"/>
                <a:gd name="T2" fmla="*/ 267 w 364"/>
                <a:gd name="T3" fmla="*/ 104 h 370"/>
                <a:gd name="T4" fmla="*/ 129 w 364"/>
                <a:gd name="T5" fmla="*/ 1 h 370"/>
                <a:gd name="T6" fmla="*/ 114 w 364"/>
                <a:gd name="T7" fmla="*/ 12 h 370"/>
                <a:gd name="T8" fmla="*/ 103 w 364"/>
                <a:gd name="T9" fmla="*/ 42 h 370"/>
                <a:gd name="T10" fmla="*/ 88 w 364"/>
                <a:gd name="T11" fmla="*/ 35 h 370"/>
                <a:gd name="T12" fmla="*/ 74 w 364"/>
                <a:gd name="T13" fmla="*/ 20 h 370"/>
                <a:gd name="T14" fmla="*/ 64 w 364"/>
                <a:gd name="T15" fmla="*/ 20 h 370"/>
                <a:gd name="T16" fmla="*/ 47 w 364"/>
                <a:gd name="T17" fmla="*/ 18 h 370"/>
                <a:gd name="T18" fmla="*/ 46 w 364"/>
                <a:gd name="T19" fmla="*/ 28 h 370"/>
                <a:gd name="T20" fmla="*/ 32 w 364"/>
                <a:gd name="T21" fmla="*/ 42 h 370"/>
                <a:gd name="T22" fmla="*/ 20 w 364"/>
                <a:gd name="T23" fmla="*/ 59 h 370"/>
                <a:gd name="T24" fmla="*/ 30 w 364"/>
                <a:gd name="T25" fmla="*/ 62 h 370"/>
                <a:gd name="T26" fmla="*/ 32 w 364"/>
                <a:gd name="T27" fmla="*/ 85 h 370"/>
                <a:gd name="T28" fmla="*/ 24 w 364"/>
                <a:gd name="T29" fmla="*/ 82 h 370"/>
                <a:gd name="T30" fmla="*/ 13 w 364"/>
                <a:gd name="T31" fmla="*/ 87 h 370"/>
                <a:gd name="T32" fmla="*/ 6 w 364"/>
                <a:gd name="T33" fmla="*/ 104 h 370"/>
                <a:gd name="T34" fmla="*/ 21 w 364"/>
                <a:gd name="T35" fmla="*/ 109 h 370"/>
                <a:gd name="T36" fmla="*/ 39 w 364"/>
                <a:gd name="T37" fmla="*/ 104 h 370"/>
                <a:gd name="T38" fmla="*/ 28 w 364"/>
                <a:gd name="T39" fmla="*/ 123 h 370"/>
                <a:gd name="T40" fmla="*/ 44 w 364"/>
                <a:gd name="T41" fmla="*/ 133 h 370"/>
                <a:gd name="T42" fmla="*/ 57 w 364"/>
                <a:gd name="T43" fmla="*/ 131 h 370"/>
                <a:gd name="T44" fmla="*/ 66 w 364"/>
                <a:gd name="T45" fmla="*/ 129 h 370"/>
                <a:gd name="T46" fmla="*/ 110 w 364"/>
                <a:gd name="T47" fmla="*/ 158 h 370"/>
                <a:gd name="T48" fmla="*/ 122 w 364"/>
                <a:gd name="T49" fmla="*/ 157 h 370"/>
                <a:gd name="T50" fmla="*/ 119 w 364"/>
                <a:gd name="T51" fmla="*/ 171 h 370"/>
                <a:gd name="T52" fmla="*/ 127 w 364"/>
                <a:gd name="T53" fmla="*/ 198 h 370"/>
                <a:gd name="T54" fmla="*/ 144 w 364"/>
                <a:gd name="T55" fmla="*/ 221 h 370"/>
                <a:gd name="T56" fmla="*/ 138 w 364"/>
                <a:gd name="T57" fmla="*/ 245 h 370"/>
                <a:gd name="T58" fmla="*/ 149 w 364"/>
                <a:gd name="T59" fmla="*/ 265 h 370"/>
                <a:gd name="T60" fmla="*/ 152 w 364"/>
                <a:gd name="T61" fmla="*/ 284 h 370"/>
                <a:gd name="T62" fmla="*/ 162 w 364"/>
                <a:gd name="T63" fmla="*/ 301 h 370"/>
                <a:gd name="T64" fmla="*/ 171 w 364"/>
                <a:gd name="T65" fmla="*/ 312 h 370"/>
                <a:gd name="T66" fmla="*/ 183 w 364"/>
                <a:gd name="T67" fmla="*/ 303 h 370"/>
                <a:gd name="T68" fmla="*/ 216 w 364"/>
                <a:gd name="T69" fmla="*/ 325 h 370"/>
                <a:gd name="T70" fmla="*/ 227 w 364"/>
                <a:gd name="T71" fmla="*/ 341 h 370"/>
                <a:gd name="T72" fmla="*/ 213 w 364"/>
                <a:gd name="T73" fmla="*/ 349 h 370"/>
                <a:gd name="T74" fmla="*/ 226 w 364"/>
                <a:gd name="T75" fmla="*/ 360 h 370"/>
                <a:gd name="T76" fmla="*/ 247 w 364"/>
                <a:gd name="T77" fmla="*/ 368 h 370"/>
                <a:gd name="T78" fmla="*/ 262 w 364"/>
                <a:gd name="T79" fmla="*/ 364 h 370"/>
                <a:gd name="T80" fmla="*/ 276 w 364"/>
                <a:gd name="T81" fmla="*/ 355 h 370"/>
                <a:gd name="T82" fmla="*/ 284 w 364"/>
                <a:gd name="T83" fmla="*/ 333 h 370"/>
                <a:gd name="T84" fmla="*/ 305 w 364"/>
                <a:gd name="T85" fmla="*/ 337 h 370"/>
                <a:gd name="T86" fmla="*/ 321 w 364"/>
                <a:gd name="T87" fmla="*/ 323 h 370"/>
                <a:gd name="T88" fmla="*/ 344 w 364"/>
                <a:gd name="T89" fmla="*/ 315 h 370"/>
                <a:gd name="T90" fmla="*/ 355 w 364"/>
                <a:gd name="T91" fmla="*/ 283 h 370"/>
                <a:gd name="T92" fmla="*/ 304 w 364"/>
                <a:gd name="T93" fmla="*/ 122 h 370"/>
                <a:gd name="T94" fmla="*/ 49 w 364"/>
                <a:gd name="T95" fmla="*/ 108 h 370"/>
                <a:gd name="T96" fmla="*/ 49 w 364"/>
                <a:gd name="T97" fmla="*/ 104 h 370"/>
                <a:gd name="T98" fmla="*/ 52 w 364"/>
                <a:gd name="T99" fmla="*/ 10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4" h="370">
                  <a:moveTo>
                    <a:pt x="304" y="122"/>
                  </a:moveTo>
                  <a:lnTo>
                    <a:pt x="292" y="115"/>
                  </a:lnTo>
                  <a:lnTo>
                    <a:pt x="287" y="106"/>
                  </a:lnTo>
                  <a:lnTo>
                    <a:pt x="279" y="98"/>
                  </a:lnTo>
                  <a:lnTo>
                    <a:pt x="275" y="105"/>
                  </a:lnTo>
                  <a:lnTo>
                    <a:pt x="267" y="104"/>
                  </a:lnTo>
                  <a:lnTo>
                    <a:pt x="236" y="86"/>
                  </a:lnTo>
                  <a:lnTo>
                    <a:pt x="152" y="12"/>
                  </a:lnTo>
                  <a:lnTo>
                    <a:pt x="129" y="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4" y="12"/>
                  </a:lnTo>
                  <a:lnTo>
                    <a:pt x="115" y="30"/>
                  </a:lnTo>
                  <a:lnTo>
                    <a:pt x="105" y="34"/>
                  </a:lnTo>
                  <a:lnTo>
                    <a:pt x="103" y="42"/>
                  </a:lnTo>
                  <a:lnTo>
                    <a:pt x="90" y="40"/>
                  </a:lnTo>
                  <a:lnTo>
                    <a:pt x="91" y="36"/>
                  </a:lnTo>
                  <a:lnTo>
                    <a:pt x="88" y="35"/>
                  </a:lnTo>
                  <a:lnTo>
                    <a:pt x="85" y="24"/>
                  </a:lnTo>
                  <a:lnTo>
                    <a:pt x="74" y="30"/>
                  </a:lnTo>
                  <a:lnTo>
                    <a:pt x="74" y="20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4" y="20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52" y="28"/>
                  </a:lnTo>
                  <a:lnTo>
                    <a:pt x="46" y="28"/>
                  </a:lnTo>
                  <a:lnTo>
                    <a:pt x="44" y="24"/>
                  </a:lnTo>
                  <a:lnTo>
                    <a:pt x="36" y="28"/>
                  </a:lnTo>
                  <a:lnTo>
                    <a:pt x="32" y="42"/>
                  </a:lnTo>
                  <a:lnTo>
                    <a:pt x="21" y="50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30" y="62"/>
                  </a:lnTo>
                  <a:lnTo>
                    <a:pt x="39" y="76"/>
                  </a:lnTo>
                  <a:lnTo>
                    <a:pt x="31" y="76"/>
                  </a:lnTo>
                  <a:lnTo>
                    <a:pt x="32" y="85"/>
                  </a:lnTo>
                  <a:lnTo>
                    <a:pt x="28" y="84"/>
                  </a:lnTo>
                  <a:lnTo>
                    <a:pt x="26" y="69"/>
                  </a:lnTo>
                  <a:lnTo>
                    <a:pt x="24" y="82"/>
                  </a:lnTo>
                  <a:lnTo>
                    <a:pt x="18" y="85"/>
                  </a:lnTo>
                  <a:lnTo>
                    <a:pt x="12" y="83"/>
                  </a:lnTo>
                  <a:lnTo>
                    <a:pt x="13" y="87"/>
                  </a:lnTo>
                  <a:lnTo>
                    <a:pt x="9" y="91"/>
                  </a:lnTo>
                  <a:lnTo>
                    <a:pt x="0" y="9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9" y="109"/>
                  </a:lnTo>
                  <a:lnTo>
                    <a:pt x="21" y="109"/>
                  </a:lnTo>
                  <a:lnTo>
                    <a:pt x="24" y="111"/>
                  </a:lnTo>
                  <a:lnTo>
                    <a:pt x="32" y="104"/>
                  </a:lnTo>
                  <a:lnTo>
                    <a:pt x="39" y="104"/>
                  </a:lnTo>
                  <a:lnTo>
                    <a:pt x="37" y="107"/>
                  </a:lnTo>
                  <a:lnTo>
                    <a:pt x="39" y="113"/>
                  </a:lnTo>
                  <a:lnTo>
                    <a:pt x="28" y="123"/>
                  </a:lnTo>
                  <a:lnTo>
                    <a:pt x="33" y="129"/>
                  </a:lnTo>
                  <a:lnTo>
                    <a:pt x="39" y="126"/>
                  </a:lnTo>
                  <a:lnTo>
                    <a:pt x="44" y="133"/>
                  </a:lnTo>
                  <a:lnTo>
                    <a:pt x="50" y="125"/>
                  </a:lnTo>
                  <a:lnTo>
                    <a:pt x="54" y="125"/>
                  </a:lnTo>
                  <a:lnTo>
                    <a:pt x="57" y="131"/>
                  </a:lnTo>
                  <a:lnTo>
                    <a:pt x="62" y="131"/>
                  </a:lnTo>
                  <a:lnTo>
                    <a:pt x="63" y="128"/>
                  </a:lnTo>
                  <a:lnTo>
                    <a:pt x="66" y="129"/>
                  </a:lnTo>
                  <a:lnTo>
                    <a:pt x="92" y="160"/>
                  </a:lnTo>
                  <a:lnTo>
                    <a:pt x="100" y="154"/>
                  </a:lnTo>
                  <a:lnTo>
                    <a:pt x="110" y="158"/>
                  </a:lnTo>
                  <a:lnTo>
                    <a:pt x="115" y="147"/>
                  </a:lnTo>
                  <a:lnTo>
                    <a:pt x="124" y="149"/>
                  </a:lnTo>
                  <a:lnTo>
                    <a:pt x="122" y="157"/>
                  </a:lnTo>
                  <a:lnTo>
                    <a:pt x="126" y="161"/>
                  </a:lnTo>
                  <a:lnTo>
                    <a:pt x="119" y="167"/>
                  </a:lnTo>
                  <a:lnTo>
                    <a:pt x="119" y="171"/>
                  </a:lnTo>
                  <a:lnTo>
                    <a:pt x="128" y="183"/>
                  </a:lnTo>
                  <a:lnTo>
                    <a:pt x="130" y="195"/>
                  </a:lnTo>
                  <a:lnTo>
                    <a:pt x="127" y="198"/>
                  </a:lnTo>
                  <a:lnTo>
                    <a:pt x="135" y="203"/>
                  </a:lnTo>
                  <a:lnTo>
                    <a:pt x="137" y="218"/>
                  </a:lnTo>
                  <a:lnTo>
                    <a:pt x="144" y="221"/>
                  </a:lnTo>
                  <a:lnTo>
                    <a:pt x="143" y="232"/>
                  </a:lnTo>
                  <a:lnTo>
                    <a:pt x="136" y="239"/>
                  </a:lnTo>
                  <a:lnTo>
                    <a:pt x="138" y="245"/>
                  </a:lnTo>
                  <a:lnTo>
                    <a:pt x="148" y="246"/>
                  </a:lnTo>
                  <a:lnTo>
                    <a:pt x="150" y="254"/>
                  </a:lnTo>
                  <a:lnTo>
                    <a:pt x="149" y="265"/>
                  </a:lnTo>
                  <a:lnTo>
                    <a:pt x="152" y="274"/>
                  </a:lnTo>
                  <a:lnTo>
                    <a:pt x="149" y="276"/>
                  </a:lnTo>
                  <a:lnTo>
                    <a:pt x="152" y="284"/>
                  </a:lnTo>
                  <a:lnTo>
                    <a:pt x="150" y="291"/>
                  </a:lnTo>
                  <a:lnTo>
                    <a:pt x="161" y="298"/>
                  </a:lnTo>
                  <a:lnTo>
                    <a:pt x="162" y="301"/>
                  </a:lnTo>
                  <a:lnTo>
                    <a:pt x="166" y="302"/>
                  </a:lnTo>
                  <a:lnTo>
                    <a:pt x="167" y="318"/>
                  </a:lnTo>
                  <a:lnTo>
                    <a:pt x="171" y="312"/>
                  </a:lnTo>
                  <a:lnTo>
                    <a:pt x="171" y="305"/>
                  </a:lnTo>
                  <a:lnTo>
                    <a:pt x="177" y="309"/>
                  </a:lnTo>
                  <a:lnTo>
                    <a:pt x="183" y="303"/>
                  </a:lnTo>
                  <a:lnTo>
                    <a:pt x="195" y="312"/>
                  </a:lnTo>
                  <a:lnTo>
                    <a:pt x="205" y="329"/>
                  </a:lnTo>
                  <a:lnTo>
                    <a:pt x="216" y="325"/>
                  </a:lnTo>
                  <a:lnTo>
                    <a:pt x="222" y="318"/>
                  </a:lnTo>
                  <a:lnTo>
                    <a:pt x="228" y="334"/>
                  </a:lnTo>
                  <a:lnTo>
                    <a:pt x="227" y="341"/>
                  </a:lnTo>
                  <a:lnTo>
                    <a:pt x="223" y="349"/>
                  </a:lnTo>
                  <a:lnTo>
                    <a:pt x="221" y="345"/>
                  </a:lnTo>
                  <a:lnTo>
                    <a:pt x="213" y="349"/>
                  </a:lnTo>
                  <a:lnTo>
                    <a:pt x="212" y="357"/>
                  </a:lnTo>
                  <a:lnTo>
                    <a:pt x="212" y="357"/>
                  </a:lnTo>
                  <a:lnTo>
                    <a:pt x="226" y="360"/>
                  </a:lnTo>
                  <a:lnTo>
                    <a:pt x="228" y="355"/>
                  </a:lnTo>
                  <a:lnTo>
                    <a:pt x="232" y="355"/>
                  </a:lnTo>
                  <a:lnTo>
                    <a:pt x="247" y="368"/>
                  </a:lnTo>
                  <a:lnTo>
                    <a:pt x="247" y="368"/>
                  </a:lnTo>
                  <a:lnTo>
                    <a:pt x="254" y="370"/>
                  </a:lnTo>
                  <a:lnTo>
                    <a:pt x="262" y="364"/>
                  </a:lnTo>
                  <a:lnTo>
                    <a:pt x="265" y="367"/>
                  </a:lnTo>
                  <a:lnTo>
                    <a:pt x="267" y="356"/>
                  </a:lnTo>
                  <a:lnTo>
                    <a:pt x="276" y="355"/>
                  </a:lnTo>
                  <a:lnTo>
                    <a:pt x="278" y="345"/>
                  </a:lnTo>
                  <a:lnTo>
                    <a:pt x="283" y="339"/>
                  </a:lnTo>
                  <a:lnTo>
                    <a:pt x="284" y="333"/>
                  </a:lnTo>
                  <a:lnTo>
                    <a:pt x="292" y="338"/>
                  </a:lnTo>
                  <a:lnTo>
                    <a:pt x="303" y="333"/>
                  </a:lnTo>
                  <a:lnTo>
                    <a:pt x="305" y="337"/>
                  </a:lnTo>
                  <a:lnTo>
                    <a:pt x="311" y="336"/>
                  </a:lnTo>
                  <a:lnTo>
                    <a:pt x="319" y="333"/>
                  </a:lnTo>
                  <a:lnTo>
                    <a:pt x="321" y="323"/>
                  </a:lnTo>
                  <a:lnTo>
                    <a:pt x="323" y="321"/>
                  </a:lnTo>
                  <a:lnTo>
                    <a:pt x="336" y="320"/>
                  </a:lnTo>
                  <a:lnTo>
                    <a:pt x="344" y="315"/>
                  </a:lnTo>
                  <a:lnTo>
                    <a:pt x="364" y="310"/>
                  </a:lnTo>
                  <a:lnTo>
                    <a:pt x="364" y="310"/>
                  </a:lnTo>
                  <a:lnTo>
                    <a:pt x="355" y="283"/>
                  </a:lnTo>
                  <a:lnTo>
                    <a:pt x="349" y="249"/>
                  </a:lnTo>
                  <a:lnTo>
                    <a:pt x="303" y="135"/>
                  </a:lnTo>
                  <a:lnTo>
                    <a:pt x="304" y="122"/>
                  </a:lnTo>
                  <a:close/>
                  <a:moveTo>
                    <a:pt x="52" y="109"/>
                  </a:moveTo>
                  <a:lnTo>
                    <a:pt x="49" y="108"/>
                  </a:lnTo>
                  <a:lnTo>
                    <a:pt x="49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10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109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Molize">
              <a:extLst>
                <a:ext uri="{FF2B5EF4-FFF2-40B4-BE49-F238E27FC236}">
                  <a16:creationId xmlns="" xmlns:a16="http://schemas.microsoft.com/office/drawing/2014/main" id="{7F8666B2-89D4-48F1-9066-39DBD2A16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3478213"/>
              <a:ext cx="404812" cy="312738"/>
            </a:xfrm>
            <a:custGeom>
              <a:avLst/>
              <a:gdLst>
                <a:gd name="T0" fmla="*/ 202 w 255"/>
                <a:gd name="T1" fmla="*/ 14 h 197"/>
                <a:gd name="T2" fmla="*/ 238 w 255"/>
                <a:gd name="T3" fmla="*/ 35 h 197"/>
                <a:gd name="T4" fmla="*/ 251 w 255"/>
                <a:gd name="T5" fmla="*/ 40 h 197"/>
                <a:gd name="T6" fmla="*/ 244 w 255"/>
                <a:gd name="T7" fmla="*/ 66 h 197"/>
                <a:gd name="T8" fmla="*/ 243 w 255"/>
                <a:gd name="T9" fmla="*/ 84 h 197"/>
                <a:gd name="T10" fmla="*/ 244 w 255"/>
                <a:gd name="T11" fmla="*/ 92 h 197"/>
                <a:gd name="T12" fmla="*/ 255 w 255"/>
                <a:gd name="T13" fmla="*/ 102 h 197"/>
                <a:gd name="T14" fmla="*/ 245 w 255"/>
                <a:gd name="T15" fmla="*/ 112 h 197"/>
                <a:gd name="T16" fmla="*/ 241 w 255"/>
                <a:gd name="T17" fmla="*/ 112 h 197"/>
                <a:gd name="T18" fmla="*/ 227 w 255"/>
                <a:gd name="T19" fmla="*/ 126 h 197"/>
                <a:gd name="T20" fmla="*/ 209 w 255"/>
                <a:gd name="T21" fmla="*/ 126 h 197"/>
                <a:gd name="T22" fmla="*/ 210 w 255"/>
                <a:gd name="T23" fmla="*/ 152 h 197"/>
                <a:gd name="T24" fmla="*/ 224 w 255"/>
                <a:gd name="T25" fmla="*/ 165 h 197"/>
                <a:gd name="T26" fmla="*/ 212 w 255"/>
                <a:gd name="T27" fmla="*/ 173 h 197"/>
                <a:gd name="T28" fmla="*/ 194 w 255"/>
                <a:gd name="T29" fmla="*/ 180 h 197"/>
                <a:gd name="T30" fmla="*/ 171 w 255"/>
                <a:gd name="T31" fmla="*/ 185 h 197"/>
                <a:gd name="T32" fmla="*/ 159 w 255"/>
                <a:gd name="T33" fmla="*/ 184 h 197"/>
                <a:gd name="T34" fmla="*/ 151 w 255"/>
                <a:gd name="T35" fmla="*/ 189 h 197"/>
                <a:gd name="T36" fmla="*/ 138 w 255"/>
                <a:gd name="T37" fmla="*/ 197 h 197"/>
                <a:gd name="T38" fmla="*/ 119 w 255"/>
                <a:gd name="T39" fmla="*/ 192 h 197"/>
                <a:gd name="T40" fmla="*/ 113 w 255"/>
                <a:gd name="T41" fmla="*/ 182 h 197"/>
                <a:gd name="T42" fmla="*/ 71 w 255"/>
                <a:gd name="T43" fmla="*/ 168 h 197"/>
                <a:gd name="T44" fmla="*/ 63 w 255"/>
                <a:gd name="T45" fmla="*/ 164 h 197"/>
                <a:gd name="T46" fmla="*/ 49 w 255"/>
                <a:gd name="T47" fmla="*/ 160 h 197"/>
                <a:gd name="T48" fmla="*/ 37 w 255"/>
                <a:gd name="T49" fmla="*/ 158 h 197"/>
                <a:gd name="T50" fmla="*/ 34 w 255"/>
                <a:gd name="T51" fmla="*/ 181 h 197"/>
                <a:gd name="T52" fmla="*/ 29 w 255"/>
                <a:gd name="T53" fmla="*/ 188 h 197"/>
                <a:gd name="T54" fmla="*/ 13 w 255"/>
                <a:gd name="T55" fmla="*/ 180 h 197"/>
                <a:gd name="T56" fmla="*/ 8 w 255"/>
                <a:gd name="T57" fmla="*/ 171 h 197"/>
                <a:gd name="T58" fmla="*/ 11 w 255"/>
                <a:gd name="T59" fmla="*/ 165 h 197"/>
                <a:gd name="T60" fmla="*/ 18 w 255"/>
                <a:gd name="T61" fmla="*/ 153 h 197"/>
                <a:gd name="T62" fmla="*/ 17 w 255"/>
                <a:gd name="T63" fmla="*/ 148 h 197"/>
                <a:gd name="T64" fmla="*/ 12 w 255"/>
                <a:gd name="T65" fmla="*/ 138 h 197"/>
                <a:gd name="T66" fmla="*/ 14 w 255"/>
                <a:gd name="T67" fmla="*/ 130 h 197"/>
                <a:gd name="T68" fmla="*/ 0 w 255"/>
                <a:gd name="T69" fmla="*/ 108 h 197"/>
                <a:gd name="T70" fmla="*/ 9 w 255"/>
                <a:gd name="T71" fmla="*/ 106 h 197"/>
                <a:gd name="T72" fmla="*/ 18 w 255"/>
                <a:gd name="T73" fmla="*/ 104 h 197"/>
                <a:gd name="T74" fmla="*/ 27 w 255"/>
                <a:gd name="T75" fmla="*/ 94 h 197"/>
                <a:gd name="T76" fmla="*/ 34 w 255"/>
                <a:gd name="T77" fmla="*/ 102 h 197"/>
                <a:gd name="T78" fmla="*/ 46 w 255"/>
                <a:gd name="T79" fmla="*/ 91 h 197"/>
                <a:gd name="T80" fmla="*/ 50 w 255"/>
                <a:gd name="T81" fmla="*/ 90 h 197"/>
                <a:gd name="T82" fmla="*/ 55 w 255"/>
                <a:gd name="T83" fmla="*/ 87 h 197"/>
                <a:gd name="T84" fmla="*/ 44 w 255"/>
                <a:gd name="T85" fmla="*/ 68 h 197"/>
                <a:gd name="T86" fmla="*/ 54 w 255"/>
                <a:gd name="T87" fmla="*/ 64 h 197"/>
                <a:gd name="T88" fmla="*/ 71 w 255"/>
                <a:gd name="T89" fmla="*/ 44 h 197"/>
                <a:gd name="T90" fmla="*/ 80 w 255"/>
                <a:gd name="T91" fmla="*/ 50 h 197"/>
                <a:gd name="T92" fmla="*/ 87 w 255"/>
                <a:gd name="T93" fmla="*/ 59 h 197"/>
                <a:gd name="T94" fmla="*/ 101 w 255"/>
                <a:gd name="T95" fmla="*/ 61 h 197"/>
                <a:gd name="T96" fmla="*/ 110 w 255"/>
                <a:gd name="T97" fmla="*/ 82 h 197"/>
                <a:gd name="T98" fmla="*/ 115 w 255"/>
                <a:gd name="T99" fmla="*/ 87 h 197"/>
                <a:gd name="T100" fmla="*/ 142 w 255"/>
                <a:gd name="T101" fmla="*/ 51 h 197"/>
                <a:gd name="T102" fmla="*/ 155 w 255"/>
                <a:gd name="T103" fmla="*/ 31 h 197"/>
                <a:gd name="T104" fmla="*/ 176 w 255"/>
                <a:gd name="T105" fmla="*/ 11 h 197"/>
                <a:gd name="T106" fmla="*/ 177 w 255"/>
                <a:gd name="T107" fmla="*/ 0 h 197"/>
                <a:gd name="T108" fmla="*/ 179 w 255"/>
                <a:gd name="T109" fmla="*/ 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5" h="197">
                  <a:moveTo>
                    <a:pt x="179" y="1"/>
                  </a:moveTo>
                  <a:lnTo>
                    <a:pt x="202" y="14"/>
                  </a:lnTo>
                  <a:lnTo>
                    <a:pt x="222" y="18"/>
                  </a:lnTo>
                  <a:lnTo>
                    <a:pt x="238" y="35"/>
                  </a:lnTo>
                  <a:lnTo>
                    <a:pt x="251" y="40"/>
                  </a:lnTo>
                  <a:lnTo>
                    <a:pt x="251" y="40"/>
                  </a:lnTo>
                  <a:lnTo>
                    <a:pt x="252" y="54"/>
                  </a:lnTo>
                  <a:lnTo>
                    <a:pt x="244" y="66"/>
                  </a:lnTo>
                  <a:lnTo>
                    <a:pt x="247" y="78"/>
                  </a:lnTo>
                  <a:lnTo>
                    <a:pt x="243" y="84"/>
                  </a:lnTo>
                  <a:lnTo>
                    <a:pt x="247" y="90"/>
                  </a:lnTo>
                  <a:lnTo>
                    <a:pt x="244" y="92"/>
                  </a:lnTo>
                  <a:lnTo>
                    <a:pt x="248" y="98"/>
                  </a:lnTo>
                  <a:lnTo>
                    <a:pt x="255" y="102"/>
                  </a:lnTo>
                  <a:lnTo>
                    <a:pt x="247" y="106"/>
                  </a:lnTo>
                  <a:lnTo>
                    <a:pt x="245" y="112"/>
                  </a:lnTo>
                  <a:lnTo>
                    <a:pt x="241" y="109"/>
                  </a:lnTo>
                  <a:lnTo>
                    <a:pt x="241" y="112"/>
                  </a:lnTo>
                  <a:lnTo>
                    <a:pt x="232" y="115"/>
                  </a:lnTo>
                  <a:lnTo>
                    <a:pt x="227" y="126"/>
                  </a:lnTo>
                  <a:lnTo>
                    <a:pt x="214" y="119"/>
                  </a:lnTo>
                  <a:lnTo>
                    <a:pt x="209" y="126"/>
                  </a:lnTo>
                  <a:lnTo>
                    <a:pt x="212" y="129"/>
                  </a:lnTo>
                  <a:lnTo>
                    <a:pt x="210" y="152"/>
                  </a:lnTo>
                  <a:lnTo>
                    <a:pt x="216" y="154"/>
                  </a:lnTo>
                  <a:lnTo>
                    <a:pt x="224" y="165"/>
                  </a:lnTo>
                  <a:lnTo>
                    <a:pt x="224" y="165"/>
                  </a:lnTo>
                  <a:lnTo>
                    <a:pt x="212" y="173"/>
                  </a:lnTo>
                  <a:lnTo>
                    <a:pt x="201" y="174"/>
                  </a:lnTo>
                  <a:lnTo>
                    <a:pt x="194" y="180"/>
                  </a:lnTo>
                  <a:lnTo>
                    <a:pt x="178" y="173"/>
                  </a:lnTo>
                  <a:lnTo>
                    <a:pt x="171" y="185"/>
                  </a:lnTo>
                  <a:lnTo>
                    <a:pt x="163" y="187"/>
                  </a:lnTo>
                  <a:lnTo>
                    <a:pt x="159" y="184"/>
                  </a:lnTo>
                  <a:lnTo>
                    <a:pt x="151" y="185"/>
                  </a:lnTo>
                  <a:lnTo>
                    <a:pt x="151" y="189"/>
                  </a:lnTo>
                  <a:lnTo>
                    <a:pt x="147" y="189"/>
                  </a:lnTo>
                  <a:lnTo>
                    <a:pt x="138" y="197"/>
                  </a:lnTo>
                  <a:lnTo>
                    <a:pt x="133" y="190"/>
                  </a:lnTo>
                  <a:lnTo>
                    <a:pt x="119" y="192"/>
                  </a:lnTo>
                  <a:lnTo>
                    <a:pt x="114" y="189"/>
                  </a:lnTo>
                  <a:lnTo>
                    <a:pt x="113" y="182"/>
                  </a:lnTo>
                  <a:lnTo>
                    <a:pt x="79" y="173"/>
                  </a:lnTo>
                  <a:lnTo>
                    <a:pt x="71" y="168"/>
                  </a:lnTo>
                  <a:lnTo>
                    <a:pt x="70" y="164"/>
                  </a:lnTo>
                  <a:lnTo>
                    <a:pt x="63" y="164"/>
                  </a:lnTo>
                  <a:lnTo>
                    <a:pt x="62" y="160"/>
                  </a:lnTo>
                  <a:lnTo>
                    <a:pt x="49" y="160"/>
                  </a:lnTo>
                  <a:lnTo>
                    <a:pt x="47" y="166"/>
                  </a:lnTo>
                  <a:lnTo>
                    <a:pt x="37" y="158"/>
                  </a:lnTo>
                  <a:lnTo>
                    <a:pt x="28" y="175"/>
                  </a:lnTo>
                  <a:lnTo>
                    <a:pt x="34" y="181"/>
                  </a:lnTo>
                  <a:lnTo>
                    <a:pt x="35" y="191"/>
                  </a:lnTo>
                  <a:lnTo>
                    <a:pt x="29" y="188"/>
                  </a:lnTo>
                  <a:lnTo>
                    <a:pt x="21" y="190"/>
                  </a:lnTo>
                  <a:lnTo>
                    <a:pt x="13" y="180"/>
                  </a:lnTo>
                  <a:lnTo>
                    <a:pt x="14" y="174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65"/>
                  </a:lnTo>
                  <a:lnTo>
                    <a:pt x="7" y="161"/>
                  </a:lnTo>
                  <a:lnTo>
                    <a:pt x="18" y="153"/>
                  </a:lnTo>
                  <a:lnTo>
                    <a:pt x="13" y="149"/>
                  </a:lnTo>
                  <a:lnTo>
                    <a:pt x="17" y="148"/>
                  </a:lnTo>
                  <a:lnTo>
                    <a:pt x="17" y="144"/>
                  </a:lnTo>
                  <a:lnTo>
                    <a:pt x="12" y="138"/>
                  </a:lnTo>
                  <a:lnTo>
                    <a:pt x="15" y="136"/>
                  </a:lnTo>
                  <a:lnTo>
                    <a:pt x="14" y="130"/>
                  </a:lnTo>
                  <a:lnTo>
                    <a:pt x="9" y="11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9" y="106"/>
                  </a:lnTo>
                  <a:lnTo>
                    <a:pt x="17" y="110"/>
                  </a:lnTo>
                  <a:lnTo>
                    <a:pt x="18" y="104"/>
                  </a:lnTo>
                  <a:lnTo>
                    <a:pt x="23" y="104"/>
                  </a:lnTo>
                  <a:lnTo>
                    <a:pt x="27" y="94"/>
                  </a:lnTo>
                  <a:lnTo>
                    <a:pt x="31" y="94"/>
                  </a:lnTo>
                  <a:lnTo>
                    <a:pt x="34" y="102"/>
                  </a:lnTo>
                  <a:lnTo>
                    <a:pt x="37" y="91"/>
                  </a:lnTo>
                  <a:lnTo>
                    <a:pt x="46" y="91"/>
                  </a:lnTo>
                  <a:lnTo>
                    <a:pt x="49" y="85"/>
                  </a:lnTo>
                  <a:lnTo>
                    <a:pt x="50" y="90"/>
                  </a:lnTo>
                  <a:lnTo>
                    <a:pt x="53" y="91"/>
                  </a:lnTo>
                  <a:lnTo>
                    <a:pt x="55" y="87"/>
                  </a:lnTo>
                  <a:lnTo>
                    <a:pt x="49" y="82"/>
                  </a:lnTo>
                  <a:lnTo>
                    <a:pt x="44" y="68"/>
                  </a:lnTo>
                  <a:lnTo>
                    <a:pt x="45" y="64"/>
                  </a:lnTo>
                  <a:lnTo>
                    <a:pt x="54" y="64"/>
                  </a:lnTo>
                  <a:lnTo>
                    <a:pt x="60" y="55"/>
                  </a:lnTo>
                  <a:lnTo>
                    <a:pt x="71" y="44"/>
                  </a:lnTo>
                  <a:lnTo>
                    <a:pt x="75" y="50"/>
                  </a:lnTo>
                  <a:lnTo>
                    <a:pt x="80" y="50"/>
                  </a:lnTo>
                  <a:lnTo>
                    <a:pt x="85" y="59"/>
                  </a:lnTo>
                  <a:lnTo>
                    <a:pt x="87" y="59"/>
                  </a:lnTo>
                  <a:lnTo>
                    <a:pt x="92" y="54"/>
                  </a:lnTo>
                  <a:lnTo>
                    <a:pt x="101" y="61"/>
                  </a:lnTo>
                  <a:lnTo>
                    <a:pt x="106" y="65"/>
                  </a:lnTo>
                  <a:lnTo>
                    <a:pt x="110" y="82"/>
                  </a:lnTo>
                  <a:lnTo>
                    <a:pt x="107" y="85"/>
                  </a:lnTo>
                  <a:lnTo>
                    <a:pt x="115" y="87"/>
                  </a:lnTo>
                  <a:lnTo>
                    <a:pt x="135" y="66"/>
                  </a:lnTo>
                  <a:lnTo>
                    <a:pt x="142" y="51"/>
                  </a:lnTo>
                  <a:lnTo>
                    <a:pt x="151" y="43"/>
                  </a:lnTo>
                  <a:lnTo>
                    <a:pt x="155" y="31"/>
                  </a:lnTo>
                  <a:lnTo>
                    <a:pt x="165" y="19"/>
                  </a:lnTo>
                  <a:lnTo>
                    <a:pt x="176" y="11"/>
                  </a:lnTo>
                  <a:lnTo>
                    <a:pt x="173" y="7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9" y="1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Piedmont">
              <a:extLst>
                <a:ext uri="{FF2B5EF4-FFF2-40B4-BE49-F238E27FC236}">
                  <a16:creationId xmlns="" xmlns:a16="http://schemas.microsoft.com/office/drawing/2014/main" id="{4FEF8090-F781-470E-8976-6286AFB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1430338"/>
              <a:ext cx="865187" cy="1139825"/>
            </a:xfrm>
            <a:custGeom>
              <a:avLst/>
              <a:gdLst>
                <a:gd name="T0" fmla="*/ 379 w 545"/>
                <a:gd name="T1" fmla="*/ 51 h 718"/>
                <a:gd name="T2" fmla="*/ 416 w 545"/>
                <a:gd name="T3" fmla="*/ 95 h 718"/>
                <a:gd name="T4" fmla="*/ 440 w 545"/>
                <a:gd name="T5" fmla="*/ 110 h 718"/>
                <a:gd name="T6" fmla="*/ 405 w 545"/>
                <a:gd name="T7" fmla="*/ 208 h 718"/>
                <a:gd name="T8" fmla="*/ 434 w 545"/>
                <a:gd name="T9" fmla="*/ 252 h 718"/>
                <a:gd name="T10" fmla="*/ 455 w 545"/>
                <a:gd name="T11" fmla="*/ 297 h 718"/>
                <a:gd name="T12" fmla="*/ 446 w 545"/>
                <a:gd name="T13" fmla="*/ 330 h 718"/>
                <a:gd name="T14" fmla="*/ 429 w 545"/>
                <a:gd name="T15" fmla="*/ 355 h 718"/>
                <a:gd name="T16" fmla="*/ 400 w 545"/>
                <a:gd name="T17" fmla="*/ 339 h 718"/>
                <a:gd name="T18" fmla="*/ 399 w 545"/>
                <a:gd name="T19" fmla="*/ 366 h 718"/>
                <a:gd name="T20" fmla="*/ 404 w 545"/>
                <a:gd name="T21" fmla="*/ 381 h 718"/>
                <a:gd name="T22" fmla="*/ 412 w 545"/>
                <a:gd name="T23" fmla="*/ 397 h 718"/>
                <a:gd name="T24" fmla="*/ 437 w 545"/>
                <a:gd name="T25" fmla="*/ 437 h 718"/>
                <a:gd name="T26" fmla="*/ 453 w 545"/>
                <a:gd name="T27" fmla="*/ 435 h 718"/>
                <a:gd name="T28" fmla="*/ 490 w 545"/>
                <a:gd name="T29" fmla="*/ 444 h 718"/>
                <a:gd name="T30" fmla="*/ 511 w 545"/>
                <a:gd name="T31" fmla="*/ 475 h 718"/>
                <a:gd name="T32" fmla="*/ 522 w 545"/>
                <a:gd name="T33" fmla="*/ 499 h 718"/>
                <a:gd name="T34" fmla="*/ 544 w 545"/>
                <a:gd name="T35" fmla="*/ 535 h 718"/>
                <a:gd name="T36" fmla="*/ 521 w 545"/>
                <a:gd name="T37" fmla="*/ 562 h 718"/>
                <a:gd name="T38" fmla="*/ 491 w 545"/>
                <a:gd name="T39" fmla="*/ 536 h 718"/>
                <a:gd name="T40" fmla="*/ 476 w 545"/>
                <a:gd name="T41" fmla="*/ 574 h 718"/>
                <a:gd name="T42" fmla="*/ 453 w 545"/>
                <a:gd name="T43" fmla="*/ 591 h 718"/>
                <a:gd name="T44" fmla="*/ 420 w 545"/>
                <a:gd name="T45" fmla="*/ 564 h 718"/>
                <a:gd name="T46" fmla="*/ 388 w 545"/>
                <a:gd name="T47" fmla="*/ 583 h 718"/>
                <a:gd name="T48" fmla="*/ 354 w 545"/>
                <a:gd name="T49" fmla="*/ 588 h 718"/>
                <a:gd name="T50" fmla="*/ 336 w 545"/>
                <a:gd name="T51" fmla="*/ 609 h 718"/>
                <a:gd name="T52" fmla="*/ 310 w 545"/>
                <a:gd name="T53" fmla="*/ 647 h 718"/>
                <a:gd name="T54" fmla="*/ 306 w 545"/>
                <a:gd name="T55" fmla="*/ 666 h 718"/>
                <a:gd name="T56" fmla="*/ 292 w 545"/>
                <a:gd name="T57" fmla="*/ 690 h 718"/>
                <a:gd name="T58" fmla="*/ 276 w 545"/>
                <a:gd name="T59" fmla="*/ 706 h 718"/>
                <a:gd name="T60" fmla="*/ 232 w 545"/>
                <a:gd name="T61" fmla="*/ 718 h 718"/>
                <a:gd name="T62" fmla="*/ 212 w 545"/>
                <a:gd name="T63" fmla="*/ 684 h 718"/>
                <a:gd name="T64" fmla="*/ 161 w 545"/>
                <a:gd name="T65" fmla="*/ 699 h 718"/>
                <a:gd name="T66" fmla="*/ 118 w 545"/>
                <a:gd name="T67" fmla="*/ 677 h 718"/>
                <a:gd name="T68" fmla="*/ 77 w 545"/>
                <a:gd name="T69" fmla="*/ 653 h 718"/>
                <a:gd name="T70" fmla="*/ 56 w 545"/>
                <a:gd name="T71" fmla="*/ 612 h 718"/>
                <a:gd name="T72" fmla="*/ 65 w 545"/>
                <a:gd name="T73" fmla="*/ 567 h 718"/>
                <a:gd name="T74" fmla="*/ 94 w 545"/>
                <a:gd name="T75" fmla="*/ 534 h 718"/>
                <a:gd name="T76" fmla="*/ 80 w 545"/>
                <a:gd name="T77" fmla="*/ 489 h 718"/>
                <a:gd name="T78" fmla="*/ 27 w 545"/>
                <a:gd name="T79" fmla="*/ 470 h 718"/>
                <a:gd name="T80" fmla="*/ 25 w 545"/>
                <a:gd name="T81" fmla="*/ 438 h 718"/>
                <a:gd name="T82" fmla="*/ 11 w 545"/>
                <a:gd name="T83" fmla="*/ 400 h 718"/>
                <a:gd name="T84" fmla="*/ 56 w 545"/>
                <a:gd name="T85" fmla="*/ 391 h 718"/>
                <a:gd name="T86" fmla="*/ 93 w 545"/>
                <a:gd name="T87" fmla="*/ 378 h 718"/>
                <a:gd name="T88" fmla="*/ 108 w 545"/>
                <a:gd name="T89" fmla="*/ 337 h 718"/>
                <a:gd name="T90" fmla="*/ 101 w 545"/>
                <a:gd name="T91" fmla="*/ 302 h 718"/>
                <a:gd name="T92" fmla="*/ 147 w 545"/>
                <a:gd name="T93" fmla="*/ 288 h 718"/>
                <a:gd name="T94" fmla="*/ 189 w 545"/>
                <a:gd name="T95" fmla="*/ 269 h 718"/>
                <a:gd name="T96" fmla="*/ 230 w 545"/>
                <a:gd name="T97" fmla="*/ 274 h 718"/>
                <a:gd name="T98" fmla="*/ 276 w 545"/>
                <a:gd name="T99" fmla="*/ 251 h 718"/>
                <a:gd name="T100" fmla="*/ 263 w 545"/>
                <a:gd name="T101" fmla="*/ 183 h 718"/>
                <a:gd name="T102" fmla="*/ 286 w 545"/>
                <a:gd name="T103" fmla="*/ 143 h 718"/>
                <a:gd name="T104" fmla="*/ 311 w 545"/>
                <a:gd name="T105" fmla="*/ 108 h 718"/>
                <a:gd name="T106" fmla="*/ 312 w 545"/>
                <a:gd name="T107" fmla="*/ 67 h 718"/>
                <a:gd name="T108" fmla="*/ 344 w 545"/>
                <a:gd name="T109" fmla="*/ 37 h 718"/>
                <a:gd name="T110" fmla="*/ 357 w 545"/>
                <a:gd name="T111" fmla="*/ 1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5" h="718">
                  <a:moveTo>
                    <a:pt x="382" y="0"/>
                  </a:moveTo>
                  <a:lnTo>
                    <a:pt x="388" y="7"/>
                  </a:lnTo>
                  <a:lnTo>
                    <a:pt x="385" y="13"/>
                  </a:lnTo>
                  <a:lnTo>
                    <a:pt x="388" y="22"/>
                  </a:lnTo>
                  <a:lnTo>
                    <a:pt x="387" y="41"/>
                  </a:lnTo>
                  <a:lnTo>
                    <a:pt x="379" y="51"/>
                  </a:lnTo>
                  <a:lnTo>
                    <a:pt x="385" y="62"/>
                  </a:lnTo>
                  <a:lnTo>
                    <a:pt x="383" y="67"/>
                  </a:lnTo>
                  <a:lnTo>
                    <a:pt x="388" y="72"/>
                  </a:lnTo>
                  <a:lnTo>
                    <a:pt x="400" y="76"/>
                  </a:lnTo>
                  <a:lnTo>
                    <a:pt x="409" y="93"/>
                  </a:lnTo>
                  <a:lnTo>
                    <a:pt x="416" y="95"/>
                  </a:lnTo>
                  <a:lnTo>
                    <a:pt x="415" y="99"/>
                  </a:lnTo>
                  <a:lnTo>
                    <a:pt x="418" y="105"/>
                  </a:lnTo>
                  <a:lnTo>
                    <a:pt x="425" y="105"/>
                  </a:lnTo>
                  <a:lnTo>
                    <a:pt x="433" y="111"/>
                  </a:lnTo>
                  <a:lnTo>
                    <a:pt x="440" y="110"/>
                  </a:lnTo>
                  <a:lnTo>
                    <a:pt x="440" y="110"/>
                  </a:lnTo>
                  <a:lnTo>
                    <a:pt x="437" y="117"/>
                  </a:lnTo>
                  <a:lnTo>
                    <a:pt x="441" y="136"/>
                  </a:lnTo>
                  <a:lnTo>
                    <a:pt x="408" y="172"/>
                  </a:lnTo>
                  <a:lnTo>
                    <a:pt x="414" y="192"/>
                  </a:lnTo>
                  <a:lnTo>
                    <a:pt x="405" y="201"/>
                  </a:lnTo>
                  <a:lnTo>
                    <a:pt x="405" y="208"/>
                  </a:lnTo>
                  <a:lnTo>
                    <a:pt x="414" y="224"/>
                  </a:lnTo>
                  <a:lnTo>
                    <a:pt x="426" y="227"/>
                  </a:lnTo>
                  <a:lnTo>
                    <a:pt x="424" y="238"/>
                  </a:lnTo>
                  <a:lnTo>
                    <a:pt x="432" y="239"/>
                  </a:lnTo>
                  <a:lnTo>
                    <a:pt x="430" y="244"/>
                  </a:lnTo>
                  <a:lnTo>
                    <a:pt x="434" y="252"/>
                  </a:lnTo>
                  <a:lnTo>
                    <a:pt x="428" y="250"/>
                  </a:lnTo>
                  <a:lnTo>
                    <a:pt x="429" y="256"/>
                  </a:lnTo>
                  <a:lnTo>
                    <a:pt x="437" y="262"/>
                  </a:lnTo>
                  <a:lnTo>
                    <a:pt x="435" y="269"/>
                  </a:lnTo>
                  <a:lnTo>
                    <a:pt x="440" y="290"/>
                  </a:lnTo>
                  <a:lnTo>
                    <a:pt x="455" y="297"/>
                  </a:lnTo>
                  <a:lnTo>
                    <a:pt x="460" y="312"/>
                  </a:lnTo>
                  <a:lnTo>
                    <a:pt x="463" y="312"/>
                  </a:lnTo>
                  <a:lnTo>
                    <a:pt x="467" y="324"/>
                  </a:lnTo>
                  <a:lnTo>
                    <a:pt x="458" y="329"/>
                  </a:lnTo>
                  <a:lnTo>
                    <a:pt x="452" y="327"/>
                  </a:lnTo>
                  <a:lnTo>
                    <a:pt x="446" y="330"/>
                  </a:lnTo>
                  <a:lnTo>
                    <a:pt x="440" y="329"/>
                  </a:lnTo>
                  <a:lnTo>
                    <a:pt x="449" y="338"/>
                  </a:lnTo>
                  <a:lnTo>
                    <a:pt x="441" y="343"/>
                  </a:lnTo>
                  <a:lnTo>
                    <a:pt x="439" y="351"/>
                  </a:lnTo>
                  <a:lnTo>
                    <a:pt x="435" y="355"/>
                  </a:lnTo>
                  <a:lnTo>
                    <a:pt x="429" y="355"/>
                  </a:lnTo>
                  <a:lnTo>
                    <a:pt x="427" y="344"/>
                  </a:lnTo>
                  <a:lnTo>
                    <a:pt x="422" y="341"/>
                  </a:lnTo>
                  <a:lnTo>
                    <a:pt x="423" y="337"/>
                  </a:lnTo>
                  <a:lnTo>
                    <a:pt x="411" y="338"/>
                  </a:lnTo>
                  <a:lnTo>
                    <a:pt x="406" y="334"/>
                  </a:lnTo>
                  <a:lnTo>
                    <a:pt x="400" y="339"/>
                  </a:lnTo>
                  <a:lnTo>
                    <a:pt x="402" y="347"/>
                  </a:lnTo>
                  <a:lnTo>
                    <a:pt x="397" y="348"/>
                  </a:lnTo>
                  <a:lnTo>
                    <a:pt x="394" y="355"/>
                  </a:lnTo>
                  <a:lnTo>
                    <a:pt x="402" y="360"/>
                  </a:lnTo>
                  <a:lnTo>
                    <a:pt x="403" y="367"/>
                  </a:lnTo>
                  <a:lnTo>
                    <a:pt x="399" y="366"/>
                  </a:lnTo>
                  <a:lnTo>
                    <a:pt x="399" y="368"/>
                  </a:lnTo>
                  <a:lnTo>
                    <a:pt x="406" y="370"/>
                  </a:lnTo>
                  <a:lnTo>
                    <a:pt x="401" y="371"/>
                  </a:lnTo>
                  <a:lnTo>
                    <a:pt x="403" y="372"/>
                  </a:lnTo>
                  <a:lnTo>
                    <a:pt x="399" y="376"/>
                  </a:lnTo>
                  <a:lnTo>
                    <a:pt x="404" y="381"/>
                  </a:lnTo>
                  <a:lnTo>
                    <a:pt x="399" y="382"/>
                  </a:lnTo>
                  <a:lnTo>
                    <a:pt x="401" y="384"/>
                  </a:lnTo>
                  <a:lnTo>
                    <a:pt x="411" y="380"/>
                  </a:lnTo>
                  <a:lnTo>
                    <a:pt x="403" y="390"/>
                  </a:lnTo>
                  <a:lnTo>
                    <a:pt x="405" y="395"/>
                  </a:lnTo>
                  <a:lnTo>
                    <a:pt x="412" y="397"/>
                  </a:lnTo>
                  <a:lnTo>
                    <a:pt x="414" y="403"/>
                  </a:lnTo>
                  <a:lnTo>
                    <a:pt x="419" y="404"/>
                  </a:lnTo>
                  <a:lnTo>
                    <a:pt x="417" y="409"/>
                  </a:lnTo>
                  <a:lnTo>
                    <a:pt x="423" y="415"/>
                  </a:lnTo>
                  <a:lnTo>
                    <a:pt x="424" y="429"/>
                  </a:lnTo>
                  <a:lnTo>
                    <a:pt x="437" y="437"/>
                  </a:lnTo>
                  <a:lnTo>
                    <a:pt x="439" y="429"/>
                  </a:lnTo>
                  <a:lnTo>
                    <a:pt x="441" y="435"/>
                  </a:lnTo>
                  <a:lnTo>
                    <a:pt x="445" y="434"/>
                  </a:lnTo>
                  <a:lnTo>
                    <a:pt x="446" y="438"/>
                  </a:lnTo>
                  <a:lnTo>
                    <a:pt x="452" y="439"/>
                  </a:lnTo>
                  <a:lnTo>
                    <a:pt x="453" y="435"/>
                  </a:lnTo>
                  <a:lnTo>
                    <a:pt x="460" y="434"/>
                  </a:lnTo>
                  <a:lnTo>
                    <a:pt x="466" y="427"/>
                  </a:lnTo>
                  <a:lnTo>
                    <a:pt x="478" y="426"/>
                  </a:lnTo>
                  <a:lnTo>
                    <a:pt x="479" y="440"/>
                  </a:lnTo>
                  <a:lnTo>
                    <a:pt x="484" y="447"/>
                  </a:lnTo>
                  <a:lnTo>
                    <a:pt x="490" y="444"/>
                  </a:lnTo>
                  <a:lnTo>
                    <a:pt x="492" y="446"/>
                  </a:lnTo>
                  <a:lnTo>
                    <a:pt x="495" y="451"/>
                  </a:lnTo>
                  <a:lnTo>
                    <a:pt x="494" y="458"/>
                  </a:lnTo>
                  <a:lnTo>
                    <a:pt x="500" y="469"/>
                  </a:lnTo>
                  <a:lnTo>
                    <a:pt x="507" y="475"/>
                  </a:lnTo>
                  <a:lnTo>
                    <a:pt x="511" y="475"/>
                  </a:lnTo>
                  <a:lnTo>
                    <a:pt x="514" y="483"/>
                  </a:lnTo>
                  <a:lnTo>
                    <a:pt x="510" y="487"/>
                  </a:lnTo>
                  <a:lnTo>
                    <a:pt x="515" y="491"/>
                  </a:lnTo>
                  <a:lnTo>
                    <a:pt x="514" y="495"/>
                  </a:lnTo>
                  <a:lnTo>
                    <a:pt x="520" y="496"/>
                  </a:lnTo>
                  <a:lnTo>
                    <a:pt x="522" y="499"/>
                  </a:lnTo>
                  <a:lnTo>
                    <a:pt x="534" y="496"/>
                  </a:lnTo>
                  <a:lnTo>
                    <a:pt x="536" y="508"/>
                  </a:lnTo>
                  <a:lnTo>
                    <a:pt x="545" y="515"/>
                  </a:lnTo>
                  <a:lnTo>
                    <a:pt x="542" y="523"/>
                  </a:lnTo>
                  <a:lnTo>
                    <a:pt x="544" y="535"/>
                  </a:lnTo>
                  <a:lnTo>
                    <a:pt x="544" y="535"/>
                  </a:lnTo>
                  <a:lnTo>
                    <a:pt x="542" y="534"/>
                  </a:lnTo>
                  <a:lnTo>
                    <a:pt x="542" y="555"/>
                  </a:lnTo>
                  <a:lnTo>
                    <a:pt x="542" y="555"/>
                  </a:lnTo>
                  <a:lnTo>
                    <a:pt x="542" y="561"/>
                  </a:lnTo>
                  <a:lnTo>
                    <a:pt x="527" y="567"/>
                  </a:lnTo>
                  <a:lnTo>
                    <a:pt x="521" y="562"/>
                  </a:lnTo>
                  <a:lnTo>
                    <a:pt x="521" y="556"/>
                  </a:lnTo>
                  <a:lnTo>
                    <a:pt x="515" y="553"/>
                  </a:lnTo>
                  <a:lnTo>
                    <a:pt x="509" y="554"/>
                  </a:lnTo>
                  <a:lnTo>
                    <a:pt x="503" y="539"/>
                  </a:lnTo>
                  <a:lnTo>
                    <a:pt x="494" y="540"/>
                  </a:lnTo>
                  <a:lnTo>
                    <a:pt x="491" y="536"/>
                  </a:lnTo>
                  <a:lnTo>
                    <a:pt x="483" y="537"/>
                  </a:lnTo>
                  <a:lnTo>
                    <a:pt x="481" y="545"/>
                  </a:lnTo>
                  <a:lnTo>
                    <a:pt x="475" y="550"/>
                  </a:lnTo>
                  <a:lnTo>
                    <a:pt x="480" y="556"/>
                  </a:lnTo>
                  <a:lnTo>
                    <a:pt x="482" y="571"/>
                  </a:lnTo>
                  <a:lnTo>
                    <a:pt x="476" y="574"/>
                  </a:lnTo>
                  <a:lnTo>
                    <a:pt x="472" y="569"/>
                  </a:lnTo>
                  <a:lnTo>
                    <a:pt x="463" y="570"/>
                  </a:lnTo>
                  <a:lnTo>
                    <a:pt x="463" y="576"/>
                  </a:lnTo>
                  <a:lnTo>
                    <a:pt x="456" y="583"/>
                  </a:lnTo>
                  <a:lnTo>
                    <a:pt x="458" y="589"/>
                  </a:lnTo>
                  <a:lnTo>
                    <a:pt x="453" y="591"/>
                  </a:lnTo>
                  <a:lnTo>
                    <a:pt x="451" y="582"/>
                  </a:lnTo>
                  <a:lnTo>
                    <a:pt x="447" y="582"/>
                  </a:lnTo>
                  <a:lnTo>
                    <a:pt x="448" y="578"/>
                  </a:lnTo>
                  <a:lnTo>
                    <a:pt x="441" y="566"/>
                  </a:lnTo>
                  <a:lnTo>
                    <a:pt x="434" y="565"/>
                  </a:lnTo>
                  <a:lnTo>
                    <a:pt x="420" y="564"/>
                  </a:lnTo>
                  <a:lnTo>
                    <a:pt x="415" y="572"/>
                  </a:lnTo>
                  <a:lnTo>
                    <a:pt x="418" y="575"/>
                  </a:lnTo>
                  <a:lnTo>
                    <a:pt x="406" y="589"/>
                  </a:lnTo>
                  <a:lnTo>
                    <a:pt x="402" y="586"/>
                  </a:lnTo>
                  <a:lnTo>
                    <a:pt x="390" y="586"/>
                  </a:lnTo>
                  <a:lnTo>
                    <a:pt x="388" y="583"/>
                  </a:lnTo>
                  <a:lnTo>
                    <a:pt x="384" y="589"/>
                  </a:lnTo>
                  <a:lnTo>
                    <a:pt x="378" y="585"/>
                  </a:lnTo>
                  <a:lnTo>
                    <a:pt x="375" y="587"/>
                  </a:lnTo>
                  <a:lnTo>
                    <a:pt x="372" y="596"/>
                  </a:lnTo>
                  <a:lnTo>
                    <a:pt x="366" y="598"/>
                  </a:lnTo>
                  <a:lnTo>
                    <a:pt x="354" y="588"/>
                  </a:lnTo>
                  <a:lnTo>
                    <a:pt x="346" y="587"/>
                  </a:lnTo>
                  <a:lnTo>
                    <a:pt x="342" y="580"/>
                  </a:lnTo>
                  <a:lnTo>
                    <a:pt x="336" y="586"/>
                  </a:lnTo>
                  <a:lnTo>
                    <a:pt x="336" y="594"/>
                  </a:lnTo>
                  <a:lnTo>
                    <a:pt x="330" y="595"/>
                  </a:lnTo>
                  <a:lnTo>
                    <a:pt x="336" y="609"/>
                  </a:lnTo>
                  <a:lnTo>
                    <a:pt x="333" y="616"/>
                  </a:lnTo>
                  <a:lnTo>
                    <a:pt x="320" y="624"/>
                  </a:lnTo>
                  <a:lnTo>
                    <a:pt x="321" y="632"/>
                  </a:lnTo>
                  <a:lnTo>
                    <a:pt x="317" y="639"/>
                  </a:lnTo>
                  <a:lnTo>
                    <a:pt x="311" y="638"/>
                  </a:lnTo>
                  <a:lnTo>
                    <a:pt x="310" y="647"/>
                  </a:lnTo>
                  <a:lnTo>
                    <a:pt x="304" y="644"/>
                  </a:lnTo>
                  <a:lnTo>
                    <a:pt x="303" y="646"/>
                  </a:lnTo>
                  <a:lnTo>
                    <a:pt x="303" y="650"/>
                  </a:lnTo>
                  <a:lnTo>
                    <a:pt x="308" y="656"/>
                  </a:lnTo>
                  <a:lnTo>
                    <a:pt x="303" y="662"/>
                  </a:lnTo>
                  <a:lnTo>
                    <a:pt x="306" y="666"/>
                  </a:lnTo>
                  <a:lnTo>
                    <a:pt x="303" y="673"/>
                  </a:lnTo>
                  <a:lnTo>
                    <a:pt x="309" y="678"/>
                  </a:lnTo>
                  <a:lnTo>
                    <a:pt x="309" y="686"/>
                  </a:lnTo>
                  <a:lnTo>
                    <a:pt x="305" y="692"/>
                  </a:lnTo>
                  <a:lnTo>
                    <a:pt x="299" y="694"/>
                  </a:lnTo>
                  <a:lnTo>
                    <a:pt x="292" y="690"/>
                  </a:lnTo>
                  <a:lnTo>
                    <a:pt x="284" y="697"/>
                  </a:lnTo>
                  <a:lnTo>
                    <a:pt x="290" y="699"/>
                  </a:lnTo>
                  <a:lnTo>
                    <a:pt x="292" y="703"/>
                  </a:lnTo>
                  <a:lnTo>
                    <a:pt x="290" y="706"/>
                  </a:lnTo>
                  <a:lnTo>
                    <a:pt x="282" y="703"/>
                  </a:lnTo>
                  <a:lnTo>
                    <a:pt x="276" y="706"/>
                  </a:lnTo>
                  <a:lnTo>
                    <a:pt x="239" y="694"/>
                  </a:lnTo>
                  <a:lnTo>
                    <a:pt x="231" y="699"/>
                  </a:lnTo>
                  <a:lnTo>
                    <a:pt x="229" y="705"/>
                  </a:lnTo>
                  <a:lnTo>
                    <a:pt x="233" y="711"/>
                  </a:lnTo>
                  <a:lnTo>
                    <a:pt x="238" y="711"/>
                  </a:lnTo>
                  <a:lnTo>
                    <a:pt x="232" y="718"/>
                  </a:lnTo>
                  <a:lnTo>
                    <a:pt x="229" y="717"/>
                  </a:lnTo>
                  <a:lnTo>
                    <a:pt x="229" y="717"/>
                  </a:lnTo>
                  <a:lnTo>
                    <a:pt x="229" y="711"/>
                  </a:lnTo>
                  <a:lnTo>
                    <a:pt x="219" y="698"/>
                  </a:lnTo>
                  <a:lnTo>
                    <a:pt x="223" y="684"/>
                  </a:lnTo>
                  <a:lnTo>
                    <a:pt x="212" y="684"/>
                  </a:lnTo>
                  <a:lnTo>
                    <a:pt x="208" y="691"/>
                  </a:lnTo>
                  <a:lnTo>
                    <a:pt x="197" y="689"/>
                  </a:lnTo>
                  <a:lnTo>
                    <a:pt x="175" y="699"/>
                  </a:lnTo>
                  <a:lnTo>
                    <a:pt x="169" y="698"/>
                  </a:lnTo>
                  <a:lnTo>
                    <a:pt x="168" y="703"/>
                  </a:lnTo>
                  <a:lnTo>
                    <a:pt x="161" y="699"/>
                  </a:lnTo>
                  <a:lnTo>
                    <a:pt x="154" y="702"/>
                  </a:lnTo>
                  <a:lnTo>
                    <a:pt x="151" y="692"/>
                  </a:lnTo>
                  <a:lnTo>
                    <a:pt x="138" y="694"/>
                  </a:lnTo>
                  <a:lnTo>
                    <a:pt x="129" y="685"/>
                  </a:lnTo>
                  <a:lnTo>
                    <a:pt x="124" y="686"/>
                  </a:lnTo>
                  <a:lnTo>
                    <a:pt x="118" y="677"/>
                  </a:lnTo>
                  <a:lnTo>
                    <a:pt x="113" y="675"/>
                  </a:lnTo>
                  <a:lnTo>
                    <a:pt x="109" y="677"/>
                  </a:lnTo>
                  <a:lnTo>
                    <a:pt x="96" y="669"/>
                  </a:lnTo>
                  <a:lnTo>
                    <a:pt x="85" y="670"/>
                  </a:lnTo>
                  <a:lnTo>
                    <a:pt x="80" y="667"/>
                  </a:lnTo>
                  <a:lnTo>
                    <a:pt x="77" y="653"/>
                  </a:lnTo>
                  <a:lnTo>
                    <a:pt x="70" y="649"/>
                  </a:lnTo>
                  <a:lnTo>
                    <a:pt x="70" y="644"/>
                  </a:lnTo>
                  <a:lnTo>
                    <a:pt x="64" y="638"/>
                  </a:lnTo>
                  <a:lnTo>
                    <a:pt x="63" y="633"/>
                  </a:lnTo>
                  <a:lnTo>
                    <a:pt x="54" y="630"/>
                  </a:lnTo>
                  <a:lnTo>
                    <a:pt x="56" y="612"/>
                  </a:lnTo>
                  <a:lnTo>
                    <a:pt x="68" y="609"/>
                  </a:lnTo>
                  <a:lnTo>
                    <a:pt x="53" y="595"/>
                  </a:lnTo>
                  <a:lnTo>
                    <a:pt x="48" y="579"/>
                  </a:lnTo>
                  <a:lnTo>
                    <a:pt x="53" y="573"/>
                  </a:lnTo>
                  <a:lnTo>
                    <a:pt x="60" y="572"/>
                  </a:lnTo>
                  <a:lnTo>
                    <a:pt x="65" y="567"/>
                  </a:lnTo>
                  <a:lnTo>
                    <a:pt x="68" y="555"/>
                  </a:lnTo>
                  <a:lnTo>
                    <a:pt x="72" y="554"/>
                  </a:lnTo>
                  <a:lnTo>
                    <a:pt x="68" y="545"/>
                  </a:lnTo>
                  <a:lnTo>
                    <a:pt x="71" y="537"/>
                  </a:lnTo>
                  <a:lnTo>
                    <a:pt x="76" y="533"/>
                  </a:lnTo>
                  <a:lnTo>
                    <a:pt x="94" y="534"/>
                  </a:lnTo>
                  <a:lnTo>
                    <a:pt x="92" y="526"/>
                  </a:lnTo>
                  <a:lnTo>
                    <a:pt x="85" y="522"/>
                  </a:lnTo>
                  <a:lnTo>
                    <a:pt x="83" y="509"/>
                  </a:lnTo>
                  <a:lnTo>
                    <a:pt x="79" y="504"/>
                  </a:lnTo>
                  <a:lnTo>
                    <a:pt x="83" y="494"/>
                  </a:lnTo>
                  <a:lnTo>
                    <a:pt x="80" y="489"/>
                  </a:lnTo>
                  <a:lnTo>
                    <a:pt x="65" y="483"/>
                  </a:lnTo>
                  <a:lnTo>
                    <a:pt x="60" y="488"/>
                  </a:lnTo>
                  <a:lnTo>
                    <a:pt x="50" y="486"/>
                  </a:lnTo>
                  <a:lnTo>
                    <a:pt x="37" y="478"/>
                  </a:lnTo>
                  <a:lnTo>
                    <a:pt x="37" y="474"/>
                  </a:lnTo>
                  <a:lnTo>
                    <a:pt x="27" y="470"/>
                  </a:lnTo>
                  <a:lnTo>
                    <a:pt x="27" y="461"/>
                  </a:lnTo>
                  <a:lnTo>
                    <a:pt x="25" y="459"/>
                  </a:lnTo>
                  <a:lnTo>
                    <a:pt x="29" y="453"/>
                  </a:lnTo>
                  <a:lnTo>
                    <a:pt x="24" y="444"/>
                  </a:lnTo>
                  <a:lnTo>
                    <a:pt x="27" y="442"/>
                  </a:lnTo>
                  <a:lnTo>
                    <a:pt x="25" y="438"/>
                  </a:lnTo>
                  <a:lnTo>
                    <a:pt x="10" y="436"/>
                  </a:lnTo>
                  <a:lnTo>
                    <a:pt x="7" y="420"/>
                  </a:lnTo>
                  <a:lnTo>
                    <a:pt x="4" y="419"/>
                  </a:lnTo>
                  <a:lnTo>
                    <a:pt x="0" y="410"/>
                  </a:lnTo>
                  <a:lnTo>
                    <a:pt x="10" y="404"/>
                  </a:lnTo>
                  <a:lnTo>
                    <a:pt x="11" y="400"/>
                  </a:lnTo>
                  <a:lnTo>
                    <a:pt x="25" y="401"/>
                  </a:lnTo>
                  <a:lnTo>
                    <a:pt x="30" y="394"/>
                  </a:lnTo>
                  <a:lnTo>
                    <a:pt x="46" y="401"/>
                  </a:lnTo>
                  <a:lnTo>
                    <a:pt x="47" y="404"/>
                  </a:lnTo>
                  <a:lnTo>
                    <a:pt x="56" y="401"/>
                  </a:lnTo>
                  <a:lnTo>
                    <a:pt x="56" y="391"/>
                  </a:lnTo>
                  <a:lnTo>
                    <a:pt x="68" y="390"/>
                  </a:lnTo>
                  <a:lnTo>
                    <a:pt x="69" y="384"/>
                  </a:lnTo>
                  <a:lnTo>
                    <a:pt x="79" y="376"/>
                  </a:lnTo>
                  <a:lnTo>
                    <a:pt x="84" y="377"/>
                  </a:lnTo>
                  <a:lnTo>
                    <a:pt x="89" y="374"/>
                  </a:lnTo>
                  <a:lnTo>
                    <a:pt x="93" y="378"/>
                  </a:lnTo>
                  <a:lnTo>
                    <a:pt x="102" y="368"/>
                  </a:lnTo>
                  <a:lnTo>
                    <a:pt x="105" y="368"/>
                  </a:lnTo>
                  <a:lnTo>
                    <a:pt x="107" y="358"/>
                  </a:lnTo>
                  <a:lnTo>
                    <a:pt x="102" y="344"/>
                  </a:lnTo>
                  <a:lnTo>
                    <a:pt x="106" y="343"/>
                  </a:lnTo>
                  <a:lnTo>
                    <a:pt x="108" y="337"/>
                  </a:lnTo>
                  <a:lnTo>
                    <a:pt x="113" y="334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03" y="312"/>
                  </a:lnTo>
                  <a:lnTo>
                    <a:pt x="101" y="302"/>
                  </a:lnTo>
                  <a:lnTo>
                    <a:pt x="101" y="302"/>
                  </a:lnTo>
                  <a:lnTo>
                    <a:pt x="108" y="288"/>
                  </a:lnTo>
                  <a:lnTo>
                    <a:pt x="109" y="299"/>
                  </a:lnTo>
                  <a:lnTo>
                    <a:pt x="113" y="296"/>
                  </a:lnTo>
                  <a:lnTo>
                    <a:pt x="125" y="301"/>
                  </a:lnTo>
                  <a:lnTo>
                    <a:pt x="135" y="289"/>
                  </a:lnTo>
                  <a:lnTo>
                    <a:pt x="147" y="288"/>
                  </a:lnTo>
                  <a:lnTo>
                    <a:pt x="154" y="285"/>
                  </a:lnTo>
                  <a:lnTo>
                    <a:pt x="158" y="288"/>
                  </a:lnTo>
                  <a:lnTo>
                    <a:pt x="172" y="275"/>
                  </a:lnTo>
                  <a:lnTo>
                    <a:pt x="177" y="269"/>
                  </a:lnTo>
                  <a:lnTo>
                    <a:pt x="182" y="267"/>
                  </a:lnTo>
                  <a:lnTo>
                    <a:pt x="189" y="269"/>
                  </a:lnTo>
                  <a:lnTo>
                    <a:pt x="198" y="265"/>
                  </a:lnTo>
                  <a:lnTo>
                    <a:pt x="206" y="270"/>
                  </a:lnTo>
                  <a:lnTo>
                    <a:pt x="206" y="273"/>
                  </a:lnTo>
                  <a:lnTo>
                    <a:pt x="212" y="271"/>
                  </a:lnTo>
                  <a:lnTo>
                    <a:pt x="221" y="276"/>
                  </a:lnTo>
                  <a:lnTo>
                    <a:pt x="230" y="274"/>
                  </a:lnTo>
                  <a:lnTo>
                    <a:pt x="233" y="277"/>
                  </a:lnTo>
                  <a:lnTo>
                    <a:pt x="252" y="263"/>
                  </a:lnTo>
                  <a:lnTo>
                    <a:pt x="264" y="262"/>
                  </a:lnTo>
                  <a:lnTo>
                    <a:pt x="268" y="265"/>
                  </a:lnTo>
                  <a:lnTo>
                    <a:pt x="271" y="252"/>
                  </a:lnTo>
                  <a:lnTo>
                    <a:pt x="276" y="251"/>
                  </a:lnTo>
                  <a:lnTo>
                    <a:pt x="268" y="236"/>
                  </a:lnTo>
                  <a:lnTo>
                    <a:pt x="275" y="224"/>
                  </a:lnTo>
                  <a:lnTo>
                    <a:pt x="274" y="219"/>
                  </a:lnTo>
                  <a:lnTo>
                    <a:pt x="267" y="217"/>
                  </a:lnTo>
                  <a:lnTo>
                    <a:pt x="260" y="205"/>
                  </a:lnTo>
                  <a:lnTo>
                    <a:pt x="263" y="183"/>
                  </a:lnTo>
                  <a:lnTo>
                    <a:pt x="260" y="167"/>
                  </a:lnTo>
                  <a:lnTo>
                    <a:pt x="260" y="167"/>
                  </a:lnTo>
                  <a:lnTo>
                    <a:pt x="263" y="163"/>
                  </a:lnTo>
                  <a:lnTo>
                    <a:pt x="264" y="149"/>
                  </a:lnTo>
                  <a:lnTo>
                    <a:pt x="270" y="143"/>
                  </a:lnTo>
                  <a:lnTo>
                    <a:pt x="286" y="143"/>
                  </a:lnTo>
                  <a:lnTo>
                    <a:pt x="291" y="138"/>
                  </a:lnTo>
                  <a:lnTo>
                    <a:pt x="291" y="132"/>
                  </a:lnTo>
                  <a:lnTo>
                    <a:pt x="297" y="129"/>
                  </a:lnTo>
                  <a:lnTo>
                    <a:pt x="294" y="120"/>
                  </a:lnTo>
                  <a:lnTo>
                    <a:pt x="296" y="112"/>
                  </a:lnTo>
                  <a:lnTo>
                    <a:pt x="311" y="108"/>
                  </a:lnTo>
                  <a:lnTo>
                    <a:pt x="313" y="102"/>
                  </a:lnTo>
                  <a:lnTo>
                    <a:pt x="321" y="98"/>
                  </a:lnTo>
                  <a:lnTo>
                    <a:pt x="320" y="92"/>
                  </a:lnTo>
                  <a:lnTo>
                    <a:pt x="324" y="87"/>
                  </a:lnTo>
                  <a:lnTo>
                    <a:pt x="318" y="74"/>
                  </a:lnTo>
                  <a:lnTo>
                    <a:pt x="312" y="67"/>
                  </a:lnTo>
                  <a:lnTo>
                    <a:pt x="305" y="63"/>
                  </a:lnTo>
                  <a:lnTo>
                    <a:pt x="318" y="50"/>
                  </a:lnTo>
                  <a:lnTo>
                    <a:pt x="324" y="51"/>
                  </a:lnTo>
                  <a:lnTo>
                    <a:pt x="334" y="48"/>
                  </a:lnTo>
                  <a:lnTo>
                    <a:pt x="337" y="40"/>
                  </a:lnTo>
                  <a:lnTo>
                    <a:pt x="344" y="37"/>
                  </a:lnTo>
                  <a:lnTo>
                    <a:pt x="344" y="31"/>
                  </a:lnTo>
                  <a:lnTo>
                    <a:pt x="354" y="27"/>
                  </a:lnTo>
                  <a:lnTo>
                    <a:pt x="356" y="21"/>
                  </a:lnTo>
                  <a:lnTo>
                    <a:pt x="350" y="19"/>
                  </a:lnTo>
                  <a:lnTo>
                    <a:pt x="353" y="13"/>
                  </a:lnTo>
                  <a:lnTo>
                    <a:pt x="357" y="12"/>
                  </a:lnTo>
                  <a:lnTo>
                    <a:pt x="365" y="5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Puglia">
              <a:extLst>
                <a:ext uri="{FF2B5EF4-FFF2-40B4-BE49-F238E27FC236}">
                  <a16:creationId xmlns="" xmlns:a16="http://schemas.microsoft.com/office/drawing/2014/main" id="{3A5F063F-5A75-4D5D-B6F2-7CE7A5DD9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850" y="3532188"/>
              <a:ext cx="1196975" cy="952500"/>
            </a:xfrm>
            <a:custGeom>
              <a:avLst/>
              <a:gdLst>
                <a:gd name="T0" fmla="*/ 260 w 754"/>
                <a:gd name="T1" fmla="*/ 25 h 600"/>
                <a:gd name="T2" fmla="*/ 258 w 754"/>
                <a:gd name="T3" fmla="*/ 55 h 600"/>
                <a:gd name="T4" fmla="*/ 204 w 754"/>
                <a:gd name="T5" fmla="*/ 117 h 600"/>
                <a:gd name="T6" fmla="*/ 279 w 754"/>
                <a:gd name="T7" fmla="*/ 174 h 600"/>
                <a:gd name="T8" fmla="*/ 394 w 754"/>
                <a:gd name="T9" fmla="*/ 226 h 600"/>
                <a:gd name="T10" fmla="*/ 408 w 754"/>
                <a:gd name="T11" fmla="*/ 231 h 600"/>
                <a:gd name="T12" fmla="*/ 508 w 754"/>
                <a:gd name="T13" fmla="*/ 292 h 600"/>
                <a:gd name="T14" fmla="*/ 609 w 754"/>
                <a:gd name="T15" fmla="*/ 350 h 600"/>
                <a:gd name="T16" fmla="*/ 649 w 754"/>
                <a:gd name="T17" fmla="*/ 365 h 600"/>
                <a:gd name="T18" fmla="*/ 662 w 754"/>
                <a:gd name="T19" fmla="*/ 397 h 600"/>
                <a:gd name="T20" fmla="*/ 742 w 754"/>
                <a:gd name="T21" fmla="*/ 479 h 600"/>
                <a:gd name="T22" fmla="*/ 751 w 754"/>
                <a:gd name="T23" fmla="*/ 507 h 600"/>
                <a:gd name="T24" fmla="*/ 737 w 754"/>
                <a:gd name="T25" fmla="*/ 535 h 600"/>
                <a:gd name="T26" fmla="*/ 722 w 754"/>
                <a:gd name="T27" fmla="*/ 598 h 600"/>
                <a:gd name="T28" fmla="*/ 654 w 754"/>
                <a:gd name="T29" fmla="*/ 561 h 600"/>
                <a:gd name="T30" fmla="*/ 639 w 754"/>
                <a:gd name="T31" fmla="*/ 527 h 600"/>
                <a:gd name="T32" fmla="*/ 629 w 754"/>
                <a:gd name="T33" fmla="*/ 481 h 600"/>
                <a:gd name="T34" fmla="*/ 542 w 754"/>
                <a:gd name="T35" fmla="*/ 461 h 600"/>
                <a:gd name="T36" fmla="*/ 477 w 754"/>
                <a:gd name="T37" fmla="*/ 429 h 600"/>
                <a:gd name="T38" fmla="*/ 482 w 754"/>
                <a:gd name="T39" fmla="*/ 410 h 600"/>
                <a:gd name="T40" fmla="*/ 443 w 754"/>
                <a:gd name="T41" fmla="*/ 402 h 600"/>
                <a:gd name="T42" fmla="*/ 405 w 754"/>
                <a:gd name="T43" fmla="*/ 437 h 600"/>
                <a:gd name="T44" fmla="*/ 386 w 754"/>
                <a:gd name="T45" fmla="*/ 412 h 600"/>
                <a:gd name="T46" fmla="*/ 374 w 754"/>
                <a:gd name="T47" fmla="*/ 398 h 600"/>
                <a:gd name="T48" fmla="*/ 376 w 754"/>
                <a:gd name="T49" fmla="*/ 376 h 600"/>
                <a:gd name="T50" fmla="*/ 375 w 754"/>
                <a:gd name="T51" fmla="*/ 345 h 600"/>
                <a:gd name="T52" fmla="*/ 356 w 754"/>
                <a:gd name="T53" fmla="*/ 332 h 600"/>
                <a:gd name="T54" fmla="*/ 341 w 754"/>
                <a:gd name="T55" fmla="*/ 334 h 600"/>
                <a:gd name="T56" fmla="*/ 315 w 754"/>
                <a:gd name="T57" fmla="*/ 349 h 600"/>
                <a:gd name="T58" fmla="*/ 267 w 754"/>
                <a:gd name="T59" fmla="*/ 289 h 600"/>
                <a:gd name="T60" fmla="*/ 219 w 754"/>
                <a:gd name="T61" fmla="*/ 278 h 600"/>
                <a:gd name="T62" fmla="*/ 230 w 754"/>
                <a:gd name="T63" fmla="*/ 260 h 600"/>
                <a:gd name="T64" fmla="*/ 219 w 754"/>
                <a:gd name="T65" fmla="*/ 242 h 600"/>
                <a:gd name="T66" fmla="*/ 197 w 754"/>
                <a:gd name="T67" fmla="*/ 228 h 600"/>
                <a:gd name="T68" fmla="*/ 181 w 754"/>
                <a:gd name="T69" fmla="*/ 235 h 600"/>
                <a:gd name="T70" fmla="*/ 159 w 754"/>
                <a:gd name="T71" fmla="*/ 243 h 600"/>
                <a:gd name="T72" fmla="*/ 128 w 754"/>
                <a:gd name="T73" fmla="*/ 251 h 600"/>
                <a:gd name="T74" fmla="*/ 98 w 754"/>
                <a:gd name="T75" fmla="*/ 236 h 600"/>
                <a:gd name="T76" fmla="*/ 66 w 754"/>
                <a:gd name="T77" fmla="*/ 234 h 600"/>
                <a:gd name="T78" fmla="*/ 68 w 754"/>
                <a:gd name="T79" fmla="*/ 211 h 600"/>
                <a:gd name="T80" fmla="*/ 60 w 754"/>
                <a:gd name="T81" fmla="*/ 192 h 600"/>
                <a:gd name="T82" fmla="*/ 28 w 754"/>
                <a:gd name="T83" fmla="*/ 174 h 600"/>
                <a:gd name="T84" fmla="*/ 32 w 754"/>
                <a:gd name="T85" fmla="*/ 152 h 600"/>
                <a:gd name="T86" fmla="*/ 15 w 754"/>
                <a:gd name="T87" fmla="*/ 131 h 600"/>
                <a:gd name="T88" fmla="*/ 4 w 754"/>
                <a:gd name="T89" fmla="*/ 96 h 600"/>
                <a:gd name="T90" fmla="*/ 23 w 754"/>
                <a:gd name="T91" fmla="*/ 82 h 600"/>
                <a:gd name="T92" fmla="*/ 39 w 754"/>
                <a:gd name="T93" fmla="*/ 72 h 600"/>
                <a:gd name="T94" fmla="*/ 38 w 754"/>
                <a:gd name="T95" fmla="*/ 56 h 600"/>
                <a:gd name="T96" fmla="*/ 44 w 754"/>
                <a:gd name="T97" fmla="*/ 20 h 600"/>
                <a:gd name="T98" fmla="*/ 90 w 754"/>
                <a:gd name="T99" fmla="*/ 13 h 600"/>
                <a:gd name="T100" fmla="*/ 175 w 754"/>
                <a:gd name="T101" fmla="*/ 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4" h="600">
                  <a:moveTo>
                    <a:pt x="228" y="0"/>
                  </a:moveTo>
                  <a:lnTo>
                    <a:pt x="243" y="3"/>
                  </a:lnTo>
                  <a:lnTo>
                    <a:pt x="263" y="19"/>
                  </a:lnTo>
                  <a:lnTo>
                    <a:pt x="260" y="25"/>
                  </a:lnTo>
                  <a:lnTo>
                    <a:pt x="266" y="34"/>
                  </a:lnTo>
                  <a:lnTo>
                    <a:pt x="266" y="41"/>
                  </a:lnTo>
                  <a:lnTo>
                    <a:pt x="263" y="49"/>
                  </a:lnTo>
                  <a:lnTo>
                    <a:pt x="258" y="55"/>
                  </a:lnTo>
                  <a:lnTo>
                    <a:pt x="239" y="68"/>
                  </a:lnTo>
                  <a:lnTo>
                    <a:pt x="238" y="72"/>
                  </a:lnTo>
                  <a:lnTo>
                    <a:pt x="203" y="94"/>
                  </a:lnTo>
                  <a:lnTo>
                    <a:pt x="204" y="117"/>
                  </a:lnTo>
                  <a:lnTo>
                    <a:pt x="214" y="137"/>
                  </a:lnTo>
                  <a:lnTo>
                    <a:pt x="229" y="147"/>
                  </a:lnTo>
                  <a:lnTo>
                    <a:pt x="267" y="164"/>
                  </a:lnTo>
                  <a:lnTo>
                    <a:pt x="279" y="174"/>
                  </a:lnTo>
                  <a:lnTo>
                    <a:pt x="312" y="187"/>
                  </a:lnTo>
                  <a:lnTo>
                    <a:pt x="347" y="208"/>
                  </a:lnTo>
                  <a:lnTo>
                    <a:pt x="388" y="221"/>
                  </a:lnTo>
                  <a:lnTo>
                    <a:pt x="394" y="226"/>
                  </a:lnTo>
                  <a:lnTo>
                    <a:pt x="402" y="227"/>
                  </a:lnTo>
                  <a:lnTo>
                    <a:pt x="403" y="230"/>
                  </a:lnTo>
                  <a:lnTo>
                    <a:pt x="407" y="228"/>
                  </a:lnTo>
                  <a:lnTo>
                    <a:pt x="408" y="231"/>
                  </a:lnTo>
                  <a:lnTo>
                    <a:pt x="426" y="238"/>
                  </a:lnTo>
                  <a:lnTo>
                    <a:pt x="453" y="248"/>
                  </a:lnTo>
                  <a:lnTo>
                    <a:pt x="493" y="273"/>
                  </a:lnTo>
                  <a:lnTo>
                    <a:pt x="508" y="292"/>
                  </a:lnTo>
                  <a:lnTo>
                    <a:pt x="516" y="296"/>
                  </a:lnTo>
                  <a:lnTo>
                    <a:pt x="535" y="313"/>
                  </a:lnTo>
                  <a:lnTo>
                    <a:pt x="584" y="333"/>
                  </a:lnTo>
                  <a:lnTo>
                    <a:pt x="609" y="350"/>
                  </a:lnTo>
                  <a:lnTo>
                    <a:pt x="632" y="353"/>
                  </a:lnTo>
                  <a:lnTo>
                    <a:pt x="637" y="361"/>
                  </a:lnTo>
                  <a:lnTo>
                    <a:pt x="635" y="364"/>
                  </a:lnTo>
                  <a:lnTo>
                    <a:pt x="649" y="365"/>
                  </a:lnTo>
                  <a:lnTo>
                    <a:pt x="648" y="369"/>
                  </a:lnTo>
                  <a:lnTo>
                    <a:pt x="654" y="377"/>
                  </a:lnTo>
                  <a:lnTo>
                    <a:pt x="652" y="385"/>
                  </a:lnTo>
                  <a:lnTo>
                    <a:pt x="662" y="397"/>
                  </a:lnTo>
                  <a:lnTo>
                    <a:pt x="671" y="406"/>
                  </a:lnTo>
                  <a:lnTo>
                    <a:pt x="696" y="419"/>
                  </a:lnTo>
                  <a:lnTo>
                    <a:pt x="733" y="460"/>
                  </a:lnTo>
                  <a:lnTo>
                    <a:pt x="742" y="479"/>
                  </a:lnTo>
                  <a:lnTo>
                    <a:pt x="741" y="486"/>
                  </a:lnTo>
                  <a:lnTo>
                    <a:pt x="748" y="501"/>
                  </a:lnTo>
                  <a:lnTo>
                    <a:pt x="753" y="504"/>
                  </a:lnTo>
                  <a:lnTo>
                    <a:pt x="751" y="507"/>
                  </a:lnTo>
                  <a:lnTo>
                    <a:pt x="754" y="514"/>
                  </a:lnTo>
                  <a:lnTo>
                    <a:pt x="747" y="520"/>
                  </a:lnTo>
                  <a:lnTo>
                    <a:pt x="745" y="530"/>
                  </a:lnTo>
                  <a:lnTo>
                    <a:pt x="737" y="535"/>
                  </a:lnTo>
                  <a:lnTo>
                    <a:pt x="730" y="549"/>
                  </a:lnTo>
                  <a:lnTo>
                    <a:pt x="727" y="567"/>
                  </a:lnTo>
                  <a:lnTo>
                    <a:pt x="727" y="592"/>
                  </a:lnTo>
                  <a:lnTo>
                    <a:pt x="722" y="598"/>
                  </a:lnTo>
                  <a:lnTo>
                    <a:pt x="717" y="600"/>
                  </a:lnTo>
                  <a:lnTo>
                    <a:pt x="702" y="588"/>
                  </a:lnTo>
                  <a:lnTo>
                    <a:pt x="681" y="583"/>
                  </a:lnTo>
                  <a:lnTo>
                    <a:pt x="654" y="561"/>
                  </a:lnTo>
                  <a:lnTo>
                    <a:pt x="643" y="542"/>
                  </a:lnTo>
                  <a:lnTo>
                    <a:pt x="648" y="540"/>
                  </a:lnTo>
                  <a:lnTo>
                    <a:pt x="647" y="532"/>
                  </a:lnTo>
                  <a:lnTo>
                    <a:pt x="639" y="527"/>
                  </a:lnTo>
                  <a:lnTo>
                    <a:pt x="645" y="523"/>
                  </a:lnTo>
                  <a:lnTo>
                    <a:pt x="647" y="513"/>
                  </a:lnTo>
                  <a:lnTo>
                    <a:pt x="628" y="489"/>
                  </a:lnTo>
                  <a:lnTo>
                    <a:pt x="629" y="481"/>
                  </a:lnTo>
                  <a:lnTo>
                    <a:pt x="625" y="472"/>
                  </a:lnTo>
                  <a:lnTo>
                    <a:pt x="614" y="463"/>
                  </a:lnTo>
                  <a:lnTo>
                    <a:pt x="578" y="458"/>
                  </a:lnTo>
                  <a:lnTo>
                    <a:pt x="542" y="461"/>
                  </a:lnTo>
                  <a:lnTo>
                    <a:pt x="528" y="451"/>
                  </a:lnTo>
                  <a:lnTo>
                    <a:pt x="518" y="450"/>
                  </a:lnTo>
                  <a:lnTo>
                    <a:pt x="482" y="429"/>
                  </a:lnTo>
                  <a:lnTo>
                    <a:pt x="477" y="429"/>
                  </a:lnTo>
                  <a:lnTo>
                    <a:pt x="479" y="426"/>
                  </a:lnTo>
                  <a:lnTo>
                    <a:pt x="486" y="422"/>
                  </a:lnTo>
                  <a:lnTo>
                    <a:pt x="487" y="416"/>
                  </a:lnTo>
                  <a:lnTo>
                    <a:pt x="482" y="410"/>
                  </a:lnTo>
                  <a:lnTo>
                    <a:pt x="473" y="410"/>
                  </a:lnTo>
                  <a:lnTo>
                    <a:pt x="470" y="404"/>
                  </a:lnTo>
                  <a:lnTo>
                    <a:pt x="458" y="399"/>
                  </a:lnTo>
                  <a:lnTo>
                    <a:pt x="443" y="402"/>
                  </a:lnTo>
                  <a:lnTo>
                    <a:pt x="429" y="409"/>
                  </a:lnTo>
                  <a:lnTo>
                    <a:pt x="413" y="422"/>
                  </a:lnTo>
                  <a:lnTo>
                    <a:pt x="405" y="437"/>
                  </a:lnTo>
                  <a:lnTo>
                    <a:pt x="405" y="437"/>
                  </a:lnTo>
                  <a:lnTo>
                    <a:pt x="402" y="429"/>
                  </a:lnTo>
                  <a:lnTo>
                    <a:pt x="395" y="423"/>
                  </a:lnTo>
                  <a:lnTo>
                    <a:pt x="393" y="416"/>
                  </a:lnTo>
                  <a:lnTo>
                    <a:pt x="386" y="412"/>
                  </a:lnTo>
                  <a:lnTo>
                    <a:pt x="378" y="414"/>
                  </a:lnTo>
                  <a:lnTo>
                    <a:pt x="375" y="410"/>
                  </a:lnTo>
                  <a:lnTo>
                    <a:pt x="379" y="402"/>
                  </a:lnTo>
                  <a:lnTo>
                    <a:pt x="374" y="398"/>
                  </a:lnTo>
                  <a:lnTo>
                    <a:pt x="376" y="395"/>
                  </a:lnTo>
                  <a:lnTo>
                    <a:pt x="372" y="390"/>
                  </a:lnTo>
                  <a:lnTo>
                    <a:pt x="374" y="378"/>
                  </a:lnTo>
                  <a:lnTo>
                    <a:pt x="376" y="376"/>
                  </a:lnTo>
                  <a:lnTo>
                    <a:pt x="373" y="368"/>
                  </a:lnTo>
                  <a:lnTo>
                    <a:pt x="376" y="353"/>
                  </a:lnTo>
                  <a:lnTo>
                    <a:pt x="371" y="347"/>
                  </a:lnTo>
                  <a:lnTo>
                    <a:pt x="375" y="345"/>
                  </a:lnTo>
                  <a:lnTo>
                    <a:pt x="364" y="336"/>
                  </a:lnTo>
                  <a:lnTo>
                    <a:pt x="362" y="339"/>
                  </a:lnTo>
                  <a:lnTo>
                    <a:pt x="357" y="336"/>
                  </a:lnTo>
                  <a:lnTo>
                    <a:pt x="356" y="332"/>
                  </a:lnTo>
                  <a:lnTo>
                    <a:pt x="352" y="335"/>
                  </a:lnTo>
                  <a:lnTo>
                    <a:pt x="345" y="332"/>
                  </a:lnTo>
                  <a:lnTo>
                    <a:pt x="345" y="339"/>
                  </a:lnTo>
                  <a:lnTo>
                    <a:pt x="341" y="334"/>
                  </a:lnTo>
                  <a:lnTo>
                    <a:pt x="337" y="335"/>
                  </a:lnTo>
                  <a:lnTo>
                    <a:pt x="337" y="342"/>
                  </a:lnTo>
                  <a:lnTo>
                    <a:pt x="329" y="332"/>
                  </a:lnTo>
                  <a:lnTo>
                    <a:pt x="315" y="349"/>
                  </a:lnTo>
                  <a:lnTo>
                    <a:pt x="309" y="347"/>
                  </a:lnTo>
                  <a:lnTo>
                    <a:pt x="306" y="340"/>
                  </a:lnTo>
                  <a:lnTo>
                    <a:pt x="278" y="315"/>
                  </a:lnTo>
                  <a:lnTo>
                    <a:pt x="267" y="289"/>
                  </a:lnTo>
                  <a:lnTo>
                    <a:pt x="258" y="286"/>
                  </a:lnTo>
                  <a:lnTo>
                    <a:pt x="249" y="294"/>
                  </a:lnTo>
                  <a:lnTo>
                    <a:pt x="243" y="288"/>
                  </a:lnTo>
                  <a:lnTo>
                    <a:pt x="219" y="278"/>
                  </a:lnTo>
                  <a:lnTo>
                    <a:pt x="217" y="273"/>
                  </a:lnTo>
                  <a:lnTo>
                    <a:pt x="223" y="274"/>
                  </a:lnTo>
                  <a:lnTo>
                    <a:pt x="231" y="266"/>
                  </a:lnTo>
                  <a:lnTo>
                    <a:pt x="230" y="260"/>
                  </a:lnTo>
                  <a:lnTo>
                    <a:pt x="233" y="256"/>
                  </a:lnTo>
                  <a:lnTo>
                    <a:pt x="224" y="250"/>
                  </a:lnTo>
                  <a:lnTo>
                    <a:pt x="222" y="251"/>
                  </a:lnTo>
                  <a:lnTo>
                    <a:pt x="219" y="242"/>
                  </a:lnTo>
                  <a:lnTo>
                    <a:pt x="214" y="240"/>
                  </a:lnTo>
                  <a:lnTo>
                    <a:pt x="213" y="236"/>
                  </a:lnTo>
                  <a:lnTo>
                    <a:pt x="206" y="234"/>
                  </a:lnTo>
                  <a:lnTo>
                    <a:pt x="197" y="228"/>
                  </a:lnTo>
                  <a:lnTo>
                    <a:pt x="191" y="231"/>
                  </a:lnTo>
                  <a:lnTo>
                    <a:pt x="188" y="230"/>
                  </a:lnTo>
                  <a:lnTo>
                    <a:pt x="189" y="233"/>
                  </a:lnTo>
                  <a:lnTo>
                    <a:pt x="181" y="235"/>
                  </a:lnTo>
                  <a:lnTo>
                    <a:pt x="182" y="239"/>
                  </a:lnTo>
                  <a:lnTo>
                    <a:pt x="175" y="243"/>
                  </a:lnTo>
                  <a:lnTo>
                    <a:pt x="169" y="238"/>
                  </a:lnTo>
                  <a:lnTo>
                    <a:pt x="159" y="243"/>
                  </a:lnTo>
                  <a:lnTo>
                    <a:pt x="140" y="239"/>
                  </a:lnTo>
                  <a:lnTo>
                    <a:pt x="132" y="240"/>
                  </a:lnTo>
                  <a:lnTo>
                    <a:pt x="126" y="246"/>
                  </a:lnTo>
                  <a:lnTo>
                    <a:pt x="128" y="251"/>
                  </a:lnTo>
                  <a:lnTo>
                    <a:pt x="128" y="251"/>
                  </a:lnTo>
                  <a:lnTo>
                    <a:pt x="113" y="244"/>
                  </a:lnTo>
                  <a:lnTo>
                    <a:pt x="106" y="244"/>
                  </a:lnTo>
                  <a:lnTo>
                    <a:pt x="98" y="236"/>
                  </a:lnTo>
                  <a:lnTo>
                    <a:pt x="91" y="242"/>
                  </a:lnTo>
                  <a:lnTo>
                    <a:pt x="80" y="236"/>
                  </a:lnTo>
                  <a:lnTo>
                    <a:pt x="75" y="240"/>
                  </a:lnTo>
                  <a:lnTo>
                    <a:pt x="66" y="234"/>
                  </a:lnTo>
                  <a:lnTo>
                    <a:pt x="63" y="227"/>
                  </a:lnTo>
                  <a:lnTo>
                    <a:pt x="57" y="224"/>
                  </a:lnTo>
                  <a:lnTo>
                    <a:pt x="60" y="216"/>
                  </a:lnTo>
                  <a:lnTo>
                    <a:pt x="68" y="211"/>
                  </a:lnTo>
                  <a:lnTo>
                    <a:pt x="65" y="200"/>
                  </a:lnTo>
                  <a:lnTo>
                    <a:pt x="72" y="196"/>
                  </a:lnTo>
                  <a:lnTo>
                    <a:pt x="66" y="191"/>
                  </a:lnTo>
                  <a:lnTo>
                    <a:pt x="60" y="192"/>
                  </a:lnTo>
                  <a:lnTo>
                    <a:pt x="56" y="186"/>
                  </a:lnTo>
                  <a:lnTo>
                    <a:pt x="42" y="186"/>
                  </a:lnTo>
                  <a:lnTo>
                    <a:pt x="41" y="178"/>
                  </a:lnTo>
                  <a:lnTo>
                    <a:pt x="28" y="174"/>
                  </a:lnTo>
                  <a:lnTo>
                    <a:pt x="26" y="162"/>
                  </a:lnTo>
                  <a:lnTo>
                    <a:pt x="29" y="157"/>
                  </a:lnTo>
                  <a:lnTo>
                    <a:pt x="34" y="157"/>
                  </a:lnTo>
                  <a:lnTo>
                    <a:pt x="32" y="152"/>
                  </a:lnTo>
                  <a:lnTo>
                    <a:pt x="36" y="149"/>
                  </a:lnTo>
                  <a:lnTo>
                    <a:pt x="35" y="146"/>
                  </a:lnTo>
                  <a:lnTo>
                    <a:pt x="22" y="142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7" y="121"/>
                  </a:lnTo>
                  <a:lnTo>
                    <a:pt x="1" y="118"/>
                  </a:lnTo>
                  <a:lnTo>
                    <a:pt x="4" y="96"/>
                  </a:lnTo>
                  <a:lnTo>
                    <a:pt x="0" y="93"/>
                  </a:lnTo>
                  <a:lnTo>
                    <a:pt x="5" y="85"/>
                  </a:lnTo>
                  <a:lnTo>
                    <a:pt x="18" y="92"/>
                  </a:lnTo>
                  <a:lnTo>
                    <a:pt x="23" y="82"/>
                  </a:lnTo>
                  <a:lnTo>
                    <a:pt x="33" y="78"/>
                  </a:lnTo>
                  <a:lnTo>
                    <a:pt x="33" y="75"/>
                  </a:lnTo>
                  <a:lnTo>
                    <a:pt x="36" y="78"/>
                  </a:lnTo>
                  <a:lnTo>
                    <a:pt x="39" y="72"/>
                  </a:lnTo>
                  <a:lnTo>
                    <a:pt x="47" y="68"/>
                  </a:lnTo>
                  <a:lnTo>
                    <a:pt x="39" y="65"/>
                  </a:lnTo>
                  <a:lnTo>
                    <a:pt x="35" y="59"/>
                  </a:lnTo>
                  <a:lnTo>
                    <a:pt x="38" y="56"/>
                  </a:lnTo>
                  <a:lnTo>
                    <a:pt x="34" y="51"/>
                  </a:lnTo>
                  <a:lnTo>
                    <a:pt x="38" y="44"/>
                  </a:lnTo>
                  <a:lnTo>
                    <a:pt x="35" y="32"/>
                  </a:lnTo>
                  <a:lnTo>
                    <a:pt x="44" y="20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85" y="9"/>
                  </a:lnTo>
                  <a:lnTo>
                    <a:pt x="90" y="13"/>
                  </a:lnTo>
                  <a:lnTo>
                    <a:pt x="103" y="13"/>
                  </a:lnTo>
                  <a:lnTo>
                    <a:pt x="144" y="6"/>
                  </a:lnTo>
                  <a:lnTo>
                    <a:pt x="158" y="10"/>
                  </a:lnTo>
                  <a:lnTo>
                    <a:pt x="175" y="9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Sicily">
              <a:extLst>
                <a:ext uri="{FF2B5EF4-FFF2-40B4-BE49-F238E27FC236}">
                  <a16:creationId xmlns="" xmlns:a16="http://schemas.microsoft.com/office/drawing/2014/main" id="{557C1EE5-3A43-41B7-963F-D28CD4DC8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8963" y="4905376"/>
              <a:ext cx="1246187" cy="1385888"/>
            </a:xfrm>
            <a:custGeom>
              <a:avLst/>
              <a:gdLst>
                <a:gd name="T0" fmla="*/ 127 w 785"/>
                <a:gd name="T1" fmla="*/ 864 h 873"/>
                <a:gd name="T2" fmla="*/ 26 w 785"/>
                <a:gd name="T3" fmla="*/ 543 h 873"/>
                <a:gd name="T4" fmla="*/ 6 w 785"/>
                <a:gd name="T5" fmla="*/ 523 h 873"/>
                <a:gd name="T6" fmla="*/ 80 w 785"/>
                <a:gd name="T7" fmla="*/ 229 h 873"/>
                <a:gd name="T8" fmla="*/ 90 w 785"/>
                <a:gd name="T9" fmla="*/ 241 h 873"/>
                <a:gd name="T10" fmla="*/ 28 w 785"/>
                <a:gd name="T11" fmla="*/ 219 h 873"/>
                <a:gd name="T12" fmla="*/ 764 w 785"/>
                <a:gd name="T13" fmla="*/ 137 h 873"/>
                <a:gd name="T14" fmla="*/ 764 w 785"/>
                <a:gd name="T15" fmla="*/ 166 h 873"/>
                <a:gd name="T16" fmla="*/ 704 w 785"/>
                <a:gd name="T17" fmla="*/ 260 h 873"/>
                <a:gd name="T18" fmla="*/ 688 w 785"/>
                <a:gd name="T19" fmla="*/ 308 h 873"/>
                <a:gd name="T20" fmla="*/ 667 w 785"/>
                <a:gd name="T21" fmla="*/ 396 h 873"/>
                <a:gd name="T22" fmla="*/ 698 w 785"/>
                <a:gd name="T23" fmla="*/ 420 h 873"/>
                <a:gd name="T24" fmla="*/ 686 w 785"/>
                <a:gd name="T25" fmla="*/ 431 h 873"/>
                <a:gd name="T26" fmla="*/ 693 w 785"/>
                <a:gd name="T27" fmla="*/ 444 h 873"/>
                <a:gd name="T28" fmla="*/ 705 w 785"/>
                <a:gd name="T29" fmla="*/ 464 h 873"/>
                <a:gd name="T30" fmla="*/ 710 w 785"/>
                <a:gd name="T31" fmla="*/ 477 h 873"/>
                <a:gd name="T32" fmla="*/ 667 w 785"/>
                <a:gd name="T33" fmla="*/ 534 h 873"/>
                <a:gd name="T34" fmla="*/ 650 w 785"/>
                <a:gd name="T35" fmla="*/ 559 h 873"/>
                <a:gd name="T36" fmla="*/ 593 w 785"/>
                <a:gd name="T37" fmla="*/ 555 h 873"/>
                <a:gd name="T38" fmla="*/ 532 w 785"/>
                <a:gd name="T39" fmla="*/ 529 h 873"/>
                <a:gd name="T40" fmla="*/ 451 w 785"/>
                <a:gd name="T41" fmla="*/ 452 h 873"/>
                <a:gd name="T42" fmla="*/ 383 w 785"/>
                <a:gd name="T43" fmla="*/ 442 h 873"/>
                <a:gd name="T44" fmla="*/ 333 w 785"/>
                <a:gd name="T45" fmla="*/ 405 h 873"/>
                <a:gd name="T46" fmla="*/ 283 w 785"/>
                <a:gd name="T47" fmla="*/ 378 h 873"/>
                <a:gd name="T48" fmla="*/ 217 w 785"/>
                <a:gd name="T49" fmla="*/ 333 h 873"/>
                <a:gd name="T50" fmla="*/ 134 w 785"/>
                <a:gd name="T51" fmla="*/ 306 h 873"/>
                <a:gd name="T52" fmla="*/ 112 w 785"/>
                <a:gd name="T53" fmla="*/ 265 h 873"/>
                <a:gd name="T54" fmla="*/ 125 w 785"/>
                <a:gd name="T55" fmla="*/ 219 h 873"/>
                <a:gd name="T56" fmla="*/ 149 w 785"/>
                <a:gd name="T57" fmla="*/ 197 h 873"/>
                <a:gd name="T58" fmla="*/ 166 w 785"/>
                <a:gd name="T59" fmla="*/ 170 h 873"/>
                <a:gd name="T60" fmla="*/ 181 w 785"/>
                <a:gd name="T61" fmla="*/ 181 h 873"/>
                <a:gd name="T62" fmla="*/ 242 w 785"/>
                <a:gd name="T63" fmla="*/ 193 h 873"/>
                <a:gd name="T64" fmla="*/ 249 w 785"/>
                <a:gd name="T65" fmla="*/ 165 h 873"/>
                <a:gd name="T66" fmla="*/ 293 w 785"/>
                <a:gd name="T67" fmla="*/ 157 h 873"/>
                <a:gd name="T68" fmla="*/ 306 w 785"/>
                <a:gd name="T69" fmla="*/ 188 h 873"/>
                <a:gd name="T70" fmla="*/ 339 w 785"/>
                <a:gd name="T71" fmla="*/ 199 h 873"/>
                <a:gd name="T72" fmla="*/ 425 w 785"/>
                <a:gd name="T73" fmla="*/ 208 h 873"/>
                <a:gd name="T74" fmla="*/ 496 w 785"/>
                <a:gd name="T75" fmla="*/ 215 h 873"/>
                <a:gd name="T76" fmla="*/ 594 w 785"/>
                <a:gd name="T77" fmla="*/ 172 h 873"/>
                <a:gd name="T78" fmla="*/ 656 w 785"/>
                <a:gd name="T79" fmla="*/ 176 h 873"/>
                <a:gd name="T80" fmla="*/ 697 w 785"/>
                <a:gd name="T81" fmla="*/ 151 h 873"/>
                <a:gd name="T82" fmla="*/ 708 w 785"/>
                <a:gd name="T83" fmla="*/ 161 h 873"/>
                <a:gd name="T84" fmla="*/ 646 w 785"/>
                <a:gd name="T85" fmla="*/ 111 h 873"/>
                <a:gd name="T86" fmla="*/ 638 w 785"/>
                <a:gd name="T87" fmla="*/ 101 h 873"/>
                <a:gd name="T88" fmla="*/ 642 w 785"/>
                <a:gd name="T89" fmla="*/ 87 h 873"/>
                <a:gd name="T90" fmla="*/ 639 w 785"/>
                <a:gd name="T91" fmla="*/ 77 h 873"/>
                <a:gd name="T92" fmla="*/ 512 w 785"/>
                <a:gd name="T93" fmla="*/ 68 h 873"/>
                <a:gd name="T94" fmla="*/ 603 w 785"/>
                <a:gd name="T95" fmla="*/ 67 h 873"/>
                <a:gd name="T96" fmla="*/ 561 w 785"/>
                <a:gd name="T97" fmla="*/ 68 h 873"/>
                <a:gd name="T98" fmla="*/ 662 w 785"/>
                <a:gd name="T99" fmla="*/ 48 h 873"/>
                <a:gd name="T100" fmla="*/ 268 w 785"/>
                <a:gd name="T101" fmla="*/ 27 h 873"/>
                <a:gd name="T102" fmla="*/ 266 w 785"/>
                <a:gd name="T103" fmla="*/ 26 h 873"/>
                <a:gd name="T104" fmla="*/ 694 w 785"/>
                <a:gd name="T105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5" h="873">
                  <a:moveTo>
                    <a:pt x="127" y="864"/>
                  </a:moveTo>
                  <a:lnTo>
                    <a:pt x="146" y="866"/>
                  </a:lnTo>
                  <a:lnTo>
                    <a:pt x="148" y="873"/>
                  </a:lnTo>
                  <a:lnTo>
                    <a:pt x="124" y="866"/>
                  </a:lnTo>
                  <a:lnTo>
                    <a:pt x="127" y="864"/>
                  </a:lnTo>
                  <a:close/>
                  <a:moveTo>
                    <a:pt x="6" y="523"/>
                  </a:moveTo>
                  <a:lnTo>
                    <a:pt x="15" y="528"/>
                  </a:lnTo>
                  <a:lnTo>
                    <a:pt x="18" y="527"/>
                  </a:lnTo>
                  <a:lnTo>
                    <a:pt x="26" y="533"/>
                  </a:lnTo>
                  <a:lnTo>
                    <a:pt x="26" y="543"/>
                  </a:lnTo>
                  <a:lnTo>
                    <a:pt x="21" y="550"/>
                  </a:lnTo>
                  <a:lnTo>
                    <a:pt x="13" y="550"/>
                  </a:lnTo>
                  <a:lnTo>
                    <a:pt x="0" y="533"/>
                  </a:lnTo>
                  <a:lnTo>
                    <a:pt x="0" y="526"/>
                  </a:lnTo>
                  <a:lnTo>
                    <a:pt x="6" y="523"/>
                  </a:lnTo>
                  <a:close/>
                  <a:moveTo>
                    <a:pt x="109" y="258"/>
                  </a:moveTo>
                  <a:lnTo>
                    <a:pt x="105" y="244"/>
                  </a:lnTo>
                  <a:lnTo>
                    <a:pt x="110" y="241"/>
                  </a:lnTo>
                  <a:lnTo>
                    <a:pt x="109" y="258"/>
                  </a:lnTo>
                  <a:close/>
                  <a:moveTo>
                    <a:pt x="80" y="229"/>
                  </a:moveTo>
                  <a:lnTo>
                    <a:pt x="84" y="235"/>
                  </a:lnTo>
                  <a:lnTo>
                    <a:pt x="88" y="233"/>
                  </a:lnTo>
                  <a:lnTo>
                    <a:pt x="92" y="236"/>
                  </a:lnTo>
                  <a:lnTo>
                    <a:pt x="92" y="241"/>
                  </a:lnTo>
                  <a:lnTo>
                    <a:pt x="90" y="241"/>
                  </a:lnTo>
                  <a:lnTo>
                    <a:pt x="86" y="237"/>
                  </a:lnTo>
                  <a:lnTo>
                    <a:pt x="75" y="238"/>
                  </a:lnTo>
                  <a:lnTo>
                    <a:pt x="72" y="233"/>
                  </a:lnTo>
                  <a:lnTo>
                    <a:pt x="80" y="229"/>
                  </a:lnTo>
                  <a:close/>
                  <a:moveTo>
                    <a:pt x="28" y="219"/>
                  </a:moveTo>
                  <a:lnTo>
                    <a:pt x="34" y="230"/>
                  </a:lnTo>
                  <a:lnTo>
                    <a:pt x="24" y="227"/>
                  </a:lnTo>
                  <a:lnTo>
                    <a:pt x="21" y="219"/>
                  </a:lnTo>
                  <a:lnTo>
                    <a:pt x="28" y="219"/>
                  </a:lnTo>
                  <a:close/>
                  <a:moveTo>
                    <a:pt x="764" y="137"/>
                  </a:moveTo>
                  <a:lnTo>
                    <a:pt x="773" y="143"/>
                  </a:lnTo>
                  <a:lnTo>
                    <a:pt x="785" y="146"/>
                  </a:lnTo>
                  <a:lnTo>
                    <a:pt x="773" y="149"/>
                  </a:lnTo>
                  <a:lnTo>
                    <a:pt x="767" y="154"/>
                  </a:lnTo>
                  <a:lnTo>
                    <a:pt x="764" y="166"/>
                  </a:lnTo>
                  <a:lnTo>
                    <a:pt x="768" y="165"/>
                  </a:lnTo>
                  <a:lnTo>
                    <a:pt x="751" y="196"/>
                  </a:lnTo>
                  <a:lnTo>
                    <a:pt x="711" y="249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705" y="264"/>
                  </a:lnTo>
                  <a:lnTo>
                    <a:pt x="691" y="281"/>
                  </a:lnTo>
                  <a:lnTo>
                    <a:pt x="689" y="287"/>
                  </a:lnTo>
                  <a:lnTo>
                    <a:pt x="692" y="293"/>
                  </a:lnTo>
                  <a:lnTo>
                    <a:pt x="688" y="308"/>
                  </a:lnTo>
                  <a:lnTo>
                    <a:pt x="683" y="314"/>
                  </a:lnTo>
                  <a:lnTo>
                    <a:pt x="684" y="329"/>
                  </a:lnTo>
                  <a:lnTo>
                    <a:pt x="671" y="341"/>
                  </a:lnTo>
                  <a:lnTo>
                    <a:pt x="665" y="352"/>
                  </a:lnTo>
                  <a:lnTo>
                    <a:pt x="667" y="396"/>
                  </a:lnTo>
                  <a:lnTo>
                    <a:pt x="681" y="405"/>
                  </a:lnTo>
                  <a:lnTo>
                    <a:pt x="687" y="407"/>
                  </a:lnTo>
                  <a:lnTo>
                    <a:pt x="690" y="404"/>
                  </a:lnTo>
                  <a:lnTo>
                    <a:pt x="700" y="417"/>
                  </a:lnTo>
                  <a:lnTo>
                    <a:pt x="698" y="420"/>
                  </a:lnTo>
                  <a:lnTo>
                    <a:pt x="694" y="417"/>
                  </a:lnTo>
                  <a:lnTo>
                    <a:pt x="693" y="424"/>
                  </a:lnTo>
                  <a:lnTo>
                    <a:pt x="691" y="416"/>
                  </a:lnTo>
                  <a:lnTo>
                    <a:pt x="687" y="418"/>
                  </a:lnTo>
                  <a:lnTo>
                    <a:pt x="686" y="431"/>
                  </a:lnTo>
                  <a:lnTo>
                    <a:pt x="690" y="441"/>
                  </a:lnTo>
                  <a:lnTo>
                    <a:pt x="695" y="439"/>
                  </a:lnTo>
                  <a:lnTo>
                    <a:pt x="697" y="443"/>
                  </a:lnTo>
                  <a:lnTo>
                    <a:pt x="694" y="441"/>
                  </a:lnTo>
                  <a:lnTo>
                    <a:pt x="693" y="444"/>
                  </a:lnTo>
                  <a:lnTo>
                    <a:pt x="695" y="450"/>
                  </a:lnTo>
                  <a:lnTo>
                    <a:pt x="701" y="453"/>
                  </a:lnTo>
                  <a:lnTo>
                    <a:pt x="709" y="453"/>
                  </a:lnTo>
                  <a:lnTo>
                    <a:pt x="709" y="465"/>
                  </a:lnTo>
                  <a:lnTo>
                    <a:pt x="705" y="464"/>
                  </a:lnTo>
                  <a:lnTo>
                    <a:pt x="705" y="470"/>
                  </a:lnTo>
                  <a:lnTo>
                    <a:pt x="708" y="472"/>
                  </a:lnTo>
                  <a:lnTo>
                    <a:pt x="711" y="470"/>
                  </a:lnTo>
                  <a:lnTo>
                    <a:pt x="717" y="480"/>
                  </a:lnTo>
                  <a:lnTo>
                    <a:pt x="710" y="477"/>
                  </a:lnTo>
                  <a:lnTo>
                    <a:pt x="705" y="479"/>
                  </a:lnTo>
                  <a:lnTo>
                    <a:pt x="701" y="488"/>
                  </a:lnTo>
                  <a:lnTo>
                    <a:pt x="690" y="491"/>
                  </a:lnTo>
                  <a:lnTo>
                    <a:pt x="679" y="503"/>
                  </a:lnTo>
                  <a:lnTo>
                    <a:pt x="667" y="534"/>
                  </a:lnTo>
                  <a:lnTo>
                    <a:pt x="676" y="564"/>
                  </a:lnTo>
                  <a:lnTo>
                    <a:pt x="674" y="568"/>
                  </a:lnTo>
                  <a:lnTo>
                    <a:pt x="671" y="566"/>
                  </a:lnTo>
                  <a:lnTo>
                    <a:pt x="664" y="573"/>
                  </a:lnTo>
                  <a:lnTo>
                    <a:pt x="650" y="559"/>
                  </a:lnTo>
                  <a:lnTo>
                    <a:pt x="638" y="562"/>
                  </a:lnTo>
                  <a:lnTo>
                    <a:pt x="629" y="554"/>
                  </a:lnTo>
                  <a:lnTo>
                    <a:pt x="620" y="552"/>
                  </a:lnTo>
                  <a:lnTo>
                    <a:pt x="600" y="559"/>
                  </a:lnTo>
                  <a:lnTo>
                    <a:pt x="593" y="555"/>
                  </a:lnTo>
                  <a:lnTo>
                    <a:pt x="581" y="555"/>
                  </a:lnTo>
                  <a:lnTo>
                    <a:pt x="570" y="543"/>
                  </a:lnTo>
                  <a:lnTo>
                    <a:pt x="560" y="539"/>
                  </a:lnTo>
                  <a:lnTo>
                    <a:pt x="539" y="537"/>
                  </a:lnTo>
                  <a:lnTo>
                    <a:pt x="532" y="529"/>
                  </a:lnTo>
                  <a:lnTo>
                    <a:pt x="529" y="515"/>
                  </a:lnTo>
                  <a:lnTo>
                    <a:pt x="516" y="491"/>
                  </a:lnTo>
                  <a:lnTo>
                    <a:pt x="491" y="466"/>
                  </a:lnTo>
                  <a:lnTo>
                    <a:pt x="471" y="457"/>
                  </a:lnTo>
                  <a:lnTo>
                    <a:pt x="451" y="452"/>
                  </a:lnTo>
                  <a:lnTo>
                    <a:pt x="430" y="453"/>
                  </a:lnTo>
                  <a:lnTo>
                    <a:pt x="416" y="456"/>
                  </a:lnTo>
                  <a:lnTo>
                    <a:pt x="410" y="454"/>
                  </a:lnTo>
                  <a:lnTo>
                    <a:pt x="399" y="443"/>
                  </a:lnTo>
                  <a:lnTo>
                    <a:pt x="383" y="442"/>
                  </a:lnTo>
                  <a:lnTo>
                    <a:pt x="365" y="430"/>
                  </a:lnTo>
                  <a:lnTo>
                    <a:pt x="361" y="421"/>
                  </a:lnTo>
                  <a:lnTo>
                    <a:pt x="342" y="406"/>
                  </a:lnTo>
                  <a:lnTo>
                    <a:pt x="336" y="408"/>
                  </a:lnTo>
                  <a:lnTo>
                    <a:pt x="333" y="405"/>
                  </a:lnTo>
                  <a:lnTo>
                    <a:pt x="320" y="404"/>
                  </a:lnTo>
                  <a:lnTo>
                    <a:pt x="310" y="393"/>
                  </a:lnTo>
                  <a:lnTo>
                    <a:pt x="294" y="385"/>
                  </a:lnTo>
                  <a:lnTo>
                    <a:pt x="288" y="379"/>
                  </a:lnTo>
                  <a:lnTo>
                    <a:pt x="283" y="378"/>
                  </a:lnTo>
                  <a:lnTo>
                    <a:pt x="279" y="369"/>
                  </a:lnTo>
                  <a:lnTo>
                    <a:pt x="260" y="351"/>
                  </a:lnTo>
                  <a:lnTo>
                    <a:pt x="242" y="348"/>
                  </a:lnTo>
                  <a:lnTo>
                    <a:pt x="229" y="350"/>
                  </a:lnTo>
                  <a:lnTo>
                    <a:pt x="217" y="333"/>
                  </a:lnTo>
                  <a:lnTo>
                    <a:pt x="208" y="329"/>
                  </a:lnTo>
                  <a:lnTo>
                    <a:pt x="179" y="328"/>
                  </a:lnTo>
                  <a:lnTo>
                    <a:pt x="158" y="334"/>
                  </a:lnTo>
                  <a:lnTo>
                    <a:pt x="143" y="312"/>
                  </a:lnTo>
                  <a:lnTo>
                    <a:pt x="134" y="306"/>
                  </a:lnTo>
                  <a:lnTo>
                    <a:pt x="125" y="307"/>
                  </a:lnTo>
                  <a:lnTo>
                    <a:pt x="116" y="297"/>
                  </a:lnTo>
                  <a:lnTo>
                    <a:pt x="114" y="285"/>
                  </a:lnTo>
                  <a:lnTo>
                    <a:pt x="104" y="270"/>
                  </a:lnTo>
                  <a:lnTo>
                    <a:pt x="112" y="265"/>
                  </a:lnTo>
                  <a:lnTo>
                    <a:pt x="118" y="251"/>
                  </a:lnTo>
                  <a:lnTo>
                    <a:pt x="111" y="241"/>
                  </a:lnTo>
                  <a:lnTo>
                    <a:pt x="120" y="229"/>
                  </a:lnTo>
                  <a:lnTo>
                    <a:pt x="120" y="221"/>
                  </a:lnTo>
                  <a:lnTo>
                    <a:pt x="125" y="219"/>
                  </a:lnTo>
                  <a:lnTo>
                    <a:pt x="119" y="213"/>
                  </a:lnTo>
                  <a:lnTo>
                    <a:pt x="125" y="211"/>
                  </a:lnTo>
                  <a:lnTo>
                    <a:pt x="135" y="198"/>
                  </a:lnTo>
                  <a:lnTo>
                    <a:pt x="142" y="199"/>
                  </a:lnTo>
                  <a:lnTo>
                    <a:pt x="149" y="197"/>
                  </a:lnTo>
                  <a:lnTo>
                    <a:pt x="154" y="192"/>
                  </a:lnTo>
                  <a:lnTo>
                    <a:pt x="154" y="187"/>
                  </a:lnTo>
                  <a:lnTo>
                    <a:pt x="165" y="188"/>
                  </a:lnTo>
                  <a:lnTo>
                    <a:pt x="170" y="180"/>
                  </a:lnTo>
                  <a:lnTo>
                    <a:pt x="166" y="170"/>
                  </a:lnTo>
                  <a:lnTo>
                    <a:pt x="169" y="166"/>
                  </a:lnTo>
                  <a:lnTo>
                    <a:pt x="171" y="169"/>
                  </a:lnTo>
                  <a:lnTo>
                    <a:pt x="177" y="169"/>
                  </a:lnTo>
                  <a:lnTo>
                    <a:pt x="177" y="177"/>
                  </a:lnTo>
                  <a:lnTo>
                    <a:pt x="181" y="181"/>
                  </a:lnTo>
                  <a:lnTo>
                    <a:pt x="181" y="187"/>
                  </a:lnTo>
                  <a:lnTo>
                    <a:pt x="186" y="195"/>
                  </a:lnTo>
                  <a:lnTo>
                    <a:pt x="205" y="211"/>
                  </a:lnTo>
                  <a:lnTo>
                    <a:pt x="223" y="205"/>
                  </a:lnTo>
                  <a:lnTo>
                    <a:pt x="242" y="193"/>
                  </a:lnTo>
                  <a:lnTo>
                    <a:pt x="237" y="180"/>
                  </a:lnTo>
                  <a:lnTo>
                    <a:pt x="241" y="179"/>
                  </a:lnTo>
                  <a:lnTo>
                    <a:pt x="244" y="174"/>
                  </a:lnTo>
                  <a:lnTo>
                    <a:pt x="242" y="170"/>
                  </a:lnTo>
                  <a:lnTo>
                    <a:pt x="249" y="165"/>
                  </a:lnTo>
                  <a:lnTo>
                    <a:pt x="266" y="172"/>
                  </a:lnTo>
                  <a:lnTo>
                    <a:pt x="275" y="167"/>
                  </a:lnTo>
                  <a:lnTo>
                    <a:pt x="277" y="162"/>
                  </a:lnTo>
                  <a:lnTo>
                    <a:pt x="284" y="163"/>
                  </a:lnTo>
                  <a:lnTo>
                    <a:pt x="293" y="157"/>
                  </a:lnTo>
                  <a:lnTo>
                    <a:pt x="295" y="163"/>
                  </a:lnTo>
                  <a:lnTo>
                    <a:pt x="303" y="168"/>
                  </a:lnTo>
                  <a:lnTo>
                    <a:pt x="305" y="177"/>
                  </a:lnTo>
                  <a:lnTo>
                    <a:pt x="302" y="182"/>
                  </a:lnTo>
                  <a:lnTo>
                    <a:pt x="306" y="188"/>
                  </a:lnTo>
                  <a:lnTo>
                    <a:pt x="320" y="192"/>
                  </a:lnTo>
                  <a:lnTo>
                    <a:pt x="329" y="189"/>
                  </a:lnTo>
                  <a:lnTo>
                    <a:pt x="333" y="185"/>
                  </a:lnTo>
                  <a:lnTo>
                    <a:pt x="339" y="187"/>
                  </a:lnTo>
                  <a:lnTo>
                    <a:pt x="339" y="199"/>
                  </a:lnTo>
                  <a:lnTo>
                    <a:pt x="345" y="206"/>
                  </a:lnTo>
                  <a:lnTo>
                    <a:pt x="376" y="223"/>
                  </a:lnTo>
                  <a:lnTo>
                    <a:pt x="387" y="225"/>
                  </a:lnTo>
                  <a:lnTo>
                    <a:pt x="408" y="219"/>
                  </a:lnTo>
                  <a:lnTo>
                    <a:pt x="425" y="208"/>
                  </a:lnTo>
                  <a:lnTo>
                    <a:pt x="441" y="205"/>
                  </a:lnTo>
                  <a:lnTo>
                    <a:pt x="450" y="212"/>
                  </a:lnTo>
                  <a:lnTo>
                    <a:pt x="459" y="213"/>
                  </a:lnTo>
                  <a:lnTo>
                    <a:pt x="466" y="208"/>
                  </a:lnTo>
                  <a:lnTo>
                    <a:pt x="496" y="215"/>
                  </a:lnTo>
                  <a:lnTo>
                    <a:pt x="515" y="212"/>
                  </a:lnTo>
                  <a:lnTo>
                    <a:pt x="526" y="205"/>
                  </a:lnTo>
                  <a:lnTo>
                    <a:pt x="537" y="207"/>
                  </a:lnTo>
                  <a:lnTo>
                    <a:pt x="571" y="196"/>
                  </a:lnTo>
                  <a:lnTo>
                    <a:pt x="594" y="172"/>
                  </a:lnTo>
                  <a:lnTo>
                    <a:pt x="603" y="176"/>
                  </a:lnTo>
                  <a:lnTo>
                    <a:pt x="623" y="170"/>
                  </a:lnTo>
                  <a:lnTo>
                    <a:pt x="629" y="165"/>
                  </a:lnTo>
                  <a:lnTo>
                    <a:pt x="641" y="176"/>
                  </a:lnTo>
                  <a:lnTo>
                    <a:pt x="656" y="176"/>
                  </a:lnTo>
                  <a:lnTo>
                    <a:pt x="659" y="182"/>
                  </a:lnTo>
                  <a:lnTo>
                    <a:pt x="668" y="184"/>
                  </a:lnTo>
                  <a:lnTo>
                    <a:pt x="684" y="175"/>
                  </a:lnTo>
                  <a:lnTo>
                    <a:pt x="693" y="164"/>
                  </a:lnTo>
                  <a:lnTo>
                    <a:pt x="697" y="151"/>
                  </a:lnTo>
                  <a:lnTo>
                    <a:pt x="694" y="144"/>
                  </a:lnTo>
                  <a:lnTo>
                    <a:pt x="697" y="144"/>
                  </a:lnTo>
                  <a:lnTo>
                    <a:pt x="700" y="150"/>
                  </a:lnTo>
                  <a:lnTo>
                    <a:pt x="698" y="158"/>
                  </a:lnTo>
                  <a:lnTo>
                    <a:pt x="708" y="161"/>
                  </a:lnTo>
                  <a:lnTo>
                    <a:pt x="731" y="154"/>
                  </a:lnTo>
                  <a:lnTo>
                    <a:pt x="757" y="137"/>
                  </a:lnTo>
                  <a:lnTo>
                    <a:pt x="764" y="137"/>
                  </a:lnTo>
                  <a:close/>
                  <a:moveTo>
                    <a:pt x="638" y="105"/>
                  </a:moveTo>
                  <a:lnTo>
                    <a:pt x="646" y="111"/>
                  </a:lnTo>
                  <a:lnTo>
                    <a:pt x="647" y="118"/>
                  </a:lnTo>
                  <a:lnTo>
                    <a:pt x="643" y="118"/>
                  </a:lnTo>
                  <a:lnTo>
                    <a:pt x="636" y="114"/>
                  </a:lnTo>
                  <a:lnTo>
                    <a:pt x="634" y="107"/>
                  </a:lnTo>
                  <a:lnTo>
                    <a:pt x="638" y="101"/>
                  </a:lnTo>
                  <a:lnTo>
                    <a:pt x="640" y="103"/>
                  </a:lnTo>
                  <a:lnTo>
                    <a:pt x="638" y="105"/>
                  </a:lnTo>
                  <a:close/>
                  <a:moveTo>
                    <a:pt x="639" y="77"/>
                  </a:moveTo>
                  <a:lnTo>
                    <a:pt x="639" y="85"/>
                  </a:lnTo>
                  <a:lnTo>
                    <a:pt x="642" y="87"/>
                  </a:lnTo>
                  <a:lnTo>
                    <a:pt x="637" y="89"/>
                  </a:lnTo>
                  <a:lnTo>
                    <a:pt x="637" y="99"/>
                  </a:lnTo>
                  <a:lnTo>
                    <a:pt x="625" y="86"/>
                  </a:lnTo>
                  <a:lnTo>
                    <a:pt x="628" y="78"/>
                  </a:lnTo>
                  <a:lnTo>
                    <a:pt x="639" y="77"/>
                  </a:lnTo>
                  <a:close/>
                  <a:moveTo>
                    <a:pt x="512" y="68"/>
                  </a:moveTo>
                  <a:lnTo>
                    <a:pt x="512" y="74"/>
                  </a:lnTo>
                  <a:lnTo>
                    <a:pt x="509" y="74"/>
                  </a:lnTo>
                  <a:lnTo>
                    <a:pt x="508" y="70"/>
                  </a:lnTo>
                  <a:lnTo>
                    <a:pt x="512" y="68"/>
                  </a:lnTo>
                  <a:close/>
                  <a:moveTo>
                    <a:pt x="609" y="61"/>
                  </a:moveTo>
                  <a:lnTo>
                    <a:pt x="619" y="61"/>
                  </a:lnTo>
                  <a:lnTo>
                    <a:pt x="619" y="73"/>
                  </a:lnTo>
                  <a:lnTo>
                    <a:pt x="616" y="74"/>
                  </a:lnTo>
                  <a:lnTo>
                    <a:pt x="603" y="67"/>
                  </a:lnTo>
                  <a:lnTo>
                    <a:pt x="606" y="61"/>
                  </a:lnTo>
                  <a:lnTo>
                    <a:pt x="609" y="61"/>
                  </a:lnTo>
                  <a:close/>
                  <a:moveTo>
                    <a:pt x="552" y="60"/>
                  </a:moveTo>
                  <a:lnTo>
                    <a:pt x="557" y="62"/>
                  </a:lnTo>
                  <a:lnTo>
                    <a:pt x="561" y="68"/>
                  </a:lnTo>
                  <a:lnTo>
                    <a:pt x="553" y="67"/>
                  </a:lnTo>
                  <a:lnTo>
                    <a:pt x="550" y="63"/>
                  </a:lnTo>
                  <a:lnTo>
                    <a:pt x="552" y="60"/>
                  </a:lnTo>
                  <a:close/>
                  <a:moveTo>
                    <a:pt x="662" y="44"/>
                  </a:moveTo>
                  <a:lnTo>
                    <a:pt x="662" y="48"/>
                  </a:lnTo>
                  <a:lnTo>
                    <a:pt x="658" y="49"/>
                  </a:lnTo>
                  <a:lnTo>
                    <a:pt x="658" y="44"/>
                  </a:lnTo>
                  <a:lnTo>
                    <a:pt x="662" y="44"/>
                  </a:lnTo>
                  <a:close/>
                  <a:moveTo>
                    <a:pt x="266" y="26"/>
                  </a:moveTo>
                  <a:lnTo>
                    <a:pt x="268" y="27"/>
                  </a:lnTo>
                  <a:lnTo>
                    <a:pt x="265" y="31"/>
                  </a:lnTo>
                  <a:lnTo>
                    <a:pt x="258" y="31"/>
                  </a:lnTo>
                  <a:lnTo>
                    <a:pt x="259" y="26"/>
                  </a:lnTo>
                  <a:lnTo>
                    <a:pt x="263" y="24"/>
                  </a:lnTo>
                  <a:lnTo>
                    <a:pt x="266" y="26"/>
                  </a:lnTo>
                  <a:close/>
                  <a:moveTo>
                    <a:pt x="694" y="0"/>
                  </a:moveTo>
                  <a:lnTo>
                    <a:pt x="697" y="2"/>
                  </a:lnTo>
                  <a:lnTo>
                    <a:pt x="691" y="10"/>
                  </a:lnTo>
                  <a:lnTo>
                    <a:pt x="686" y="5"/>
                  </a:lnTo>
                  <a:lnTo>
                    <a:pt x="694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Tuscany">
              <a:extLst>
                <a:ext uri="{FF2B5EF4-FFF2-40B4-BE49-F238E27FC236}">
                  <a16:creationId xmlns="" xmlns:a16="http://schemas.microsoft.com/office/drawing/2014/main" id="{708CF1D4-332F-47AB-82FA-FC2EB30A4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075" y="2376488"/>
              <a:ext cx="898525" cy="990600"/>
            </a:xfrm>
            <a:custGeom>
              <a:avLst/>
              <a:gdLst>
                <a:gd name="T0" fmla="*/ 134 w 566"/>
                <a:gd name="T1" fmla="*/ 614 h 624"/>
                <a:gd name="T2" fmla="*/ 254 w 566"/>
                <a:gd name="T3" fmla="*/ 603 h 624"/>
                <a:gd name="T4" fmla="*/ 85 w 566"/>
                <a:gd name="T5" fmla="*/ 537 h 624"/>
                <a:gd name="T6" fmla="*/ 159 w 566"/>
                <a:gd name="T7" fmla="*/ 504 h 624"/>
                <a:gd name="T8" fmla="*/ 135 w 566"/>
                <a:gd name="T9" fmla="*/ 504 h 624"/>
                <a:gd name="T10" fmla="*/ 100 w 566"/>
                <a:gd name="T11" fmla="*/ 505 h 624"/>
                <a:gd name="T12" fmla="*/ 108 w 566"/>
                <a:gd name="T13" fmla="*/ 483 h 624"/>
                <a:gd name="T14" fmla="*/ 123 w 566"/>
                <a:gd name="T15" fmla="*/ 478 h 624"/>
                <a:gd name="T16" fmla="*/ 32 w 566"/>
                <a:gd name="T17" fmla="*/ 410 h 624"/>
                <a:gd name="T18" fmla="*/ 32 w 566"/>
                <a:gd name="T19" fmla="*/ 410 h 624"/>
                <a:gd name="T20" fmla="*/ 524 w 566"/>
                <a:gd name="T21" fmla="*/ 199 h 624"/>
                <a:gd name="T22" fmla="*/ 15 w 566"/>
                <a:gd name="T23" fmla="*/ 25 h 624"/>
                <a:gd name="T24" fmla="*/ 65 w 566"/>
                <a:gd name="T25" fmla="*/ 20 h 624"/>
                <a:gd name="T26" fmla="*/ 139 w 566"/>
                <a:gd name="T27" fmla="*/ 60 h 624"/>
                <a:gd name="T28" fmla="*/ 177 w 566"/>
                <a:gd name="T29" fmla="*/ 87 h 624"/>
                <a:gd name="T30" fmla="*/ 225 w 566"/>
                <a:gd name="T31" fmla="*/ 94 h 624"/>
                <a:gd name="T32" fmla="*/ 280 w 566"/>
                <a:gd name="T33" fmla="*/ 100 h 624"/>
                <a:gd name="T34" fmla="*/ 323 w 566"/>
                <a:gd name="T35" fmla="*/ 111 h 624"/>
                <a:gd name="T36" fmla="*/ 346 w 566"/>
                <a:gd name="T37" fmla="*/ 86 h 624"/>
                <a:gd name="T38" fmla="*/ 380 w 566"/>
                <a:gd name="T39" fmla="*/ 86 h 624"/>
                <a:gd name="T40" fmla="*/ 402 w 566"/>
                <a:gd name="T41" fmla="*/ 106 h 624"/>
                <a:gd name="T42" fmla="*/ 417 w 566"/>
                <a:gd name="T43" fmla="*/ 134 h 624"/>
                <a:gd name="T44" fmla="*/ 428 w 566"/>
                <a:gd name="T45" fmla="*/ 163 h 624"/>
                <a:gd name="T46" fmla="*/ 478 w 566"/>
                <a:gd name="T47" fmla="*/ 200 h 624"/>
                <a:gd name="T48" fmla="*/ 495 w 566"/>
                <a:gd name="T49" fmla="*/ 210 h 624"/>
                <a:gd name="T50" fmla="*/ 517 w 566"/>
                <a:gd name="T51" fmla="*/ 213 h 624"/>
                <a:gd name="T52" fmla="*/ 547 w 566"/>
                <a:gd name="T53" fmla="*/ 208 h 624"/>
                <a:gd name="T54" fmla="*/ 559 w 566"/>
                <a:gd name="T55" fmla="*/ 234 h 624"/>
                <a:gd name="T56" fmla="*/ 540 w 566"/>
                <a:gd name="T57" fmla="*/ 236 h 624"/>
                <a:gd name="T58" fmla="*/ 520 w 566"/>
                <a:gd name="T59" fmla="*/ 276 h 624"/>
                <a:gd name="T60" fmla="*/ 509 w 566"/>
                <a:gd name="T61" fmla="*/ 298 h 624"/>
                <a:gd name="T62" fmla="*/ 504 w 566"/>
                <a:gd name="T63" fmla="*/ 324 h 624"/>
                <a:gd name="T64" fmla="*/ 526 w 566"/>
                <a:gd name="T65" fmla="*/ 348 h 624"/>
                <a:gd name="T66" fmla="*/ 498 w 566"/>
                <a:gd name="T67" fmla="*/ 363 h 624"/>
                <a:gd name="T68" fmla="*/ 476 w 566"/>
                <a:gd name="T69" fmla="*/ 414 h 624"/>
                <a:gd name="T70" fmla="*/ 475 w 566"/>
                <a:gd name="T71" fmla="*/ 466 h 624"/>
                <a:gd name="T72" fmla="*/ 445 w 566"/>
                <a:gd name="T73" fmla="*/ 483 h 624"/>
                <a:gd name="T74" fmla="*/ 443 w 566"/>
                <a:gd name="T75" fmla="*/ 524 h 624"/>
                <a:gd name="T76" fmla="*/ 427 w 566"/>
                <a:gd name="T77" fmla="*/ 540 h 624"/>
                <a:gd name="T78" fmla="*/ 403 w 566"/>
                <a:gd name="T79" fmla="*/ 551 h 624"/>
                <a:gd name="T80" fmla="*/ 380 w 566"/>
                <a:gd name="T81" fmla="*/ 590 h 624"/>
                <a:gd name="T82" fmla="*/ 323 w 566"/>
                <a:gd name="T83" fmla="*/ 605 h 624"/>
                <a:gd name="T84" fmla="*/ 296 w 566"/>
                <a:gd name="T85" fmla="*/ 593 h 624"/>
                <a:gd name="T86" fmla="*/ 311 w 566"/>
                <a:gd name="T87" fmla="*/ 555 h 624"/>
                <a:gd name="T88" fmla="*/ 275 w 566"/>
                <a:gd name="T89" fmla="*/ 512 h 624"/>
                <a:gd name="T90" fmla="*/ 229 w 566"/>
                <a:gd name="T91" fmla="*/ 466 h 624"/>
                <a:gd name="T92" fmla="*/ 183 w 566"/>
                <a:gd name="T93" fmla="*/ 445 h 624"/>
                <a:gd name="T94" fmla="*/ 178 w 566"/>
                <a:gd name="T95" fmla="*/ 358 h 624"/>
                <a:gd name="T96" fmla="*/ 137 w 566"/>
                <a:gd name="T97" fmla="*/ 293 h 624"/>
                <a:gd name="T98" fmla="*/ 118 w 566"/>
                <a:gd name="T99" fmla="*/ 178 h 624"/>
                <a:gd name="T100" fmla="*/ 82 w 566"/>
                <a:gd name="T101" fmla="*/ 111 h 624"/>
                <a:gd name="T102" fmla="*/ 46 w 566"/>
                <a:gd name="T103" fmla="*/ 91 h 624"/>
                <a:gd name="T104" fmla="*/ 38 w 566"/>
                <a:gd name="T105" fmla="*/ 7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624">
                  <a:moveTo>
                    <a:pt x="134" y="614"/>
                  </a:moveTo>
                  <a:lnTo>
                    <a:pt x="137" y="621"/>
                  </a:lnTo>
                  <a:lnTo>
                    <a:pt x="134" y="624"/>
                  </a:lnTo>
                  <a:lnTo>
                    <a:pt x="130" y="623"/>
                  </a:lnTo>
                  <a:lnTo>
                    <a:pt x="129" y="615"/>
                  </a:lnTo>
                  <a:lnTo>
                    <a:pt x="134" y="614"/>
                  </a:lnTo>
                  <a:close/>
                  <a:moveTo>
                    <a:pt x="254" y="603"/>
                  </a:moveTo>
                  <a:lnTo>
                    <a:pt x="262" y="611"/>
                  </a:lnTo>
                  <a:lnTo>
                    <a:pt x="261" y="623"/>
                  </a:lnTo>
                  <a:lnTo>
                    <a:pt x="253" y="613"/>
                  </a:lnTo>
                  <a:lnTo>
                    <a:pt x="250" y="613"/>
                  </a:lnTo>
                  <a:lnTo>
                    <a:pt x="254" y="603"/>
                  </a:lnTo>
                  <a:close/>
                  <a:moveTo>
                    <a:pt x="85" y="537"/>
                  </a:moveTo>
                  <a:lnTo>
                    <a:pt x="89" y="546"/>
                  </a:lnTo>
                  <a:lnTo>
                    <a:pt x="86" y="552"/>
                  </a:lnTo>
                  <a:lnTo>
                    <a:pt x="76" y="548"/>
                  </a:lnTo>
                  <a:lnTo>
                    <a:pt x="83" y="545"/>
                  </a:lnTo>
                  <a:lnTo>
                    <a:pt x="85" y="537"/>
                  </a:lnTo>
                  <a:close/>
                  <a:moveTo>
                    <a:pt x="155" y="466"/>
                  </a:moveTo>
                  <a:lnTo>
                    <a:pt x="161" y="472"/>
                  </a:lnTo>
                  <a:lnTo>
                    <a:pt x="157" y="481"/>
                  </a:lnTo>
                  <a:lnTo>
                    <a:pt x="159" y="492"/>
                  </a:lnTo>
                  <a:lnTo>
                    <a:pt x="148" y="498"/>
                  </a:lnTo>
                  <a:lnTo>
                    <a:pt x="159" y="504"/>
                  </a:lnTo>
                  <a:lnTo>
                    <a:pt x="156" y="512"/>
                  </a:lnTo>
                  <a:lnTo>
                    <a:pt x="146" y="509"/>
                  </a:lnTo>
                  <a:lnTo>
                    <a:pt x="142" y="498"/>
                  </a:lnTo>
                  <a:lnTo>
                    <a:pt x="139" y="496"/>
                  </a:lnTo>
                  <a:lnTo>
                    <a:pt x="134" y="497"/>
                  </a:lnTo>
                  <a:lnTo>
                    <a:pt x="135" y="504"/>
                  </a:lnTo>
                  <a:lnTo>
                    <a:pt x="131" y="498"/>
                  </a:lnTo>
                  <a:lnTo>
                    <a:pt x="128" y="504"/>
                  </a:lnTo>
                  <a:lnTo>
                    <a:pt x="118" y="500"/>
                  </a:lnTo>
                  <a:lnTo>
                    <a:pt x="117" y="507"/>
                  </a:lnTo>
                  <a:lnTo>
                    <a:pt x="106" y="504"/>
                  </a:lnTo>
                  <a:lnTo>
                    <a:pt x="100" y="505"/>
                  </a:lnTo>
                  <a:lnTo>
                    <a:pt x="100" y="507"/>
                  </a:lnTo>
                  <a:lnTo>
                    <a:pt x="93" y="503"/>
                  </a:lnTo>
                  <a:lnTo>
                    <a:pt x="89" y="496"/>
                  </a:lnTo>
                  <a:lnTo>
                    <a:pt x="89" y="489"/>
                  </a:lnTo>
                  <a:lnTo>
                    <a:pt x="97" y="484"/>
                  </a:lnTo>
                  <a:lnTo>
                    <a:pt x="108" y="483"/>
                  </a:lnTo>
                  <a:lnTo>
                    <a:pt x="118" y="490"/>
                  </a:lnTo>
                  <a:lnTo>
                    <a:pt x="120" y="486"/>
                  </a:lnTo>
                  <a:lnTo>
                    <a:pt x="124" y="485"/>
                  </a:lnTo>
                  <a:lnTo>
                    <a:pt x="123" y="483"/>
                  </a:lnTo>
                  <a:lnTo>
                    <a:pt x="125" y="481"/>
                  </a:lnTo>
                  <a:lnTo>
                    <a:pt x="123" y="478"/>
                  </a:lnTo>
                  <a:lnTo>
                    <a:pt x="137" y="481"/>
                  </a:lnTo>
                  <a:lnTo>
                    <a:pt x="134" y="485"/>
                  </a:lnTo>
                  <a:lnTo>
                    <a:pt x="142" y="486"/>
                  </a:lnTo>
                  <a:lnTo>
                    <a:pt x="153" y="465"/>
                  </a:lnTo>
                  <a:lnTo>
                    <a:pt x="155" y="466"/>
                  </a:lnTo>
                  <a:close/>
                  <a:moveTo>
                    <a:pt x="32" y="410"/>
                  </a:moveTo>
                  <a:lnTo>
                    <a:pt x="34" y="418"/>
                  </a:lnTo>
                  <a:lnTo>
                    <a:pt x="27" y="428"/>
                  </a:lnTo>
                  <a:lnTo>
                    <a:pt x="23" y="423"/>
                  </a:lnTo>
                  <a:lnTo>
                    <a:pt x="25" y="413"/>
                  </a:lnTo>
                  <a:lnTo>
                    <a:pt x="30" y="408"/>
                  </a:lnTo>
                  <a:lnTo>
                    <a:pt x="32" y="410"/>
                  </a:lnTo>
                  <a:close/>
                  <a:moveTo>
                    <a:pt x="537" y="196"/>
                  </a:moveTo>
                  <a:lnTo>
                    <a:pt x="537" y="197"/>
                  </a:lnTo>
                  <a:lnTo>
                    <a:pt x="537" y="197"/>
                  </a:lnTo>
                  <a:lnTo>
                    <a:pt x="538" y="201"/>
                  </a:lnTo>
                  <a:lnTo>
                    <a:pt x="530" y="206"/>
                  </a:lnTo>
                  <a:lnTo>
                    <a:pt x="524" y="199"/>
                  </a:lnTo>
                  <a:lnTo>
                    <a:pt x="525" y="195"/>
                  </a:lnTo>
                  <a:lnTo>
                    <a:pt x="536" y="195"/>
                  </a:lnTo>
                  <a:lnTo>
                    <a:pt x="536" y="195"/>
                  </a:lnTo>
                  <a:lnTo>
                    <a:pt x="537" y="196"/>
                  </a:lnTo>
                  <a:close/>
                  <a:moveTo>
                    <a:pt x="0" y="34"/>
                  </a:moveTo>
                  <a:lnTo>
                    <a:pt x="15" y="25"/>
                  </a:lnTo>
                  <a:lnTo>
                    <a:pt x="29" y="3"/>
                  </a:lnTo>
                  <a:lnTo>
                    <a:pt x="51" y="0"/>
                  </a:lnTo>
                  <a:lnTo>
                    <a:pt x="61" y="4"/>
                  </a:lnTo>
                  <a:lnTo>
                    <a:pt x="63" y="9"/>
                  </a:lnTo>
                  <a:lnTo>
                    <a:pt x="67" y="10"/>
                  </a:lnTo>
                  <a:lnTo>
                    <a:pt x="65" y="20"/>
                  </a:lnTo>
                  <a:lnTo>
                    <a:pt x="70" y="26"/>
                  </a:lnTo>
                  <a:lnTo>
                    <a:pt x="88" y="38"/>
                  </a:lnTo>
                  <a:lnTo>
                    <a:pt x="98" y="36"/>
                  </a:lnTo>
                  <a:lnTo>
                    <a:pt x="121" y="60"/>
                  </a:lnTo>
                  <a:lnTo>
                    <a:pt x="131" y="55"/>
                  </a:lnTo>
                  <a:lnTo>
                    <a:pt x="139" y="60"/>
                  </a:lnTo>
                  <a:lnTo>
                    <a:pt x="146" y="60"/>
                  </a:lnTo>
                  <a:lnTo>
                    <a:pt x="159" y="73"/>
                  </a:lnTo>
                  <a:lnTo>
                    <a:pt x="165" y="72"/>
                  </a:lnTo>
                  <a:lnTo>
                    <a:pt x="170" y="75"/>
                  </a:lnTo>
                  <a:lnTo>
                    <a:pt x="170" y="80"/>
                  </a:lnTo>
                  <a:lnTo>
                    <a:pt x="177" y="87"/>
                  </a:lnTo>
                  <a:lnTo>
                    <a:pt x="178" y="93"/>
                  </a:lnTo>
                  <a:lnTo>
                    <a:pt x="192" y="106"/>
                  </a:lnTo>
                  <a:lnTo>
                    <a:pt x="199" y="104"/>
                  </a:lnTo>
                  <a:lnTo>
                    <a:pt x="199" y="98"/>
                  </a:lnTo>
                  <a:lnTo>
                    <a:pt x="203" y="93"/>
                  </a:lnTo>
                  <a:lnTo>
                    <a:pt x="225" y="94"/>
                  </a:lnTo>
                  <a:lnTo>
                    <a:pt x="246" y="111"/>
                  </a:lnTo>
                  <a:lnTo>
                    <a:pt x="255" y="113"/>
                  </a:lnTo>
                  <a:lnTo>
                    <a:pt x="258" y="117"/>
                  </a:lnTo>
                  <a:lnTo>
                    <a:pt x="257" y="120"/>
                  </a:lnTo>
                  <a:lnTo>
                    <a:pt x="259" y="122"/>
                  </a:lnTo>
                  <a:lnTo>
                    <a:pt x="280" y="100"/>
                  </a:lnTo>
                  <a:lnTo>
                    <a:pt x="281" y="103"/>
                  </a:lnTo>
                  <a:lnTo>
                    <a:pt x="279" y="107"/>
                  </a:lnTo>
                  <a:lnTo>
                    <a:pt x="285" y="112"/>
                  </a:lnTo>
                  <a:lnTo>
                    <a:pt x="296" y="113"/>
                  </a:lnTo>
                  <a:lnTo>
                    <a:pt x="310" y="108"/>
                  </a:lnTo>
                  <a:lnTo>
                    <a:pt x="323" y="111"/>
                  </a:lnTo>
                  <a:lnTo>
                    <a:pt x="333" y="110"/>
                  </a:lnTo>
                  <a:lnTo>
                    <a:pt x="332" y="106"/>
                  </a:lnTo>
                  <a:lnTo>
                    <a:pt x="320" y="98"/>
                  </a:lnTo>
                  <a:lnTo>
                    <a:pt x="321" y="95"/>
                  </a:lnTo>
                  <a:lnTo>
                    <a:pt x="337" y="94"/>
                  </a:lnTo>
                  <a:lnTo>
                    <a:pt x="346" y="86"/>
                  </a:lnTo>
                  <a:lnTo>
                    <a:pt x="347" y="81"/>
                  </a:lnTo>
                  <a:lnTo>
                    <a:pt x="358" y="80"/>
                  </a:lnTo>
                  <a:lnTo>
                    <a:pt x="367" y="71"/>
                  </a:lnTo>
                  <a:lnTo>
                    <a:pt x="373" y="76"/>
                  </a:lnTo>
                  <a:lnTo>
                    <a:pt x="374" y="84"/>
                  </a:lnTo>
                  <a:lnTo>
                    <a:pt x="380" y="86"/>
                  </a:lnTo>
                  <a:lnTo>
                    <a:pt x="387" y="94"/>
                  </a:lnTo>
                  <a:lnTo>
                    <a:pt x="391" y="95"/>
                  </a:lnTo>
                  <a:lnTo>
                    <a:pt x="397" y="91"/>
                  </a:lnTo>
                  <a:lnTo>
                    <a:pt x="407" y="93"/>
                  </a:lnTo>
                  <a:lnTo>
                    <a:pt x="408" y="97"/>
                  </a:lnTo>
                  <a:lnTo>
                    <a:pt x="402" y="106"/>
                  </a:lnTo>
                  <a:lnTo>
                    <a:pt x="413" y="108"/>
                  </a:lnTo>
                  <a:lnTo>
                    <a:pt x="436" y="103"/>
                  </a:lnTo>
                  <a:lnTo>
                    <a:pt x="434" y="114"/>
                  </a:lnTo>
                  <a:lnTo>
                    <a:pt x="425" y="123"/>
                  </a:lnTo>
                  <a:lnTo>
                    <a:pt x="423" y="131"/>
                  </a:lnTo>
                  <a:lnTo>
                    <a:pt x="417" y="134"/>
                  </a:lnTo>
                  <a:lnTo>
                    <a:pt x="417" y="139"/>
                  </a:lnTo>
                  <a:lnTo>
                    <a:pt x="415" y="139"/>
                  </a:lnTo>
                  <a:lnTo>
                    <a:pt x="414" y="143"/>
                  </a:lnTo>
                  <a:lnTo>
                    <a:pt x="422" y="151"/>
                  </a:lnTo>
                  <a:lnTo>
                    <a:pt x="421" y="158"/>
                  </a:lnTo>
                  <a:lnTo>
                    <a:pt x="428" y="163"/>
                  </a:lnTo>
                  <a:lnTo>
                    <a:pt x="427" y="176"/>
                  </a:lnTo>
                  <a:lnTo>
                    <a:pt x="443" y="184"/>
                  </a:lnTo>
                  <a:lnTo>
                    <a:pt x="451" y="194"/>
                  </a:lnTo>
                  <a:lnTo>
                    <a:pt x="469" y="195"/>
                  </a:lnTo>
                  <a:lnTo>
                    <a:pt x="472" y="200"/>
                  </a:lnTo>
                  <a:lnTo>
                    <a:pt x="478" y="200"/>
                  </a:lnTo>
                  <a:lnTo>
                    <a:pt x="478" y="200"/>
                  </a:lnTo>
                  <a:lnTo>
                    <a:pt x="479" y="204"/>
                  </a:lnTo>
                  <a:lnTo>
                    <a:pt x="485" y="209"/>
                  </a:lnTo>
                  <a:lnTo>
                    <a:pt x="485" y="209"/>
                  </a:lnTo>
                  <a:lnTo>
                    <a:pt x="489" y="207"/>
                  </a:lnTo>
                  <a:lnTo>
                    <a:pt x="495" y="210"/>
                  </a:lnTo>
                  <a:lnTo>
                    <a:pt x="499" y="209"/>
                  </a:lnTo>
                  <a:lnTo>
                    <a:pt x="499" y="209"/>
                  </a:lnTo>
                  <a:lnTo>
                    <a:pt x="503" y="216"/>
                  </a:lnTo>
                  <a:lnTo>
                    <a:pt x="511" y="211"/>
                  </a:lnTo>
                  <a:lnTo>
                    <a:pt x="511" y="211"/>
                  </a:lnTo>
                  <a:lnTo>
                    <a:pt x="517" y="213"/>
                  </a:lnTo>
                  <a:lnTo>
                    <a:pt x="523" y="208"/>
                  </a:lnTo>
                  <a:lnTo>
                    <a:pt x="529" y="219"/>
                  </a:lnTo>
                  <a:lnTo>
                    <a:pt x="532" y="210"/>
                  </a:lnTo>
                  <a:lnTo>
                    <a:pt x="540" y="211"/>
                  </a:lnTo>
                  <a:lnTo>
                    <a:pt x="547" y="208"/>
                  </a:lnTo>
                  <a:lnTo>
                    <a:pt x="547" y="208"/>
                  </a:lnTo>
                  <a:lnTo>
                    <a:pt x="548" y="208"/>
                  </a:lnTo>
                  <a:lnTo>
                    <a:pt x="548" y="208"/>
                  </a:lnTo>
                  <a:lnTo>
                    <a:pt x="557" y="213"/>
                  </a:lnTo>
                  <a:lnTo>
                    <a:pt x="566" y="225"/>
                  </a:lnTo>
                  <a:lnTo>
                    <a:pt x="558" y="225"/>
                  </a:lnTo>
                  <a:lnTo>
                    <a:pt x="559" y="234"/>
                  </a:lnTo>
                  <a:lnTo>
                    <a:pt x="555" y="234"/>
                  </a:lnTo>
                  <a:lnTo>
                    <a:pt x="553" y="219"/>
                  </a:lnTo>
                  <a:lnTo>
                    <a:pt x="551" y="231"/>
                  </a:lnTo>
                  <a:lnTo>
                    <a:pt x="545" y="234"/>
                  </a:lnTo>
                  <a:lnTo>
                    <a:pt x="540" y="233"/>
                  </a:lnTo>
                  <a:lnTo>
                    <a:pt x="540" y="236"/>
                  </a:lnTo>
                  <a:lnTo>
                    <a:pt x="537" y="240"/>
                  </a:lnTo>
                  <a:lnTo>
                    <a:pt x="527" y="243"/>
                  </a:lnTo>
                  <a:lnTo>
                    <a:pt x="533" y="253"/>
                  </a:lnTo>
                  <a:lnTo>
                    <a:pt x="533" y="253"/>
                  </a:lnTo>
                  <a:lnTo>
                    <a:pt x="523" y="266"/>
                  </a:lnTo>
                  <a:lnTo>
                    <a:pt x="520" y="276"/>
                  </a:lnTo>
                  <a:lnTo>
                    <a:pt x="511" y="276"/>
                  </a:lnTo>
                  <a:lnTo>
                    <a:pt x="508" y="278"/>
                  </a:lnTo>
                  <a:lnTo>
                    <a:pt x="507" y="285"/>
                  </a:lnTo>
                  <a:lnTo>
                    <a:pt x="519" y="292"/>
                  </a:lnTo>
                  <a:lnTo>
                    <a:pt x="519" y="294"/>
                  </a:lnTo>
                  <a:lnTo>
                    <a:pt x="509" y="298"/>
                  </a:lnTo>
                  <a:lnTo>
                    <a:pt x="505" y="304"/>
                  </a:lnTo>
                  <a:lnTo>
                    <a:pt x="501" y="303"/>
                  </a:lnTo>
                  <a:lnTo>
                    <a:pt x="494" y="310"/>
                  </a:lnTo>
                  <a:lnTo>
                    <a:pt x="495" y="314"/>
                  </a:lnTo>
                  <a:lnTo>
                    <a:pt x="504" y="313"/>
                  </a:lnTo>
                  <a:lnTo>
                    <a:pt x="504" y="324"/>
                  </a:lnTo>
                  <a:lnTo>
                    <a:pt x="511" y="322"/>
                  </a:lnTo>
                  <a:lnTo>
                    <a:pt x="513" y="324"/>
                  </a:lnTo>
                  <a:lnTo>
                    <a:pt x="517" y="334"/>
                  </a:lnTo>
                  <a:lnTo>
                    <a:pt x="515" y="341"/>
                  </a:lnTo>
                  <a:lnTo>
                    <a:pt x="517" y="345"/>
                  </a:lnTo>
                  <a:lnTo>
                    <a:pt x="526" y="348"/>
                  </a:lnTo>
                  <a:lnTo>
                    <a:pt x="529" y="339"/>
                  </a:lnTo>
                  <a:lnTo>
                    <a:pt x="535" y="344"/>
                  </a:lnTo>
                  <a:lnTo>
                    <a:pt x="508" y="361"/>
                  </a:lnTo>
                  <a:lnTo>
                    <a:pt x="499" y="356"/>
                  </a:lnTo>
                  <a:lnTo>
                    <a:pt x="496" y="357"/>
                  </a:lnTo>
                  <a:lnTo>
                    <a:pt x="498" y="363"/>
                  </a:lnTo>
                  <a:lnTo>
                    <a:pt x="494" y="375"/>
                  </a:lnTo>
                  <a:lnTo>
                    <a:pt x="473" y="387"/>
                  </a:lnTo>
                  <a:lnTo>
                    <a:pt x="470" y="392"/>
                  </a:lnTo>
                  <a:lnTo>
                    <a:pt x="474" y="403"/>
                  </a:lnTo>
                  <a:lnTo>
                    <a:pt x="473" y="408"/>
                  </a:lnTo>
                  <a:lnTo>
                    <a:pt x="476" y="414"/>
                  </a:lnTo>
                  <a:lnTo>
                    <a:pt x="480" y="410"/>
                  </a:lnTo>
                  <a:lnTo>
                    <a:pt x="485" y="415"/>
                  </a:lnTo>
                  <a:lnTo>
                    <a:pt x="475" y="456"/>
                  </a:lnTo>
                  <a:lnTo>
                    <a:pt x="479" y="459"/>
                  </a:lnTo>
                  <a:lnTo>
                    <a:pt x="480" y="466"/>
                  </a:lnTo>
                  <a:lnTo>
                    <a:pt x="475" y="466"/>
                  </a:lnTo>
                  <a:lnTo>
                    <a:pt x="466" y="476"/>
                  </a:lnTo>
                  <a:lnTo>
                    <a:pt x="466" y="476"/>
                  </a:lnTo>
                  <a:lnTo>
                    <a:pt x="456" y="475"/>
                  </a:lnTo>
                  <a:lnTo>
                    <a:pt x="450" y="480"/>
                  </a:lnTo>
                  <a:lnTo>
                    <a:pt x="448" y="488"/>
                  </a:lnTo>
                  <a:lnTo>
                    <a:pt x="445" y="483"/>
                  </a:lnTo>
                  <a:lnTo>
                    <a:pt x="440" y="481"/>
                  </a:lnTo>
                  <a:lnTo>
                    <a:pt x="435" y="491"/>
                  </a:lnTo>
                  <a:lnTo>
                    <a:pt x="451" y="503"/>
                  </a:lnTo>
                  <a:lnTo>
                    <a:pt x="446" y="512"/>
                  </a:lnTo>
                  <a:lnTo>
                    <a:pt x="441" y="512"/>
                  </a:lnTo>
                  <a:lnTo>
                    <a:pt x="443" y="524"/>
                  </a:lnTo>
                  <a:lnTo>
                    <a:pt x="447" y="526"/>
                  </a:lnTo>
                  <a:lnTo>
                    <a:pt x="448" y="530"/>
                  </a:lnTo>
                  <a:lnTo>
                    <a:pt x="442" y="534"/>
                  </a:lnTo>
                  <a:lnTo>
                    <a:pt x="437" y="533"/>
                  </a:lnTo>
                  <a:lnTo>
                    <a:pt x="433" y="541"/>
                  </a:lnTo>
                  <a:lnTo>
                    <a:pt x="427" y="540"/>
                  </a:lnTo>
                  <a:lnTo>
                    <a:pt x="421" y="545"/>
                  </a:lnTo>
                  <a:lnTo>
                    <a:pt x="420" y="549"/>
                  </a:lnTo>
                  <a:lnTo>
                    <a:pt x="413" y="554"/>
                  </a:lnTo>
                  <a:lnTo>
                    <a:pt x="410" y="552"/>
                  </a:lnTo>
                  <a:lnTo>
                    <a:pt x="407" y="556"/>
                  </a:lnTo>
                  <a:lnTo>
                    <a:pt x="403" y="551"/>
                  </a:lnTo>
                  <a:lnTo>
                    <a:pt x="400" y="552"/>
                  </a:lnTo>
                  <a:lnTo>
                    <a:pt x="402" y="560"/>
                  </a:lnTo>
                  <a:lnTo>
                    <a:pt x="396" y="568"/>
                  </a:lnTo>
                  <a:lnTo>
                    <a:pt x="408" y="576"/>
                  </a:lnTo>
                  <a:lnTo>
                    <a:pt x="408" y="590"/>
                  </a:lnTo>
                  <a:lnTo>
                    <a:pt x="380" y="590"/>
                  </a:lnTo>
                  <a:lnTo>
                    <a:pt x="372" y="607"/>
                  </a:lnTo>
                  <a:lnTo>
                    <a:pt x="372" y="607"/>
                  </a:lnTo>
                  <a:lnTo>
                    <a:pt x="338" y="600"/>
                  </a:lnTo>
                  <a:lnTo>
                    <a:pt x="333" y="596"/>
                  </a:lnTo>
                  <a:lnTo>
                    <a:pt x="322" y="599"/>
                  </a:lnTo>
                  <a:lnTo>
                    <a:pt x="323" y="605"/>
                  </a:lnTo>
                  <a:lnTo>
                    <a:pt x="319" y="607"/>
                  </a:lnTo>
                  <a:lnTo>
                    <a:pt x="318" y="611"/>
                  </a:lnTo>
                  <a:lnTo>
                    <a:pt x="310" y="612"/>
                  </a:lnTo>
                  <a:lnTo>
                    <a:pt x="304" y="605"/>
                  </a:lnTo>
                  <a:lnTo>
                    <a:pt x="298" y="603"/>
                  </a:lnTo>
                  <a:lnTo>
                    <a:pt x="296" y="593"/>
                  </a:lnTo>
                  <a:lnTo>
                    <a:pt x="300" y="587"/>
                  </a:lnTo>
                  <a:lnTo>
                    <a:pt x="303" y="590"/>
                  </a:lnTo>
                  <a:lnTo>
                    <a:pt x="312" y="590"/>
                  </a:lnTo>
                  <a:lnTo>
                    <a:pt x="317" y="581"/>
                  </a:lnTo>
                  <a:lnTo>
                    <a:pt x="318" y="569"/>
                  </a:lnTo>
                  <a:lnTo>
                    <a:pt x="311" y="555"/>
                  </a:lnTo>
                  <a:lnTo>
                    <a:pt x="303" y="556"/>
                  </a:lnTo>
                  <a:lnTo>
                    <a:pt x="300" y="544"/>
                  </a:lnTo>
                  <a:lnTo>
                    <a:pt x="295" y="539"/>
                  </a:lnTo>
                  <a:lnTo>
                    <a:pt x="296" y="535"/>
                  </a:lnTo>
                  <a:lnTo>
                    <a:pt x="279" y="528"/>
                  </a:lnTo>
                  <a:lnTo>
                    <a:pt x="275" y="512"/>
                  </a:lnTo>
                  <a:lnTo>
                    <a:pt x="266" y="503"/>
                  </a:lnTo>
                  <a:lnTo>
                    <a:pt x="248" y="496"/>
                  </a:lnTo>
                  <a:lnTo>
                    <a:pt x="234" y="495"/>
                  </a:lnTo>
                  <a:lnTo>
                    <a:pt x="221" y="486"/>
                  </a:lnTo>
                  <a:lnTo>
                    <a:pt x="229" y="482"/>
                  </a:lnTo>
                  <a:lnTo>
                    <a:pt x="229" y="466"/>
                  </a:lnTo>
                  <a:lnTo>
                    <a:pt x="233" y="461"/>
                  </a:lnTo>
                  <a:lnTo>
                    <a:pt x="230" y="455"/>
                  </a:lnTo>
                  <a:lnTo>
                    <a:pt x="223" y="450"/>
                  </a:lnTo>
                  <a:lnTo>
                    <a:pt x="210" y="444"/>
                  </a:lnTo>
                  <a:lnTo>
                    <a:pt x="199" y="443"/>
                  </a:lnTo>
                  <a:lnTo>
                    <a:pt x="183" y="445"/>
                  </a:lnTo>
                  <a:lnTo>
                    <a:pt x="181" y="452"/>
                  </a:lnTo>
                  <a:lnTo>
                    <a:pt x="172" y="449"/>
                  </a:lnTo>
                  <a:lnTo>
                    <a:pt x="170" y="432"/>
                  </a:lnTo>
                  <a:lnTo>
                    <a:pt x="176" y="429"/>
                  </a:lnTo>
                  <a:lnTo>
                    <a:pt x="181" y="404"/>
                  </a:lnTo>
                  <a:lnTo>
                    <a:pt x="178" y="358"/>
                  </a:lnTo>
                  <a:lnTo>
                    <a:pt x="174" y="346"/>
                  </a:lnTo>
                  <a:lnTo>
                    <a:pt x="165" y="337"/>
                  </a:lnTo>
                  <a:lnTo>
                    <a:pt x="157" y="314"/>
                  </a:lnTo>
                  <a:lnTo>
                    <a:pt x="152" y="314"/>
                  </a:lnTo>
                  <a:lnTo>
                    <a:pt x="148" y="301"/>
                  </a:lnTo>
                  <a:lnTo>
                    <a:pt x="137" y="293"/>
                  </a:lnTo>
                  <a:lnTo>
                    <a:pt x="131" y="275"/>
                  </a:lnTo>
                  <a:lnTo>
                    <a:pt x="132" y="266"/>
                  </a:lnTo>
                  <a:lnTo>
                    <a:pt x="125" y="234"/>
                  </a:lnTo>
                  <a:lnTo>
                    <a:pt x="127" y="230"/>
                  </a:lnTo>
                  <a:lnTo>
                    <a:pt x="126" y="214"/>
                  </a:lnTo>
                  <a:lnTo>
                    <a:pt x="118" y="178"/>
                  </a:lnTo>
                  <a:lnTo>
                    <a:pt x="97" y="146"/>
                  </a:lnTo>
                  <a:lnTo>
                    <a:pt x="81" y="131"/>
                  </a:lnTo>
                  <a:lnTo>
                    <a:pt x="71" y="127"/>
                  </a:lnTo>
                  <a:lnTo>
                    <a:pt x="71" y="127"/>
                  </a:lnTo>
                  <a:lnTo>
                    <a:pt x="81" y="117"/>
                  </a:lnTo>
                  <a:lnTo>
                    <a:pt x="82" y="111"/>
                  </a:lnTo>
                  <a:lnTo>
                    <a:pt x="72" y="105"/>
                  </a:lnTo>
                  <a:lnTo>
                    <a:pt x="65" y="111"/>
                  </a:lnTo>
                  <a:lnTo>
                    <a:pt x="67" y="106"/>
                  </a:lnTo>
                  <a:lnTo>
                    <a:pt x="63" y="101"/>
                  </a:lnTo>
                  <a:lnTo>
                    <a:pt x="62" y="90"/>
                  </a:lnTo>
                  <a:lnTo>
                    <a:pt x="46" y="91"/>
                  </a:lnTo>
                  <a:lnTo>
                    <a:pt x="51" y="83"/>
                  </a:lnTo>
                  <a:lnTo>
                    <a:pt x="54" y="83"/>
                  </a:lnTo>
                  <a:lnTo>
                    <a:pt x="49" y="79"/>
                  </a:lnTo>
                  <a:lnTo>
                    <a:pt x="39" y="86"/>
                  </a:lnTo>
                  <a:lnTo>
                    <a:pt x="42" y="75"/>
                  </a:lnTo>
                  <a:lnTo>
                    <a:pt x="38" y="72"/>
                  </a:lnTo>
                  <a:lnTo>
                    <a:pt x="37" y="62"/>
                  </a:lnTo>
                  <a:lnTo>
                    <a:pt x="27" y="56"/>
                  </a:lnTo>
                  <a:lnTo>
                    <a:pt x="11" y="44"/>
                  </a:lnTo>
                  <a:lnTo>
                    <a:pt x="7" y="33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" name="Trentino Alto Adige">
              <a:extLst>
                <a:ext uri="{FF2B5EF4-FFF2-40B4-BE49-F238E27FC236}">
                  <a16:creationId xmlns="" xmlns:a16="http://schemas.microsoft.com/office/drawing/2014/main" id="{F7A0EB49-32E3-4C02-9DC9-07F92B43B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1125538"/>
              <a:ext cx="700087" cy="684213"/>
            </a:xfrm>
            <a:custGeom>
              <a:avLst/>
              <a:gdLst>
                <a:gd name="T0" fmla="*/ 383 w 441"/>
                <a:gd name="T1" fmla="*/ 20 h 431"/>
                <a:gd name="T2" fmla="*/ 375 w 441"/>
                <a:gd name="T3" fmla="*/ 48 h 431"/>
                <a:gd name="T4" fmla="*/ 391 w 441"/>
                <a:gd name="T5" fmla="*/ 63 h 431"/>
                <a:gd name="T6" fmla="*/ 399 w 441"/>
                <a:gd name="T7" fmla="*/ 95 h 431"/>
                <a:gd name="T8" fmla="*/ 441 w 441"/>
                <a:gd name="T9" fmla="*/ 127 h 431"/>
                <a:gd name="T10" fmla="*/ 422 w 441"/>
                <a:gd name="T11" fmla="*/ 143 h 431"/>
                <a:gd name="T12" fmla="*/ 399 w 441"/>
                <a:gd name="T13" fmla="*/ 146 h 431"/>
                <a:gd name="T14" fmla="*/ 374 w 441"/>
                <a:gd name="T15" fmla="*/ 140 h 431"/>
                <a:gd name="T16" fmla="*/ 349 w 441"/>
                <a:gd name="T17" fmla="*/ 149 h 431"/>
                <a:gd name="T18" fmla="*/ 333 w 441"/>
                <a:gd name="T19" fmla="*/ 169 h 431"/>
                <a:gd name="T20" fmla="*/ 301 w 441"/>
                <a:gd name="T21" fmla="*/ 189 h 431"/>
                <a:gd name="T22" fmla="*/ 305 w 441"/>
                <a:gd name="T23" fmla="*/ 223 h 431"/>
                <a:gd name="T24" fmla="*/ 307 w 441"/>
                <a:gd name="T25" fmla="*/ 241 h 431"/>
                <a:gd name="T26" fmla="*/ 318 w 441"/>
                <a:gd name="T27" fmla="*/ 258 h 431"/>
                <a:gd name="T28" fmla="*/ 332 w 441"/>
                <a:gd name="T29" fmla="*/ 275 h 431"/>
                <a:gd name="T30" fmla="*/ 301 w 441"/>
                <a:gd name="T31" fmla="*/ 303 h 431"/>
                <a:gd name="T32" fmla="*/ 275 w 441"/>
                <a:gd name="T33" fmla="*/ 305 h 431"/>
                <a:gd name="T34" fmla="*/ 273 w 441"/>
                <a:gd name="T35" fmla="*/ 325 h 431"/>
                <a:gd name="T36" fmla="*/ 254 w 441"/>
                <a:gd name="T37" fmla="*/ 343 h 431"/>
                <a:gd name="T38" fmla="*/ 224 w 441"/>
                <a:gd name="T39" fmla="*/ 340 h 431"/>
                <a:gd name="T40" fmla="*/ 202 w 441"/>
                <a:gd name="T41" fmla="*/ 358 h 431"/>
                <a:gd name="T42" fmla="*/ 193 w 441"/>
                <a:gd name="T43" fmla="*/ 359 h 431"/>
                <a:gd name="T44" fmla="*/ 173 w 441"/>
                <a:gd name="T45" fmla="*/ 400 h 431"/>
                <a:gd name="T46" fmla="*/ 150 w 441"/>
                <a:gd name="T47" fmla="*/ 426 h 431"/>
                <a:gd name="T48" fmla="*/ 126 w 441"/>
                <a:gd name="T49" fmla="*/ 428 h 431"/>
                <a:gd name="T50" fmla="*/ 114 w 441"/>
                <a:gd name="T51" fmla="*/ 422 h 431"/>
                <a:gd name="T52" fmla="*/ 103 w 441"/>
                <a:gd name="T53" fmla="*/ 396 h 431"/>
                <a:gd name="T54" fmla="*/ 81 w 441"/>
                <a:gd name="T55" fmla="*/ 381 h 431"/>
                <a:gd name="T56" fmla="*/ 56 w 441"/>
                <a:gd name="T57" fmla="*/ 392 h 431"/>
                <a:gd name="T58" fmla="*/ 32 w 441"/>
                <a:gd name="T59" fmla="*/ 394 h 431"/>
                <a:gd name="T60" fmla="*/ 27 w 441"/>
                <a:gd name="T61" fmla="*/ 359 h 431"/>
                <a:gd name="T62" fmla="*/ 15 w 441"/>
                <a:gd name="T63" fmla="*/ 337 h 431"/>
                <a:gd name="T64" fmla="*/ 34 w 441"/>
                <a:gd name="T65" fmla="*/ 301 h 431"/>
                <a:gd name="T66" fmla="*/ 41 w 441"/>
                <a:gd name="T67" fmla="*/ 250 h 431"/>
                <a:gd name="T68" fmla="*/ 28 w 441"/>
                <a:gd name="T69" fmla="*/ 229 h 431"/>
                <a:gd name="T70" fmla="*/ 49 w 441"/>
                <a:gd name="T71" fmla="*/ 207 h 431"/>
                <a:gd name="T72" fmla="*/ 20 w 441"/>
                <a:gd name="T73" fmla="*/ 183 h 431"/>
                <a:gd name="T74" fmla="*/ 23 w 441"/>
                <a:gd name="T75" fmla="*/ 148 h 431"/>
                <a:gd name="T76" fmla="*/ 6 w 441"/>
                <a:gd name="T77" fmla="*/ 117 h 431"/>
                <a:gd name="T78" fmla="*/ 14 w 441"/>
                <a:gd name="T79" fmla="*/ 89 h 431"/>
                <a:gd name="T80" fmla="*/ 34 w 441"/>
                <a:gd name="T81" fmla="*/ 79 h 431"/>
                <a:gd name="T82" fmla="*/ 78 w 441"/>
                <a:gd name="T83" fmla="*/ 80 h 431"/>
                <a:gd name="T84" fmla="*/ 84 w 441"/>
                <a:gd name="T85" fmla="*/ 91 h 431"/>
                <a:gd name="T86" fmla="*/ 112 w 441"/>
                <a:gd name="T87" fmla="*/ 99 h 431"/>
                <a:gd name="T88" fmla="*/ 145 w 441"/>
                <a:gd name="T89" fmla="*/ 74 h 431"/>
                <a:gd name="T90" fmla="*/ 159 w 441"/>
                <a:gd name="T91" fmla="*/ 51 h 431"/>
                <a:gd name="T92" fmla="*/ 174 w 441"/>
                <a:gd name="T93" fmla="*/ 40 h 431"/>
                <a:gd name="T94" fmla="*/ 215 w 441"/>
                <a:gd name="T95" fmla="*/ 40 h 431"/>
                <a:gd name="T96" fmla="*/ 260 w 441"/>
                <a:gd name="T97" fmla="*/ 25 h 431"/>
                <a:gd name="T98" fmla="*/ 287 w 441"/>
                <a:gd name="T99" fmla="*/ 38 h 431"/>
                <a:gd name="T100" fmla="*/ 329 w 441"/>
                <a:gd name="T101" fmla="*/ 18 h 431"/>
                <a:gd name="T102" fmla="*/ 355 w 441"/>
                <a:gd name="T103" fmla="*/ 10 h 431"/>
                <a:gd name="T104" fmla="*/ 383 w 441"/>
                <a:gd name="T105" fmla="*/ 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1" h="431">
                  <a:moveTo>
                    <a:pt x="383" y="2"/>
                  </a:moveTo>
                  <a:lnTo>
                    <a:pt x="390" y="7"/>
                  </a:lnTo>
                  <a:lnTo>
                    <a:pt x="385" y="10"/>
                  </a:lnTo>
                  <a:lnTo>
                    <a:pt x="383" y="20"/>
                  </a:lnTo>
                  <a:lnTo>
                    <a:pt x="371" y="21"/>
                  </a:lnTo>
                  <a:lnTo>
                    <a:pt x="366" y="26"/>
                  </a:lnTo>
                  <a:lnTo>
                    <a:pt x="369" y="42"/>
                  </a:lnTo>
                  <a:lnTo>
                    <a:pt x="375" y="48"/>
                  </a:lnTo>
                  <a:lnTo>
                    <a:pt x="370" y="56"/>
                  </a:lnTo>
                  <a:lnTo>
                    <a:pt x="379" y="58"/>
                  </a:lnTo>
                  <a:lnTo>
                    <a:pt x="385" y="67"/>
                  </a:lnTo>
                  <a:lnTo>
                    <a:pt x="391" y="63"/>
                  </a:lnTo>
                  <a:lnTo>
                    <a:pt x="398" y="65"/>
                  </a:lnTo>
                  <a:lnTo>
                    <a:pt x="405" y="78"/>
                  </a:lnTo>
                  <a:lnTo>
                    <a:pt x="399" y="85"/>
                  </a:lnTo>
                  <a:lnTo>
                    <a:pt x="399" y="95"/>
                  </a:lnTo>
                  <a:lnTo>
                    <a:pt x="415" y="98"/>
                  </a:lnTo>
                  <a:lnTo>
                    <a:pt x="420" y="115"/>
                  </a:lnTo>
                  <a:lnTo>
                    <a:pt x="441" y="127"/>
                  </a:lnTo>
                  <a:lnTo>
                    <a:pt x="441" y="127"/>
                  </a:lnTo>
                  <a:lnTo>
                    <a:pt x="430" y="131"/>
                  </a:lnTo>
                  <a:lnTo>
                    <a:pt x="424" y="139"/>
                  </a:lnTo>
                  <a:lnTo>
                    <a:pt x="420" y="138"/>
                  </a:lnTo>
                  <a:lnTo>
                    <a:pt x="422" y="143"/>
                  </a:lnTo>
                  <a:lnTo>
                    <a:pt x="420" y="145"/>
                  </a:lnTo>
                  <a:lnTo>
                    <a:pt x="415" y="145"/>
                  </a:lnTo>
                  <a:lnTo>
                    <a:pt x="412" y="142"/>
                  </a:lnTo>
                  <a:lnTo>
                    <a:pt x="399" y="146"/>
                  </a:lnTo>
                  <a:lnTo>
                    <a:pt x="394" y="143"/>
                  </a:lnTo>
                  <a:lnTo>
                    <a:pt x="381" y="153"/>
                  </a:lnTo>
                  <a:lnTo>
                    <a:pt x="380" y="144"/>
                  </a:lnTo>
                  <a:lnTo>
                    <a:pt x="374" y="140"/>
                  </a:lnTo>
                  <a:lnTo>
                    <a:pt x="371" y="141"/>
                  </a:lnTo>
                  <a:lnTo>
                    <a:pt x="354" y="128"/>
                  </a:lnTo>
                  <a:lnTo>
                    <a:pt x="355" y="138"/>
                  </a:lnTo>
                  <a:lnTo>
                    <a:pt x="349" y="149"/>
                  </a:lnTo>
                  <a:lnTo>
                    <a:pt x="350" y="155"/>
                  </a:lnTo>
                  <a:lnTo>
                    <a:pt x="340" y="172"/>
                  </a:lnTo>
                  <a:lnTo>
                    <a:pt x="338" y="169"/>
                  </a:lnTo>
                  <a:lnTo>
                    <a:pt x="333" y="169"/>
                  </a:lnTo>
                  <a:lnTo>
                    <a:pt x="328" y="174"/>
                  </a:lnTo>
                  <a:lnTo>
                    <a:pt x="321" y="172"/>
                  </a:lnTo>
                  <a:lnTo>
                    <a:pt x="301" y="182"/>
                  </a:lnTo>
                  <a:lnTo>
                    <a:pt x="301" y="189"/>
                  </a:lnTo>
                  <a:lnTo>
                    <a:pt x="313" y="190"/>
                  </a:lnTo>
                  <a:lnTo>
                    <a:pt x="316" y="196"/>
                  </a:lnTo>
                  <a:lnTo>
                    <a:pt x="306" y="208"/>
                  </a:lnTo>
                  <a:lnTo>
                    <a:pt x="305" y="223"/>
                  </a:lnTo>
                  <a:lnTo>
                    <a:pt x="302" y="220"/>
                  </a:lnTo>
                  <a:lnTo>
                    <a:pt x="293" y="225"/>
                  </a:lnTo>
                  <a:lnTo>
                    <a:pt x="304" y="235"/>
                  </a:lnTo>
                  <a:lnTo>
                    <a:pt x="307" y="241"/>
                  </a:lnTo>
                  <a:lnTo>
                    <a:pt x="304" y="249"/>
                  </a:lnTo>
                  <a:lnTo>
                    <a:pt x="307" y="252"/>
                  </a:lnTo>
                  <a:lnTo>
                    <a:pt x="316" y="250"/>
                  </a:lnTo>
                  <a:lnTo>
                    <a:pt x="318" y="258"/>
                  </a:lnTo>
                  <a:lnTo>
                    <a:pt x="320" y="256"/>
                  </a:lnTo>
                  <a:lnTo>
                    <a:pt x="326" y="259"/>
                  </a:lnTo>
                  <a:lnTo>
                    <a:pt x="322" y="266"/>
                  </a:lnTo>
                  <a:lnTo>
                    <a:pt x="332" y="275"/>
                  </a:lnTo>
                  <a:lnTo>
                    <a:pt x="330" y="283"/>
                  </a:lnTo>
                  <a:lnTo>
                    <a:pt x="326" y="280"/>
                  </a:lnTo>
                  <a:lnTo>
                    <a:pt x="318" y="297"/>
                  </a:lnTo>
                  <a:lnTo>
                    <a:pt x="301" y="303"/>
                  </a:lnTo>
                  <a:lnTo>
                    <a:pt x="292" y="302"/>
                  </a:lnTo>
                  <a:lnTo>
                    <a:pt x="289" y="305"/>
                  </a:lnTo>
                  <a:lnTo>
                    <a:pt x="286" y="302"/>
                  </a:lnTo>
                  <a:lnTo>
                    <a:pt x="275" y="305"/>
                  </a:lnTo>
                  <a:lnTo>
                    <a:pt x="274" y="313"/>
                  </a:lnTo>
                  <a:lnTo>
                    <a:pt x="278" y="320"/>
                  </a:lnTo>
                  <a:lnTo>
                    <a:pt x="270" y="323"/>
                  </a:lnTo>
                  <a:lnTo>
                    <a:pt x="273" y="325"/>
                  </a:lnTo>
                  <a:lnTo>
                    <a:pt x="270" y="329"/>
                  </a:lnTo>
                  <a:lnTo>
                    <a:pt x="275" y="337"/>
                  </a:lnTo>
                  <a:lnTo>
                    <a:pt x="271" y="344"/>
                  </a:lnTo>
                  <a:lnTo>
                    <a:pt x="254" y="343"/>
                  </a:lnTo>
                  <a:lnTo>
                    <a:pt x="252" y="332"/>
                  </a:lnTo>
                  <a:lnTo>
                    <a:pt x="243" y="329"/>
                  </a:lnTo>
                  <a:lnTo>
                    <a:pt x="235" y="331"/>
                  </a:lnTo>
                  <a:lnTo>
                    <a:pt x="224" y="340"/>
                  </a:lnTo>
                  <a:lnTo>
                    <a:pt x="209" y="339"/>
                  </a:lnTo>
                  <a:lnTo>
                    <a:pt x="211" y="350"/>
                  </a:lnTo>
                  <a:lnTo>
                    <a:pt x="205" y="351"/>
                  </a:lnTo>
                  <a:lnTo>
                    <a:pt x="202" y="358"/>
                  </a:lnTo>
                  <a:lnTo>
                    <a:pt x="203" y="362"/>
                  </a:lnTo>
                  <a:lnTo>
                    <a:pt x="193" y="356"/>
                  </a:lnTo>
                  <a:lnTo>
                    <a:pt x="193" y="352"/>
                  </a:lnTo>
                  <a:lnTo>
                    <a:pt x="193" y="359"/>
                  </a:lnTo>
                  <a:lnTo>
                    <a:pt x="184" y="358"/>
                  </a:lnTo>
                  <a:lnTo>
                    <a:pt x="180" y="378"/>
                  </a:lnTo>
                  <a:lnTo>
                    <a:pt x="171" y="389"/>
                  </a:lnTo>
                  <a:lnTo>
                    <a:pt x="173" y="400"/>
                  </a:lnTo>
                  <a:lnTo>
                    <a:pt x="166" y="399"/>
                  </a:lnTo>
                  <a:lnTo>
                    <a:pt x="166" y="413"/>
                  </a:lnTo>
                  <a:lnTo>
                    <a:pt x="156" y="427"/>
                  </a:lnTo>
                  <a:lnTo>
                    <a:pt x="150" y="426"/>
                  </a:lnTo>
                  <a:lnTo>
                    <a:pt x="142" y="419"/>
                  </a:lnTo>
                  <a:lnTo>
                    <a:pt x="136" y="422"/>
                  </a:lnTo>
                  <a:lnTo>
                    <a:pt x="134" y="417"/>
                  </a:lnTo>
                  <a:lnTo>
                    <a:pt x="126" y="428"/>
                  </a:lnTo>
                  <a:lnTo>
                    <a:pt x="124" y="424"/>
                  </a:lnTo>
                  <a:lnTo>
                    <a:pt x="118" y="431"/>
                  </a:lnTo>
                  <a:lnTo>
                    <a:pt x="112" y="427"/>
                  </a:lnTo>
                  <a:lnTo>
                    <a:pt x="114" y="422"/>
                  </a:lnTo>
                  <a:lnTo>
                    <a:pt x="106" y="418"/>
                  </a:lnTo>
                  <a:lnTo>
                    <a:pt x="97" y="418"/>
                  </a:lnTo>
                  <a:lnTo>
                    <a:pt x="106" y="402"/>
                  </a:lnTo>
                  <a:lnTo>
                    <a:pt x="103" y="396"/>
                  </a:lnTo>
                  <a:lnTo>
                    <a:pt x="108" y="391"/>
                  </a:lnTo>
                  <a:lnTo>
                    <a:pt x="97" y="384"/>
                  </a:lnTo>
                  <a:lnTo>
                    <a:pt x="97" y="384"/>
                  </a:lnTo>
                  <a:lnTo>
                    <a:pt x="81" y="381"/>
                  </a:lnTo>
                  <a:lnTo>
                    <a:pt x="79" y="385"/>
                  </a:lnTo>
                  <a:lnTo>
                    <a:pt x="74" y="381"/>
                  </a:lnTo>
                  <a:lnTo>
                    <a:pt x="58" y="384"/>
                  </a:lnTo>
                  <a:lnTo>
                    <a:pt x="56" y="392"/>
                  </a:lnTo>
                  <a:lnTo>
                    <a:pt x="47" y="393"/>
                  </a:lnTo>
                  <a:lnTo>
                    <a:pt x="38" y="399"/>
                  </a:lnTo>
                  <a:lnTo>
                    <a:pt x="33" y="398"/>
                  </a:lnTo>
                  <a:lnTo>
                    <a:pt x="32" y="394"/>
                  </a:lnTo>
                  <a:lnTo>
                    <a:pt x="34" y="388"/>
                  </a:lnTo>
                  <a:lnTo>
                    <a:pt x="25" y="385"/>
                  </a:lnTo>
                  <a:lnTo>
                    <a:pt x="23" y="367"/>
                  </a:lnTo>
                  <a:lnTo>
                    <a:pt x="27" y="359"/>
                  </a:lnTo>
                  <a:lnTo>
                    <a:pt x="22" y="350"/>
                  </a:lnTo>
                  <a:lnTo>
                    <a:pt x="22" y="342"/>
                  </a:lnTo>
                  <a:lnTo>
                    <a:pt x="15" y="341"/>
                  </a:lnTo>
                  <a:lnTo>
                    <a:pt x="15" y="337"/>
                  </a:lnTo>
                  <a:lnTo>
                    <a:pt x="17" y="329"/>
                  </a:lnTo>
                  <a:lnTo>
                    <a:pt x="22" y="325"/>
                  </a:lnTo>
                  <a:lnTo>
                    <a:pt x="21" y="317"/>
                  </a:lnTo>
                  <a:lnTo>
                    <a:pt x="34" y="301"/>
                  </a:lnTo>
                  <a:lnTo>
                    <a:pt x="38" y="283"/>
                  </a:lnTo>
                  <a:lnTo>
                    <a:pt x="34" y="276"/>
                  </a:lnTo>
                  <a:lnTo>
                    <a:pt x="43" y="259"/>
                  </a:lnTo>
                  <a:lnTo>
                    <a:pt x="41" y="250"/>
                  </a:lnTo>
                  <a:lnTo>
                    <a:pt x="37" y="249"/>
                  </a:lnTo>
                  <a:lnTo>
                    <a:pt x="41" y="242"/>
                  </a:lnTo>
                  <a:lnTo>
                    <a:pt x="39" y="234"/>
                  </a:lnTo>
                  <a:lnTo>
                    <a:pt x="28" y="229"/>
                  </a:lnTo>
                  <a:lnTo>
                    <a:pt x="38" y="219"/>
                  </a:lnTo>
                  <a:lnTo>
                    <a:pt x="46" y="219"/>
                  </a:lnTo>
                  <a:lnTo>
                    <a:pt x="53" y="212"/>
                  </a:lnTo>
                  <a:lnTo>
                    <a:pt x="49" y="207"/>
                  </a:lnTo>
                  <a:lnTo>
                    <a:pt x="51" y="197"/>
                  </a:lnTo>
                  <a:lnTo>
                    <a:pt x="46" y="192"/>
                  </a:lnTo>
                  <a:lnTo>
                    <a:pt x="35" y="185"/>
                  </a:lnTo>
                  <a:lnTo>
                    <a:pt x="20" y="183"/>
                  </a:lnTo>
                  <a:lnTo>
                    <a:pt x="15" y="173"/>
                  </a:lnTo>
                  <a:lnTo>
                    <a:pt x="15" y="173"/>
                  </a:lnTo>
                  <a:lnTo>
                    <a:pt x="19" y="169"/>
                  </a:lnTo>
                  <a:lnTo>
                    <a:pt x="23" y="148"/>
                  </a:lnTo>
                  <a:lnTo>
                    <a:pt x="14" y="139"/>
                  </a:lnTo>
                  <a:lnTo>
                    <a:pt x="4" y="141"/>
                  </a:lnTo>
                  <a:lnTo>
                    <a:pt x="0" y="125"/>
                  </a:lnTo>
                  <a:lnTo>
                    <a:pt x="6" y="117"/>
                  </a:lnTo>
                  <a:lnTo>
                    <a:pt x="3" y="110"/>
                  </a:lnTo>
                  <a:lnTo>
                    <a:pt x="13" y="103"/>
                  </a:lnTo>
                  <a:lnTo>
                    <a:pt x="7" y="93"/>
                  </a:lnTo>
                  <a:lnTo>
                    <a:pt x="14" y="89"/>
                  </a:lnTo>
                  <a:lnTo>
                    <a:pt x="20" y="72"/>
                  </a:lnTo>
                  <a:lnTo>
                    <a:pt x="24" y="76"/>
                  </a:lnTo>
                  <a:lnTo>
                    <a:pt x="36" y="75"/>
                  </a:lnTo>
                  <a:lnTo>
                    <a:pt x="34" y="79"/>
                  </a:lnTo>
                  <a:lnTo>
                    <a:pt x="60" y="67"/>
                  </a:lnTo>
                  <a:lnTo>
                    <a:pt x="65" y="70"/>
                  </a:lnTo>
                  <a:lnTo>
                    <a:pt x="65" y="75"/>
                  </a:lnTo>
                  <a:lnTo>
                    <a:pt x="78" y="80"/>
                  </a:lnTo>
                  <a:lnTo>
                    <a:pt x="79" y="83"/>
                  </a:lnTo>
                  <a:lnTo>
                    <a:pt x="72" y="94"/>
                  </a:lnTo>
                  <a:lnTo>
                    <a:pt x="78" y="95"/>
                  </a:lnTo>
                  <a:lnTo>
                    <a:pt x="84" y="91"/>
                  </a:lnTo>
                  <a:lnTo>
                    <a:pt x="91" y="98"/>
                  </a:lnTo>
                  <a:lnTo>
                    <a:pt x="96" y="96"/>
                  </a:lnTo>
                  <a:lnTo>
                    <a:pt x="106" y="102"/>
                  </a:lnTo>
                  <a:lnTo>
                    <a:pt x="112" y="99"/>
                  </a:lnTo>
                  <a:lnTo>
                    <a:pt x="134" y="101"/>
                  </a:lnTo>
                  <a:lnTo>
                    <a:pt x="138" y="88"/>
                  </a:lnTo>
                  <a:lnTo>
                    <a:pt x="147" y="84"/>
                  </a:lnTo>
                  <a:lnTo>
                    <a:pt x="145" y="74"/>
                  </a:lnTo>
                  <a:lnTo>
                    <a:pt x="150" y="63"/>
                  </a:lnTo>
                  <a:lnTo>
                    <a:pt x="150" y="56"/>
                  </a:lnTo>
                  <a:lnTo>
                    <a:pt x="153" y="50"/>
                  </a:lnTo>
                  <a:lnTo>
                    <a:pt x="159" y="51"/>
                  </a:lnTo>
                  <a:lnTo>
                    <a:pt x="163" y="47"/>
                  </a:lnTo>
                  <a:lnTo>
                    <a:pt x="164" y="39"/>
                  </a:lnTo>
                  <a:lnTo>
                    <a:pt x="170" y="38"/>
                  </a:lnTo>
                  <a:lnTo>
                    <a:pt x="174" y="40"/>
                  </a:lnTo>
                  <a:lnTo>
                    <a:pt x="197" y="31"/>
                  </a:lnTo>
                  <a:lnTo>
                    <a:pt x="200" y="34"/>
                  </a:lnTo>
                  <a:lnTo>
                    <a:pt x="204" y="32"/>
                  </a:lnTo>
                  <a:lnTo>
                    <a:pt x="215" y="40"/>
                  </a:lnTo>
                  <a:lnTo>
                    <a:pt x="222" y="36"/>
                  </a:lnTo>
                  <a:lnTo>
                    <a:pt x="230" y="26"/>
                  </a:lnTo>
                  <a:lnTo>
                    <a:pt x="242" y="34"/>
                  </a:lnTo>
                  <a:lnTo>
                    <a:pt x="260" y="25"/>
                  </a:lnTo>
                  <a:lnTo>
                    <a:pt x="269" y="31"/>
                  </a:lnTo>
                  <a:lnTo>
                    <a:pt x="279" y="31"/>
                  </a:lnTo>
                  <a:lnTo>
                    <a:pt x="282" y="37"/>
                  </a:lnTo>
                  <a:lnTo>
                    <a:pt x="287" y="38"/>
                  </a:lnTo>
                  <a:lnTo>
                    <a:pt x="294" y="32"/>
                  </a:lnTo>
                  <a:lnTo>
                    <a:pt x="305" y="31"/>
                  </a:lnTo>
                  <a:lnTo>
                    <a:pt x="322" y="19"/>
                  </a:lnTo>
                  <a:lnTo>
                    <a:pt x="329" y="18"/>
                  </a:lnTo>
                  <a:lnTo>
                    <a:pt x="335" y="13"/>
                  </a:lnTo>
                  <a:lnTo>
                    <a:pt x="344" y="14"/>
                  </a:lnTo>
                  <a:lnTo>
                    <a:pt x="348" y="9"/>
                  </a:lnTo>
                  <a:lnTo>
                    <a:pt x="355" y="10"/>
                  </a:lnTo>
                  <a:lnTo>
                    <a:pt x="360" y="4"/>
                  </a:lnTo>
                  <a:lnTo>
                    <a:pt x="365" y="6"/>
                  </a:lnTo>
                  <a:lnTo>
                    <a:pt x="378" y="0"/>
                  </a:lnTo>
                  <a:lnTo>
                    <a:pt x="383" y="2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" name="Umbria">
              <a:extLst>
                <a:ext uri="{FF2B5EF4-FFF2-40B4-BE49-F238E27FC236}">
                  <a16:creationId xmlns="" xmlns:a16="http://schemas.microsoft.com/office/drawing/2014/main" id="{6D65AC81-472B-4B62-BCD4-9AA477B26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7850" y="2776538"/>
              <a:ext cx="458787" cy="569913"/>
            </a:xfrm>
            <a:custGeom>
              <a:avLst/>
              <a:gdLst>
                <a:gd name="T0" fmla="*/ 110 w 289"/>
                <a:gd name="T1" fmla="*/ 5 h 359"/>
                <a:gd name="T2" fmla="*/ 110 w 289"/>
                <a:gd name="T3" fmla="*/ 2 h 359"/>
                <a:gd name="T4" fmla="*/ 113 w 289"/>
                <a:gd name="T5" fmla="*/ 5 h 359"/>
                <a:gd name="T6" fmla="*/ 67 w 289"/>
                <a:gd name="T7" fmla="*/ 1 h 359"/>
                <a:gd name="T8" fmla="*/ 85 w 289"/>
                <a:gd name="T9" fmla="*/ 8 h 359"/>
                <a:gd name="T10" fmla="*/ 98 w 289"/>
                <a:gd name="T11" fmla="*/ 4 h 359"/>
                <a:gd name="T12" fmla="*/ 94 w 289"/>
                <a:gd name="T13" fmla="*/ 26 h 359"/>
                <a:gd name="T14" fmla="*/ 110 w 289"/>
                <a:gd name="T15" fmla="*/ 21 h 359"/>
                <a:gd name="T16" fmla="*/ 121 w 289"/>
                <a:gd name="T17" fmla="*/ 28 h 359"/>
                <a:gd name="T18" fmla="*/ 153 w 289"/>
                <a:gd name="T19" fmla="*/ 56 h 359"/>
                <a:gd name="T20" fmla="*/ 176 w 289"/>
                <a:gd name="T21" fmla="*/ 44 h 359"/>
                <a:gd name="T22" fmla="*/ 187 w 289"/>
                <a:gd name="T23" fmla="*/ 57 h 359"/>
                <a:gd name="T24" fmla="*/ 189 w 289"/>
                <a:gd name="T25" fmla="*/ 80 h 359"/>
                <a:gd name="T26" fmla="*/ 195 w 289"/>
                <a:gd name="T27" fmla="*/ 100 h 359"/>
                <a:gd name="T28" fmla="*/ 204 w 289"/>
                <a:gd name="T29" fmla="*/ 129 h 359"/>
                <a:gd name="T30" fmla="*/ 209 w 289"/>
                <a:gd name="T31" fmla="*/ 143 h 359"/>
                <a:gd name="T32" fmla="*/ 213 w 289"/>
                <a:gd name="T33" fmla="*/ 170 h 359"/>
                <a:gd name="T34" fmla="*/ 211 w 289"/>
                <a:gd name="T35" fmla="*/ 188 h 359"/>
                <a:gd name="T36" fmla="*/ 227 w 289"/>
                <a:gd name="T37" fmla="*/ 198 h 359"/>
                <a:gd name="T38" fmla="*/ 232 w 289"/>
                <a:gd name="T39" fmla="*/ 202 h 359"/>
                <a:gd name="T40" fmla="*/ 256 w 289"/>
                <a:gd name="T41" fmla="*/ 209 h 359"/>
                <a:gd name="T42" fmla="*/ 283 w 289"/>
                <a:gd name="T43" fmla="*/ 215 h 359"/>
                <a:gd name="T44" fmla="*/ 284 w 289"/>
                <a:gd name="T45" fmla="*/ 245 h 359"/>
                <a:gd name="T46" fmla="*/ 273 w 289"/>
                <a:gd name="T47" fmla="*/ 253 h 359"/>
                <a:gd name="T48" fmla="*/ 264 w 289"/>
                <a:gd name="T49" fmla="*/ 277 h 359"/>
                <a:gd name="T50" fmla="*/ 246 w 289"/>
                <a:gd name="T51" fmla="*/ 285 h 359"/>
                <a:gd name="T52" fmla="*/ 221 w 289"/>
                <a:gd name="T53" fmla="*/ 286 h 359"/>
                <a:gd name="T54" fmla="*/ 208 w 289"/>
                <a:gd name="T55" fmla="*/ 291 h 359"/>
                <a:gd name="T56" fmla="*/ 194 w 289"/>
                <a:gd name="T57" fmla="*/ 311 h 359"/>
                <a:gd name="T58" fmla="*/ 172 w 289"/>
                <a:gd name="T59" fmla="*/ 320 h 359"/>
                <a:gd name="T60" fmla="*/ 160 w 289"/>
                <a:gd name="T61" fmla="*/ 336 h 359"/>
                <a:gd name="T62" fmla="*/ 151 w 289"/>
                <a:gd name="T63" fmla="*/ 346 h 359"/>
                <a:gd name="T64" fmla="*/ 130 w 289"/>
                <a:gd name="T65" fmla="*/ 348 h 359"/>
                <a:gd name="T66" fmla="*/ 110 w 289"/>
                <a:gd name="T67" fmla="*/ 342 h 359"/>
                <a:gd name="T68" fmla="*/ 109 w 289"/>
                <a:gd name="T69" fmla="*/ 329 h 359"/>
                <a:gd name="T70" fmla="*/ 97 w 289"/>
                <a:gd name="T71" fmla="*/ 327 h 359"/>
                <a:gd name="T72" fmla="*/ 87 w 289"/>
                <a:gd name="T73" fmla="*/ 321 h 359"/>
                <a:gd name="T74" fmla="*/ 79 w 289"/>
                <a:gd name="T75" fmla="*/ 312 h 359"/>
                <a:gd name="T76" fmla="*/ 71 w 289"/>
                <a:gd name="T77" fmla="*/ 282 h 359"/>
                <a:gd name="T78" fmla="*/ 52 w 289"/>
                <a:gd name="T79" fmla="*/ 276 h 359"/>
                <a:gd name="T80" fmla="*/ 45 w 289"/>
                <a:gd name="T81" fmla="*/ 274 h 359"/>
                <a:gd name="T82" fmla="*/ 7 w 289"/>
                <a:gd name="T83" fmla="*/ 259 h 359"/>
                <a:gd name="T84" fmla="*/ 8 w 289"/>
                <a:gd name="T85" fmla="*/ 240 h 359"/>
                <a:gd name="T86" fmla="*/ 9 w 289"/>
                <a:gd name="T87" fmla="*/ 214 h 359"/>
                <a:gd name="T88" fmla="*/ 9 w 289"/>
                <a:gd name="T89" fmla="*/ 204 h 359"/>
                <a:gd name="T90" fmla="*/ 10 w 289"/>
                <a:gd name="T91" fmla="*/ 162 h 359"/>
                <a:gd name="T92" fmla="*/ 4 w 289"/>
                <a:gd name="T93" fmla="*/ 140 h 359"/>
                <a:gd name="T94" fmla="*/ 32 w 289"/>
                <a:gd name="T95" fmla="*/ 111 h 359"/>
                <a:gd name="T96" fmla="*/ 42 w 289"/>
                <a:gd name="T97" fmla="*/ 109 h 359"/>
                <a:gd name="T98" fmla="*/ 60 w 289"/>
                <a:gd name="T99" fmla="*/ 96 h 359"/>
                <a:gd name="T100" fmla="*/ 52 w 289"/>
                <a:gd name="T101" fmla="*/ 82 h 359"/>
                <a:gd name="T102" fmla="*/ 38 w 289"/>
                <a:gd name="T103" fmla="*/ 72 h 359"/>
                <a:gd name="T104" fmla="*/ 28 w 289"/>
                <a:gd name="T105" fmla="*/ 58 h 359"/>
                <a:gd name="T106" fmla="*/ 43 w 289"/>
                <a:gd name="T107" fmla="*/ 46 h 359"/>
                <a:gd name="T108" fmla="*/ 42 w 289"/>
                <a:gd name="T109" fmla="*/ 33 h 359"/>
                <a:gd name="T110" fmla="*/ 54 w 289"/>
                <a:gd name="T111" fmla="*/ 2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9" h="359">
                  <a:moveTo>
                    <a:pt x="112" y="7"/>
                  </a:moveTo>
                  <a:lnTo>
                    <a:pt x="110" y="5"/>
                  </a:lnTo>
                  <a:lnTo>
                    <a:pt x="110" y="5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0" y="2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2" y="7"/>
                  </a:lnTo>
                  <a:close/>
                  <a:moveTo>
                    <a:pt x="67" y="1"/>
                  </a:moveTo>
                  <a:lnTo>
                    <a:pt x="70" y="6"/>
                  </a:lnTo>
                  <a:lnTo>
                    <a:pt x="82" y="5"/>
                  </a:lnTo>
                  <a:lnTo>
                    <a:pt x="85" y="8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98" y="4"/>
                  </a:lnTo>
                  <a:lnTo>
                    <a:pt x="100" y="9"/>
                  </a:lnTo>
                  <a:lnTo>
                    <a:pt x="89" y="20"/>
                  </a:lnTo>
                  <a:lnTo>
                    <a:pt x="94" y="26"/>
                  </a:lnTo>
                  <a:lnTo>
                    <a:pt x="100" y="23"/>
                  </a:lnTo>
                  <a:lnTo>
                    <a:pt x="105" y="30"/>
                  </a:lnTo>
                  <a:lnTo>
                    <a:pt x="110" y="21"/>
                  </a:lnTo>
                  <a:lnTo>
                    <a:pt x="114" y="22"/>
                  </a:lnTo>
                  <a:lnTo>
                    <a:pt x="118" y="28"/>
                  </a:lnTo>
                  <a:lnTo>
                    <a:pt x="121" y="28"/>
                  </a:lnTo>
                  <a:lnTo>
                    <a:pt x="124" y="24"/>
                  </a:lnTo>
                  <a:lnTo>
                    <a:pt x="127" y="26"/>
                  </a:lnTo>
                  <a:lnTo>
                    <a:pt x="153" y="56"/>
                  </a:lnTo>
                  <a:lnTo>
                    <a:pt x="161" y="51"/>
                  </a:lnTo>
                  <a:lnTo>
                    <a:pt x="171" y="54"/>
                  </a:lnTo>
                  <a:lnTo>
                    <a:pt x="176" y="44"/>
                  </a:lnTo>
                  <a:lnTo>
                    <a:pt x="185" y="46"/>
                  </a:lnTo>
                  <a:lnTo>
                    <a:pt x="183" y="54"/>
                  </a:lnTo>
                  <a:lnTo>
                    <a:pt x="187" y="57"/>
                  </a:lnTo>
                  <a:lnTo>
                    <a:pt x="180" y="64"/>
                  </a:lnTo>
                  <a:lnTo>
                    <a:pt x="180" y="67"/>
                  </a:lnTo>
                  <a:lnTo>
                    <a:pt x="189" y="80"/>
                  </a:lnTo>
                  <a:lnTo>
                    <a:pt x="190" y="92"/>
                  </a:lnTo>
                  <a:lnTo>
                    <a:pt x="188" y="95"/>
                  </a:lnTo>
                  <a:lnTo>
                    <a:pt x="195" y="100"/>
                  </a:lnTo>
                  <a:lnTo>
                    <a:pt x="198" y="115"/>
                  </a:lnTo>
                  <a:lnTo>
                    <a:pt x="205" y="117"/>
                  </a:lnTo>
                  <a:lnTo>
                    <a:pt x="204" y="129"/>
                  </a:lnTo>
                  <a:lnTo>
                    <a:pt x="197" y="135"/>
                  </a:lnTo>
                  <a:lnTo>
                    <a:pt x="199" y="141"/>
                  </a:lnTo>
                  <a:lnTo>
                    <a:pt x="209" y="143"/>
                  </a:lnTo>
                  <a:lnTo>
                    <a:pt x="211" y="151"/>
                  </a:lnTo>
                  <a:lnTo>
                    <a:pt x="210" y="162"/>
                  </a:lnTo>
                  <a:lnTo>
                    <a:pt x="213" y="170"/>
                  </a:lnTo>
                  <a:lnTo>
                    <a:pt x="209" y="173"/>
                  </a:lnTo>
                  <a:lnTo>
                    <a:pt x="213" y="181"/>
                  </a:lnTo>
                  <a:lnTo>
                    <a:pt x="211" y="188"/>
                  </a:lnTo>
                  <a:lnTo>
                    <a:pt x="222" y="194"/>
                  </a:lnTo>
                  <a:lnTo>
                    <a:pt x="223" y="198"/>
                  </a:lnTo>
                  <a:lnTo>
                    <a:pt x="227" y="198"/>
                  </a:lnTo>
                  <a:lnTo>
                    <a:pt x="227" y="214"/>
                  </a:lnTo>
                  <a:lnTo>
                    <a:pt x="232" y="209"/>
                  </a:lnTo>
                  <a:lnTo>
                    <a:pt x="232" y="202"/>
                  </a:lnTo>
                  <a:lnTo>
                    <a:pt x="238" y="205"/>
                  </a:lnTo>
                  <a:lnTo>
                    <a:pt x="244" y="200"/>
                  </a:lnTo>
                  <a:lnTo>
                    <a:pt x="256" y="209"/>
                  </a:lnTo>
                  <a:lnTo>
                    <a:pt x="266" y="226"/>
                  </a:lnTo>
                  <a:lnTo>
                    <a:pt x="277" y="222"/>
                  </a:lnTo>
                  <a:lnTo>
                    <a:pt x="283" y="215"/>
                  </a:lnTo>
                  <a:lnTo>
                    <a:pt x="289" y="230"/>
                  </a:lnTo>
                  <a:lnTo>
                    <a:pt x="288" y="238"/>
                  </a:lnTo>
                  <a:lnTo>
                    <a:pt x="284" y="245"/>
                  </a:lnTo>
                  <a:lnTo>
                    <a:pt x="282" y="242"/>
                  </a:lnTo>
                  <a:lnTo>
                    <a:pt x="274" y="245"/>
                  </a:lnTo>
                  <a:lnTo>
                    <a:pt x="273" y="253"/>
                  </a:lnTo>
                  <a:lnTo>
                    <a:pt x="273" y="253"/>
                  </a:lnTo>
                  <a:lnTo>
                    <a:pt x="270" y="272"/>
                  </a:lnTo>
                  <a:lnTo>
                    <a:pt x="264" y="277"/>
                  </a:lnTo>
                  <a:lnTo>
                    <a:pt x="258" y="275"/>
                  </a:lnTo>
                  <a:lnTo>
                    <a:pt x="258" y="278"/>
                  </a:lnTo>
                  <a:lnTo>
                    <a:pt x="246" y="285"/>
                  </a:lnTo>
                  <a:lnTo>
                    <a:pt x="237" y="280"/>
                  </a:lnTo>
                  <a:lnTo>
                    <a:pt x="234" y="287"/>
                  </a:lnTo>
                  <a:lnTo>
                    <a:pt x="221" y="286"/>
                  </a:lnTo>
                  <a:lnTo>
                    <a:pt x="218" y="290"/>
                  </a:lnTo>
                  <a:lnTo>
                    <a:pt x="210" y="286"/>
                  </a:lnTo>
                  <a:lnTo>
                    <a:pt x="208" y="291"/>
                  </a:lnTo>
                  <a:lnTo>
                    <a:pt x="210" y="302"/>
                  </a:lnTo>
                  <a:lnTo>
                    <a:pt x="202" y="305"/>
                  </a:lnTo>
                  <a:lnTo>
                    <a:pt x="194" y="311"/>
                  </a:lnTo>
                  <a:lnTo>
                    <a:pt x="185" y="311"/>
                  </a:lnTo>
                  <a:lnTo>
                    <a:pt x="185" y="316"/>
                  </a:lnTo>
                  <a:lnTo>
                    <a:pt x="172" y="320"/>
                  </a:lnTo>
                  <a:lnTo>
                    <a:pt x="178" y="328"/>
                  </a:lnTo>
                  <a:lnTo>
                    <a:pt x="166" y="336"/>
                  </a:lnTo>
                  <a:lnTo>
                    <a:pt x="160" y="336"/>
                  </a:lnTo>
                  <a:lnTo>
                    <a:pt x="157" y="329"/>
                  </a:lnTo>
                  <a:lnTo>
                    <a:pt x="152" y="329"/>
                  </a:lnTo>
                  <a:lnTo>
                    <a:pt x="151" y="346"/>
                  </a:lnTo>
                  <a:lnTo>
                    <a:pt x="134" y="359"/>
                  </a:lnTo>
                  <a:lnTo>
                    <a:pt x="130" y="355"/>
                  </a:lnTo>
                  <a:lnTo>
                    <a:pt x="130" y="348"/>
                  </a:lnTo>
                  <a:lnTo>
                    <a:pt x="115" y="350"/>
                  </a:lnTo>
                  <a:lnTo>
                    <a:pt x="119" y="345"/>
                  </a:lnTo>
                  <a:lnTo>
                    <a:pt x="110" y="342"/>
                  </a:lnTo>
                  <a:lnTo>
                    <a:pt x="110" y="332"/>
                  </a:lnTo>
                  <a:lnTo>
                    <a:pt x="112" y="331"/>
                  </a:lnTo>
                  <a:lnTo>
                    <a:pt x="109" y="329"/>
                  </a:lnTo>
                  <a:lnTo>
                    <a:pt x="110" y="321"/>
                  </a:lnTo>
                  <a:lnTo>
                    <a:pt x="105" y="321"/>
                  </a:lnTo>
                  <a:lnTo>
                    <a:pt x="97" y="327"/>
                  </a:lnTo>
                  <a:lnTo>
                    <a:pt x="92" y="322"/>
                  </a:lnTo>
                  <a:lnTo>
                    <a:pt x="84" y="323"/>
                  </a:lnTo>
                  <a:lnTo>
                    <a:pt x="87" y="321"/>
                  </a:lnTo>
                  <a:lnTo>
                    <a:pt x="80" y="318"/>
                  </a:lnTo>
                  <a:lnTo>
                    <a:pt x="84" y="315"/>
                  </a:lnTo>
                  <a:lnTo>
                    <a:pt x="79" y="312"/>
                  </a:lnTo>
                  <a:lnTo>
                    <a:pt x="79" y="304"/>
                  </a:lnTo>
                  <a:lnTo>
                    <a:pt x="73" y="300"/>
                  </a:lnTo>
                  <a:lnTo>
                    <a:pt x="71" y="282"/>
                  </a:lnTo>
                  <a:lnTo>
                    <a:pt x="64" y="274"/>
                  </a:lnTo>
                  <a:lnTo>
                    <a:pt x="57" y="271"/>
                  </a:lnTo>
                  <a:lnTo>
                    <a:pt x="52" y="276"/>
                  </a:lnTo>
                  <a:lnTo>
                    <a:pt x="49" y="275"/>
                  </a:lnTo>
                  <a:lnTo>
                    <a:pt x="49" y="278"/>
                  </a:lnTo>
                  <a:lnTo>
                    <a:pt x="45" y="274"/>
                  </a:lnTo>
                  <a:lnTo>
                    <a:pt x="29" y="279"/>
                  </a:lnTo>
                  <a:lnTo>
                    <a:pt x="12" y="269"/>
                  </a:lnTo>
                  <a:lnTo>
                    <a:pt x="7" y="259"/>
                  </a:lnTo>
                  <a:lnTo>
                    <a:pt x="15" y="255"/>
                  </a:lnTo>
                  <a:lnTo>
                    <a:pt x="19" y="247"/>
                  </a:lnTo>
                  <a:lnTo>
                    <a:pt x="8" y="240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9" y="214"/>
                  </a:lnTo>
                  <a:lnTo>
                    <a:pt x="14" y="214"/>
                  </a:lnTo>
                  <a:lnTo>
                    <a:pt x="13" y="207"/>
                  </a:lnTo>
                  <a:lnTo>
                    <a:pt x="9" y="204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10" y="162"/>
                  </a:lnTo>
                  <a:lnTo>
                    <a:pt x="7" y="156"/>
                  </a:lnTo>
                  <a:lnTo>
                    <a:pt x="9" y="151"/>
                  </a:lnTo>
                  <a:lnTo>
                    <a:pt x="4" y="140"/>
                  </a:lnTo>
                  <a:lnTo>
                    <a:pt x="7" y="135"/>
                  </a:lnTo>
                  <a:lnTo>
                    <a:pt x="28" y="123"/>
                  </a:lnTo>
                  <a:lnTo>
                    <a:pt x="32" y="111"/>
                  </a:lnTo>
                  <a:lnTo>
                    <a:pt x="30" y="105"/>
                  </a:lnTo>
                  <a:lnTo>
                    <a:pt x="33" y="104"/>
                  </a:lnTo>
                  <a:lnTo>
                    <a:pt x="42" y="109"/>
                  </a:lnTo>
                  <a:lnTo>
                    <a:pt x="69" y="92"/>
                  </a:lnTo>
                  <a:lnTo>
                    <a:pt x="63" y="87"/>
                  </a:lnTo>
                  <a:lnTo>
                    <a:pt x="60" y="96"/>
                  </a:lnTo>
                  <a:lnTo>
                    <a:pt x="51" y="93"/>
                  </a:lnTo>
                  <a:lnTo>
                    <a:pt x="49" y="89"/>
                  </a:lnTo>
                  <a:lnTo>
                    <a:pt x="52" y="82"/>
                  </a:lnTo>
                  <a:lnTo>
                    <a:pt x="48" y="72"/>
                  </a:lnTo>
                  <a:lnTo>
                    <a:pt x="45" y="70"/>
                  </a:lnTo>
                  <a:lnTo>
                    <a:pt x="38" y="72"/>
                  </a:lnTo>
                  <a:lnTo>
                    <a:pt x="38" y="61"/>
                  </a:lnTo>
                  <a:lnTo>
                    <a:pt x="29" y="62"/>
                  </a:lnTo>
                  <a:lnTo>
                    <a:pt x="28" y="58"/>
                  </a:lnTo>
                  <a:lnTo>
                    <a:pt x="35" y="51"/>
                  </a:lnTo>
                  <a:lnTo>
                    <a:pt x="39" y="52"/>
                  </a:lnTo>
                  <a:lnTo>
                    <a:pt x="43" y="46"/>
                  </a:lnTo>
                  <a:lnTo>
                    <a:pt x="53" y="42"/>
                  </a:lnTo>
                  <a:lnTo>
                    <a:pt x="53" y="40"/>
                  </a:lnTo>
                  <a:lnTo>
                    <a:pt x="42" y="33"/>
                  </a:lnTo>
                  <a:lnTo>
                    <a:pt x="42" y="26"/>
                  </a:lnTo>
                  <a:lnTo>
                    <a:pt x="46" y="24"/>
                  </a:lnTo>
                  <a:lnTo>
                    <a:pt x="54" y="24"/>
                  </a:lnTo>
                  <a:lnTo>
                    <a:pt x="57" y="14"/>
                  </a:lnTo>
                  <a:lnTo>
                    <a:pt x="67" y="1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Aosta Valley">
              <a:extLst>
                <a:ext uri="{FF2B5EF4-FFF2-40B4-BE49-F238E27FC236}">
                  <a16:creationId xmlns="" xmlns:a16="http://schemas.microsoft.com/office/drawing/2014/main" id="{E40135D2-9680-4058-BC5E-BB6DAACAB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1662113"/>
              <a:ext cx="379412" cy="247650"/>
            </a:xfrm>
            <a:custGeom>
              <a:avLst/>
              <a:gdLst>
                <a:gd name="T0" fmla="*/ 165 w 239"/>
                <a:gd name="T1" fmla="*/ 4 h 156"/>
                <a:gd name="T2" fmla="*/ 185 w 239"/>
                <a:gd name="T3" fmla="*/ 8 h 156"/>
                <a:gd name="T4" fmla="*/ 193 w 239"/>
                <a:gd name="T5" fmla="*/ 18 h 156"/>
                <a:gd name="T6" fmla="*/ 209 w 239"/>
                <a:gd name="T7" fmla="*/ 21 h 156"/>
                <a:gd name="T8" fmla="*/ 223 w 239"/>
                <a:gd name="T9" fmla="*/ 21 h 156"/>
                <a:gd name="T10" fmla="*/ 226 w 239"/>
                <a:gd name="T11" fmla="*/ 37 h 156"/>
                <a:gd name="T12" fmla="*/ 230 w 239"/>
                <a:gd name="T13" fmla="*/ 71 h 156"/>
                <a:gd name="T14" fmla="*/ 238 w 239"/>
                <a:gd name="T15" fmla="*/ 78 h 156"/>
                <a:gd name="T16" fmla="*/ 239 w 239"/>
                <a:gd name="T17" fmla="*/ 105 h 156"/>
                <a:gd name="T18" fmla="*/ 231 w 239"/>
                <a:gd name="T19" fmla="*/ 119 h 156"/>
                <a:gd name="T20" fmla="*/ 215 w 239"/>
                <a:gd name="T21" fmla="*/ 117 h 156"/>
                <a:gd name="T22" fmla="*/ 193 w 239"/>
                <a:gd name="T23" fmla="*/ 128 h 156"/>
                <a:gd name="T24" fmla="*/ 175 w 239"/>
                <a:gd name="T25" fmla="*/ 125 h 156"/>
                <a:gd name="T26" fmla="*/ 169 w 239"/>
                <a:gd name="T27" fmla="*/ 124 h 156"/>
                <a:gd name="T28" fmla="*/ 152 w 239"/>
                <a:gd name="T29" fmla="*/ 123 h 156"/>
                <a:gd name="T30" fmla="*/ 140 w 239"/>
                <a:gd name="T31" fmla="*/ 123 h 156"/>
                <a:gd name="T32" fmla="*/ 121 w 239"/>
                <a:gd name="T33" fmla="*/ 142 h 156"/>
                <a:gd name="T34" fmla="*/ 110 w 239"/>
                <a:gd name="T35" fmla="*/ 142 h 156"/>
                <a:gd name="T36" fmla="*/ 88 w 239"/>
                <a:gd name="T37" fmla="*/ 155 h 156"/>
                <a:gd name="T38" fmla="*/ 72 w 239"/>
                <a:gd name="T39" fmla="*/ 153 h 156"/>
                <a:gd name="T40" fmla="*/ 64 w 239"/>
                <a:gd name="T41" fmla="*/ 156 h 156"/>
                <a:gd name="T42" fmla="*/ 52 w 239"/>
                <a:gd name="T43" fmla="*/ 154 h 156"/>
                <a:gd name="T44" fmla="*/ 42 w 239"/>
                <a:gd name="T45" fmla="*/ 145 h 156"/>
                <a:gd name="T46" fmla="*/ 37 w 239"/>
                <a:gd name="T47" fmla="*/ 120 h 156"/>
                <a:gd name="T48" fmla="*/ 35 w 239"/>
                <a:gd name="T49" fmla="*/ 100 h 156"/>
                <a:gd name="T50" fmla="*/ 21 w 239"/>
                <a:gd name="T51" fmla="*/ 94 h 156"/>
                <a:gd name="T52" fmla="*/ 1 w 239"/>
                <a:gd name="T53" fmla="*/ 79 h 156"/>
                <a:gd name="T54" fmla="*/ 0 w 239"/>
                <a:gd name="T55" fmla="*/ 62 h 156"/>
                <a:gd name="T56" fmla="*/ 9 w 239"/>
                <a:gd name="T57" fmla="*/ 43 h 156"/>
                <a:gd name="T58" fmla="*/ 16 w 239"/>
                <a:gd name="T59" fmla="*/ 41 h 156"/>
                <a:gd name="T60" fmla="*/ 30 w 239"/>
                <a:gd name="T61" fmla="*/ 42 h 156"/>
                <a:gd name="T62" fmla="*/ 41 w 239"/>
                <a:gd name="T63" fmla="*/ 34 h 156"/>
                <a:gd name="T64" fmla="*/ 51 w 239"/>
                <a:gd name="T65" fmla="*/ 18 h 156"/>
                <a:gd name="T66" fmla="*/ 74 w 239"/>
                <a:gd name="T67" fmla="*/ 32 h 156"/>
                <a:gd name="T68" fmla="*/ 87 w 239"/>
                <a:gd name="T69" fmla="*/ 30 h 156"/>
                <a:gd name="T70" fmla="*/ 104 w 239"/>
                <a:gd name="T71" fmla="*/ 20 h 156"/>
                <a:gd name="T72" fmla="*/ 141 w 239"/>
                <a:gd name="T73" fmla="*/ 15 h 156"/>
                <a:gd name="T74" fmla="*/ 147 w 239"/>
                <a:gd name="T75" fmla="*/ 7 h 156"/>
                <a:gd name="T76" fmla="*/ 157 w 239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9" h="156">
                  <a:moveTo>
                    <a:pt x="163" y="0"/>
                  </a:moveTo>
                  <a:lnTo>
                    <a:pt x="165" y="4"/>
                  </a:lnTo>
                  <a:lnTo>
                    <a:pt x="182" y="2"/>
                  </a:lnTo>
                  <a:lnTo>
                    <a:pt x="185" y="8"/>
                  </a:lnTo>
                  <a:lnTo>
                    <a:pt x="191" y="10"/>
                  </a:lnTo>
                  <a:lnTo>
                    <a:pt x="193" y="18"/>
                  </a:lnTo>
                  <a:lnTo>
                    <a:pt x="200" y="13"/>
                  </a:lnTo>
                  <a:lnTo>
                    <a:pt x="209" y="21"/>
                  </a:lnTo>
                  <a:lnTo>
                    <a:pt x="214" y="17"/>
                  </a:lnTo>
                  <a:lnTo>
                    <a:pt x="223" y="21"/>
                  </a:lnTo>
                  <a:lnTo>
                    <a:pt x="223" y="21"/>
                  </a:lnTo>
                  <a:lnTo>
                    <a:pt x="226" y="37"/>
                  </a:lnTo>
                  <a:lnTo>
                    <a:pt x="223" y="59"/>
                  </a:lnTo>
                  <a:lnTo>
                    <a:pt x="230" y="71"/>
                  </a:lnTo>
                  <a:lnTo>
                    <a:pt x="237" y="73"/>
                  </a:lnTo>
                  <a:lnTo>
                    <a:pt x="238" y="78"/>
                  </a:lnTo>
                  <a:lnTo>
                    <a:pt x="231" y="90"/>
                  </a:lnTo>
                  <a:lnTo>
                    <a:pt x="239" y="105"/>
                  </a:lnTo>
                  <a:lnTo>
                    <a:pt x="234" y="106"/>
                  </a:lnTo>
                  <a:lnTo>
                    <a:pt x="231" y="119"/>
                  </a:lnTo>
                  <a:lnTo>
                    <a:pt x="227" y="116"/>
                  </a:lnTo>
                  <a:lnTo>
                    <a:pt x="215" y="117"/>
                  </a:lnTo>
                  <a:lnTo>
                    <a:pt x="196" y="131"/>
                  </a:lnTo>
                  <a:lnTo>
                    <a:pt x="193" y="128"/>
                  </a:lnTo>
                  <a:lnTo>
                    <a:pt x="184" y="130"/>
                  </a:lnTo>
                  <a:lnTo>
                    <a:pt x="175" y="125"/>
                  </a:lnTo>
                  <a:lnTo>
                    <a:pt x="169" y="127"/>
                  </a:lnTo>
                  <a:lnTo>
                    <a:pt x="169" y="124"/>
                  </a:lnTo>
                  <a:lnTo>
                    <a:pt x="161" y="119"/>
                  </a:lnTo>
                  <a:lnTo>
                    <a:pt x="152" y="123"/>
                  </a:lnTo>
                  <a:lnTo>
                    <a:pt x="145" y="121"/>
                  </a:lnTo>
                  <a:lnTo>
                    <a:pt x="140" y="123"/>
                  </a:lnTo>
                  <a:lnTo>
                    <a:pt x="135" y="129"/>
                  </a:lnTo>
                  <a:lnTo>
                    <a:pt x="121" y="142"/>
                  </a:lnTo>
                  <a:lnTo>
                    <a:pt x="117" y="139"/>
                  </a:lnTo>
                  <a:lnTo>
                    <a:pt x="110" y="142"/>
                  </a:lnTo>
                  <a:lnTo>
                    <a:pt x="98" y="143"/>
                  </a:lnTo>
                  <a:lnTo>
                    <a:pt x="88" y="155"/>
                  </a:lnTo>
                  <a:lnTo>
                    <a:pt x="76" y="150"/>
                  </a:lnTo>
                  <a:lnTo>
                    <a:pt x="72" y="153"/>
                  </a:lnTo>
                  <a:lnTo>
                    <a:pt x="71" y="142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52" y="154"/>
                  </a:lnTo>
                  <a:lnTo>
                    <a:pt x="53" y="148"/>
                  </a:lnTo>
                  <a:lnTo>
                    <a:pt x="42" y="145"/>
                  </a:lnTo>
                  <a:lnTo>
                    <a:pt x="41" y="124"/>
                  </a:lnTo>
                  <a:lnTo>
                    <a:pt x="37" y="120"/>
                  </a:lnTo>
                  <a:lnTo>
                    <a:pt x="42" y="104"/>
                  </a:lnTo>
                  <a:lnTo>
                    <a:pt x="35" y="100"/>
                  </a:lnTo>
                  <a:lnTo>
                    <a:pt x="24" y="101"/>
                  </a:lnTo>
                  <a:lnTo>
                    <a:pt x="21" y="94"/>
                  </a:lnTo>
                  <a:lnTo>
                    <a:pt x="12" y="91"/>
                  </a:lnTo>
                  <a:lnTo>
                    <a:pt x="1" y="79"/>
                  </a:lnTo>
                  <a:lnTo>
                    <a:pt x="3" y="74"/>
                  </a:lnTo>
                  <a:lnTo>
                    <a:pt x="0" y="62"/>
                  </a:lnTo>
                  <a:lnTo>
                    <a:pt x="4" y="45"/>
                  </a:lnTo>
                  <a:lnTo>
                    <a:pt x="9" y="43"/>
                  </a:lnTo>
                  <a:lnTo>
                    <a:pt x="13" y="46"/>
                  </a:lnTo>
                  <a:lnTo>
                    <a:pt x="16" y="41"/>
                  </a:lnTo>
                  <a:lnTo>
                    <a:pt x="24" y="44"/>
                  </a:lnTo>
                  <a:lnTo>
                    <a:pt x="30" y="42"/>
                  </a:lnTo>
                  <a:lnTo>
                    <a:pt x="32" y="38"/>
                  </a:lnTo>
                  <a:lnTo>
                    <a:pt x="41" y="34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82" y="38"/>
                  </a:lnTo>
                  <a:lnTo>
                    <a:pt x="87" y="30"/>
                  </a:lnTo>
                  <a:lnTo>
                    <a:pt x="95" y="30"/>
                  </a:lnTo>
                  <a:lnTo>
                    <a:pt x="104" y="20"/>
                  </a:lnTo>
                  <a:lnTo>
                    <a:pt x="123" y="27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7" y="7"/>
                  </a:lnTo>
                  <a:lnTo>
                    <a:pt x="156" y="9"/>
                  </a:lnTo>
                  <a:lnTo>
                    <a:pt x="157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" name="Veneto">
              <a:extLst>
                <a:ext uri="{FF2B5EF4-FFF2-40B4-BE49-F238E27FC236}">
                  <a16:creationId xmlns="" xmlns:a16="http://schemas.microsoft.com/office/drawing/2014/main" id="{4C79F619-9602-4CB1-AFF1-BE4F8AE05C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5575" y="1327151"/>
              <a:ext cx="825500" cy="900113"/>
            </a:xfrm>
            <a:custGeom>
              <a:avLst/>
              <a:gdLst>
                <a:gd name="T0" fmla="*/ 405 w 520"/>
                <a:gd name="T1" fmla="*/ 515 h 567"/>
                <a:gd name="T2" fmla="*/ 395 w 520"/>
                <a:gd name="T3" fmla="*/ 509 h 567"/>
                <a:gd name="T4" fmla="*/ 438 w 520"/>
                <a:gd name="T5" fmla="*/ 10 h 567"/>
                <a:gd name="T6" fmla="*/ 442 w 520"/>
                <a:gd name="T7" fmla="*/ 37 h 567"/>
                <a:gd name="T8" fmla="*/ 425 w 520"/>
                <a:gd name="T9" fmla="*/ 58 h 567"/>
                <a:gd name="T10" fmla="*/ 401 w 520"/>
                <a:gd name="T11" fmla="*/ 67 h 567"/>
                <a:gd name="T12" fmla="*/ 385 w 520"/>
                <a:gd name="T13" fmla="*/ 94 h 567"/>
                <a:gd name="T14" fmla="*/ 367 w 520"/>
                <a:gd name="T15" fmla="*/ 106 h 567"/>
                <a:gd name="T16" fmla="*/ 373 w 520"/>
                <a:gd name="T17" fmla="*/ 138 h 567"/>
                <a:gd name="T18" fmla="*/ 391 w 520"/>
                <a:gd name="T19" fmla="*/ 175 h 567"/>
                <a:gd name="T20" fmla="*/ 378 w 520"/>
                <a:gd name="T21" fmla="*/ 223 h 567"/>
                <a:gd name="T22" fmla="*/ 405 w 520"/>
                <a:gd name="T23" fmla="*/ 253 h 567"/>
                <a:gd name="T24" fmla="*/ 421 w 520"/>
                <a:gd name="T25" fmla="*/ 262 h 567"/>
                <a:gd name="T26" fmla="*/ 453 w 520"/>
                <a:gd name="T27" fmla="*/ 250 h 567"/>
                <a:gd name="T28" fmla="*/ 470 w 520"/>
                <a:gd name="T29" fmla="*/ 252 h 567"/>
                <a:gd name="T30" fmla="*/ 484 w 520"/>
                <a:gd name="T31" fmla="*/ 262 h 567"/>
                <a:gd name="T32" fmla="*/ 493 w 520"/>
                <a:gd name="T33" fmla="*/ 261 h 567"/>
                <a:gd name="T34" fmla="*/ 501 w 520"/>
                <a:gd name="T35" fmla="*/ 278 h 567"/>
                <a:gd name="T36" fmla="*/ 507 w 520"/>
                <a:gd name="T37" fmla="*/ 297 h 567"/>
                <a:gd name="T38" fmla="*/ 516 w 520"/>
                <a:gd name="T39" fmla="*/ 310 h 567"/>
                <a:gd name="T40" fmla="*/ 497 w 520"/>
                <a:gd name="T41" fmla="*/ 320 h 567"/>
                <a:gd name="T42" fmla="*/ 476 w 520"/>
                <a:gd name="T43" fmla="*/ 327 h 567"/>
                <a:gd name="T44" fmla="*/ 364 w 520"/>
                <a:gd name="T45" fmla="*/ 389 h 567"/>
                <a:gd name="T46" fmla="*/ 350 w 520"/>
                <a:gd name="T47" fmla="*/ 435 h 567"/>
                <a:gd name="T48" fmla="*/ 358 w 520"/>
                <a:gd name="T49" fmla="*/ 479 h 567"/>
                <a:gd name="T50" fmla="*/ 368 w 520"/>
                <a:gd name="T51" fmla="*/ 502 h 567"/>
                <a:gd name="T52" fmla="*/ 373 w 520"/>
                <a:gd name="T53" fmla="*/ 496 h 567"/>
                <a:gd name="T54" fmla="*/ 386 w 520"/>
                <a:gd name="T55" fmla="*/ 552 h 567"/>
                <a:gd name="T56" fmla="*/ 370 w 520"/>
                <a:gd name="T57" fmla="*/ 545 h 567"/>
                <a:gd name="T58" fmla="*/ 378 w 520"/>
                <a:gd name="T59" fmla="*/ 561 h 567"/>
                <a:gd name="T60" fmla="*/ 360 w 520"/>
                <a:gd name="T61" fmla="*/ 550 h 567"/>
                <a:gd name="T62" fmla="*/ 346 w 520"/>
                <a:gd name="T63" fmla="*/ 523 h 567"/>
                <a:gd name="T64" fmla="*/ 318 w 520"/>
                <a:gd name="T65" fmla="*/ 527 h 567"/>
                <a:gd name="T66" fmla="*/ 235 w 520"/>
                <a:gd name="T67" fmla="*/ 518 h 567"/>
                <a:gd name="T68" fmla="*/ 202 w 520"/>
                <a:gd name="T69" fmla="*/ 539 h 567"/>
                <a:gd name="T70" fmla="*/ 168 w 520"/>
                <a:gd name="T71" fmla="*/ 521 h 567"/>
                <a:gd name="T72" fmla="*/ 116 w 520"/>
                <a:gd name="T73" fmla="*/ 488 h 567"/>
                <a:gd name="T74" fmla="*/ 105 w 520"/>
                <a:gd name="T75" fmla="*/ 476 h 567"/>
                <a:gd name="T76" fmla="*/ 88 w 520"/>
                <a:gd name="T77" fmla="*/ 462 h 567"/>
                <a:gd name="T78" fmla="*/ 64 w 520"/>
                <a:gd name="T79" fmla="*/ 443 h 567"/>
                <a:gd name="T80" fmla="*/ 42 w 520"/>
                <a:gd name="T81" fmla="*/ 421 h 567"/>
                <a:gd name="T82" fmla="*/ 18 w 520"/>
                <a:gd name="T83" fmla="*/ 408 h 567"/>
                <a:gd name="T84" fmla="*/ 9 w 520"/>
                <a:gd name="T85" fmla="*/ 379 h 567"/>
                <a:gd name="T86" fmla="*/ 46 w 520"/>
                <a:gd name="T87" fmla="*/ 258 h 567"/>
                <a:gd name="T88" fmla="*/ 46 w 520"/>
                <a:gd name="T89" fmla="*/ 292 h 567"/>
                <a:gd name="T90" fmla="*/ 72 w 520"/>
                <a:gd name="T91" fmla="*/ 297 h 567"/>
                <a:gd name="T92" fmla="*/ 98 w 520"/>
                <a:gd name="T93" fmla="*/ 299 h 567"/>
                <a:gd name="T94" fmla="*/ 119 w 520"/>
                <a:gd name="T95" fmla="*/ 263 h 567"/>
                <a:gd name="T96" fmla="*/ 142 w 520"/>
                <a:gd name="T97" fmla="*/ 229 h 567"/>
                <a:gd name="T98" fmla="*/ 158 w 520"/>
                <a:gd name="T99" fmla="*/ 212 h 567"/>
                <a:gd name="T100" fmla="*/ 202 w 520"/>
                <a:gd name="T101" fmla="*/ 217 h 567"/>
                <a:gd name="T102" fmla="*/ 218 w 520"/>
                <a:gd name="T103" fmla="*/ 196 h 567"/>
                <a:gd name="T104" fmla="*/ 238 w 520"/>
                <a:gd name="T105" fmla="*/ 178 h 567"/>
                <a:gd name="T106" fmla="*/ 278 w 520"/>
                <a:gd name="T107" fmla="*/ 156 h 567"/>
                <a:gd name="T108" fmla="*/ 266 w 520"/>
                <a:gd name="T109" fmla="*/ 131 h 567"/>
                <a:gd name="T110" fmla="*/ 253 w 520"/>
                <a:gd name="T111" fmla="*/ 109 h 567"/>
                <a:gd name="T112" fmla="*/ 264 w 520"/>
                <a:gd name="T113" fmla="*/ 70 h 567"/>
                <a:gd name="T114" fmla="*/ 277 w 520"/>
                <a:gd name="T115" fmla="*/ 47 h 567"/>
                <a:gd name="T116" fmla="*/ 297 w 520"/>
                <a:gd name="T117" fmla="*/ 23 h 567"/>
                <a:gd name="T118" fmla="*/ 329 w 520"/>
                <a:gd name="T119" fmla="*/ 18 h 567"/>
                <a:gd name="T120" fmla="*/ 363 w 520"/>
                <a:gd name="T121" fmla="*/ 19 h 567"/>
                <a:gd name="T122" fmla="*/ 379 w 520"/>
                <a:gd name="T123" fmla="*/ 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0" h="567">
                  <a:moveTo>
                    <a:pt x="403" y="519"/>
                  </a:moveTo>
                  <a:lnTo>
                    <a:pt x="398" y="522"/>
                  </a:lnTo>
                  <a:lnTo>
                    <a:pt x="402" y="518"/>
                  </a:lnTo>
                  <a:lnTo>
                    <a:pt x="398" y="516"/>
                  </a:lnTo>
                  <a:lnTo>
                    <a:pt x="405" y="515"/>
                  </a:lnTo>
                  <a:lnTo>
                    <a:pt x="403" y="519"/>
                  </a:lnTo>
                  <a:close/>
                  <a:moveTo>
                    <a:pt x="397" y="510"/>
                  </a:moveTo>
                  <a:lnTo>
                    <a:pt x="402" y="514"/>
                  </a:lnTo>
                  <a:lnTo>
                    <a:pt x="392" y="516"/>
                  </a:lnTo>
                  <a:lnTo>
                    <a:pt x="395" y="509"/>
                  </a:lnTo>
                  <a:lnTo>
                    <a:pt x="397" y="510"/>
                  </a:lnTo>
                  <a:close/>
                  <a:moveTo>
                    <a:pt x="395" y="0"/>
                  </a:moveTo>
                  <a:lnTo>
                    <a:pt x="407" y="9"/>
                  </a:lnTo>
                  <a:lnTo>
                    <a:pt x="430" y="7"/>
                  </a:lnTo>
                  <a:lnTo>
                    <a:pt x="438" y="10"/>
                  </a:lnTo>
                  <a:lnTo>
                    <a:pt x="442" y="14"/>
                  </a:lnTo>
                  <a:lnTo>
                    <a:pt x="442" y="14"/>
                  </a:lnTo>
                  <a:lnTo>
                    <a:pt x="441" y="21"/>
                  </a:lnTo>
                  <a:lnTo>
                    <a:pt x="445" y="28"/>
                  </a:lnTo>
                  <a:lnTo>
                    <a:pt x="442" y="37"/>
                  </a:lnTo>
                  <a:lnTo>
                    <a:pt x="446" y="42"/>
                  </a:lnTo>
                  <a:lnTo>
                    <a:pt x="435" y="43"/>
                  </a:lnTo>
                  <a:lnTo>
                    <a:pt x="420" y="51"/>
                  </a:lnTo>
                  <a:lnTo>
                    <a:pt x="420" y="55"/>
                  </a:lnTo>
                  <a:lnTo>
                    <a:pt x="425" y="58"/>
                  </a:lnTo>
                  <a:lnTo>
                    <a:pt x="427" y="65"/>
                  </a:lnTo>
                  <a:lnTo>
                    <a:pt x="419" y="62"/>
                  </a:lnTo>
                  <a:lnTo>
                    <a:pt x="415" y="65"/>
                  </a:lnTo>
                  <a:lnTo>
                    <a:pt x="408" y="62"/>
                  </a:lnTo>
                  <a:lnTo>
                    <a:pt x="401" y="67"/>
                  </a:lnTo>
                  <a:lnTo>
                    <a:pt x="400" y="65"/>
                  </a:lnTo>
                  <a:lnTo>
                    <a:pt x="394" y="74"/>
                  </a:lnTo>
                  <a:lnTo>
                    <a:pt x="393" y="82"/>
                  </a:lnTo>
                  <a:lnTo>
                    <a:pt x="384" y="89"/>
                  </a:lnTo>
                  <a:lnTo>
                    <a:pt x="385" y="94"/>
                  </a:lnTo>
                  <a:lnTo>
                    <a:pt x="383" y="93"/>
                  </a:lnTo>
                  <a:lnTo>
                    <a:pt x="383" y="96"/>
                  </a:lnTo>
                  <a:lnTo>
                    <a:pt x="376" y="99"/>
                  </a:lnTo>
                  <a:lnTo>
                    <a:pt x="375" y="107"/>
                  </a:lnTo>
                  <a:lnTo>
                    <a:pt x="367" y="106"/>
                  </a:lnTo>
                  <a:lnTo>
                    <a:pt x="363" y="110"/>
                  </a:lnTo>
                  <a:lnTo>
                    <a:pt x="363" y="119"/>
                  </a:lnTo>
                  <a:lnTo>
                    <a:pt x="356" y="126"/>
                  </a:lnTo>
                  <a:lnTo>
                    <a:pt x="364" y="138"/>
                  </a:lnTo>
                  <a:lnTo>
                    <a:pt x="373" y="138"/>
                  </a:lnTo>
                  <a:lnTo>
                    <a:pt x="374" y="144"/>
                  </a:lnTo>
                  <a:lnTo>
                    <a:pt x="381" y="143"/>
                  </a:lnTo>
                  <a:lnTo>
                    <a:pt x="382" y="152"/>
                  </a:lnTo>
                  <a:lnTo>
                    <a:pt x="393" y="161"/>
                  </a:lnTo>
                  <a:lnTo>
                    <a:pt x="391" y="175"/>
                  </a:lnTo>
                  <a:lnTo>
                    <a:pt x="379" y="183"/>
                  </a:lnTo>
                  <a:lnTo>
                    <a:pt x="371" y="195"/>
                  </a:lnTo>
                  <a:lnTo>
                    <a:pt x="375" y="198"/>
                  </a:lnTo>
                  <a:lnTo>
                    <a:pt x="378" y="209"/>
                  </a:lnTo>
                  <a:lnTo>
                    <a:pt x="378" y="223"/>
                  </a:lnTo>
                  <a:lnTo>
                    <a:pt x="384" y="223"/>
                  </a:lnTo>
                  <a:lnTo>
                    <a:pt x="389" y="229"/>
                  </a:lnTo>
                  <a:lnTo>
                    <a:pt x="395" y="229"/>
                  </a:lnTo>
                  <a:lnTo>
                    <a:pt x="400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13" y="262"/>
                  </a:lnTo>
                  <a:lnTo>
                    <a:pt x="415" y="256"/>
                  </a:lnTo>
                  <a:lnTo>
                    <a:pt x="420" y="258"/>
                  </a:lnTo>
                  <a:lnTo>
                    <a:pt x="421" y="262"/>
                  </a:lnTo>
                  <a:lnTo>
                    <a:pt x="425" y="264"/>
                  </a:lnTo>
                  <a:lnTo>
                    <a:pt x="425" y="271"/>
                  </a:lnTo>
                  <a:lnTo>
                    <a:pt x="442" y="256"/>
                  </a:lnTo>
                  <a:lnTo>
                    <a:pt x="445" y="259"/>
                  </a:lnTo>
                  <a:lnTo>
                    <a:pt x="453" y="250"/>
                  </a:lnTo>
                  <a:lnTo>
                    <a:pt x="457" y="254"/>
                  </a:lnTo>
                  <a:lnTo>
                    <a:pt x="455" y="258"/>
                  </a:lnTo>
                  <a:lnTo>
                    <a:pt x="458" y="261"/>
                  </a:lnTo>
                  <a:lnTo>
                    <a:pt x="460" y="257"/>
                  </a:lnTo>
                  <a:lnTo>
                    <a:pt x="470" y="252"/>
                  </a:lnTo>
                  <a:lnTo>
                    <a:pt x="472" y="252"/>
                  </a:lnTo>
                  <a:lnTo>
                    <a:pt x="471" y="257"/>
                  </a:lnTo>
                  <a:lnTo>
                    <a:pt x="476" y="261"/>
                  </a:lnTo>
                  <a:lnTo>
                    <a:pt x="482" y="258"/>
                  </a:lnTo>
                  <a:lnTo>
                    <a:pt x="484" y="262"/>
                  </a:lnTo>
                  <a:lnTo>
                    <a:pt x="490" y="260"/>
                  </a:lnTo>
                  <a:lnTo>
                    <a:pt x="488" y="254"/>
                  </a:lnTo>
                  <a:lnTo>
                    <a:pt x="491" y="253"/>
                  </a:lnTo>
                  <a:lnTo>
                    <a:pt x="493" y="260"/>
                  </a:lnTo>
                  <a:lnTo>
                    <a:pt x="493" y="261"/>
                  </a:lnTo>
                  <a:lnTo>
                    <a:pt x="494" y="262"/>
                  </a:lnTo>
                  <a:lnTo>
                    <a:pt x="494" y="266"/>
                  </a:lnTo>
                  <a:lnTo>
                    <a:pt x="497" y="267"/>
                  </a:lnTo>
                  <a:lnTo>
                    <a:pt x="493" y="271"/>
                  </a:lnTo>
                  <a:lnTo>
                    <a:pt x="501" y="278"/>
                  </a:lnTo>
                  <a:lnTo>
                    <a:pt x="499" y="279"/>
                  </a:lnTo>
                  <a:lnTo>
                    <a:pt x="501" y="285"/>
                  </a:lnTo>
                  <a:lnTo>
                    <a:pt x="500" y="289"/>
                  </a:lnTo>
                  <a:lnTo>
                    <a:pt x="504" y="287"/>
                  </a:lnTo>
                  <a:lnTo>
                    <a:pt x="507" y="297"/>
                  </a:lnTo>
                  <a:lnTo>
                    <a:pt x="510" y="298"/>
                  </a:lnTo>
                  <a:lnTo>
                    <a:pt x="509" y="301"/>
                  </a:lnTo>
                  <a:lnTo>
                    <a:pt x="513" y="304"/>
                  </a:lnTo>
                  <a:lnTo>
                    <a:pt x="512" y="311"/>
                  </a:lnTo>
                  <a:lnTo>
                    <a:pt x="516" y="310"/>
                  </a:lnTo>
                  <a:lnTo>
                    <a:pt x="516" y="313"/>
                  </a:lnTo>
                  <a:lnTo>
                    <a:pt x="520" y="315"/>
                  </a:lnTo>
                  <a:lnTo>
                    <a:pt x="520" y="315"/>
                  </a:lnTo>
                  <a:lnTo>
                    <a:pt x="518" y="318"/>
                  </a:lnTo>
                  <a:lnTo>
                    <a:pt x="497" y="320"/>
                  </a:lnTo>
                  <a:lnTo>
                    <a:pt x="497" y="317"/>
                  </a:lnTo>
                  <a:lnTo>
                    <a:pt x="494" y="315"/>
                  </a:lnTo>
                  <a:lnTo>
                    <a:pt x="492" y="321"/>
                  </a:lnTo>
                  <a:lnTo>
                    <a:pt x="480" y="322"/>
                  </a:lnTo>
                  <a:lnTo>
                    <a:pt x="476" y="327"/>
                  </a:lnTo>
                  <a:lnTo>
                    <a:pt x="450" y="343"/>
                  </a:lnTo>
                  <a:lnTo>
                    <a:pt x="384" y="374"/>
                  </a:lnTo>
                  <a:lnTo>
                    <a:pt x="378" y="381"/>
                  </a:lnTo>
                  <a:lnTo>
                    <a:pt x="371" y="378"/>
                  </a:lnTo>
                  <a:lnTo>
                    <a:pt x="364" y="389"/>
                  </a:lnTo>
                  <a:lnTo>
                    <a:pt x="358" y="401"/>
                  </a:lnTo>
                  <a:lnTo>
                    <a:pt x="358" y="405"/>
                  </a:lnTo>
                  <a:lnTo>
                    <a:pt x="361" y="407"/>
                  </a:lnTo>
                  <a:lnTo>
                    <a:pt x="357" y="408"/>
                  </a:lnTo>
                  <a:lnTo>
                    <a:pt x="350" y="435"/>
                  </a:lnTo>
                  <a:lnTo>
                    <a:pt x="356" y="437"/>
                  </a:lnTo>
                  <a:lnTo>
                    <a:pt x="351" y="441"/>
                  </a:lnTo>
                  <a:lnTo>
                    <a:pt x="354" y="451"/>
                  </a:lnTo>
                  <a:lnTo>
                    <a:pt x="359" y="458"/>
                  </a:lnTo>
                  <a:lnTo>
                    <a:pt x="358" y="479"/>
                  </a:lnTo>
                  <a:lnTo>
                    <a:pt x="363" y="484"/>
                  </a:lnTo>
                  <a:lnTo>
                    <a:pt x="370" y="497"/>
                  </a:lnTo>
                  <a:lnTo>
                    <a:pt x="368" y="496"/>
                  </a:lnTo>
                  <a:lnTo>
                    <a:pt x="365" y="500"/>
                  </a:lnTo>
                  <a:lnTo>
                    <a:pt x="368" y="502"/>
                  </a:lnTo>
                  <a:lnTo>
                    <a:pt x="372" y="500"/>
                  </a:lnTo>
                  <a:lnTo>
                    <a:pt x="371" y="504"/>
                  </a:lnTo>
                  <a:lnTo>
                    <a:pt x="373" y="505"/>
                  </a:lnTo>
                  <a:lnTo>
                    <a:pt x="375" y="503"/>
                  </a:lnTo>
                  <a:lnTo>
                    <a:pt x="373" y="496"/>
                  </a:lnTo>
                  <a:lnTo>
                    <a:pt x="375" y="496"/>
                  </a:lnTo>
                  <a:lnTo>
                    <a:pt x="393" y="518"/>
                  </a:lnTo>
                  <a:lnTo>
                    <a:pt x="391" y="537"/>
                  </a:lnTo>
                  <a:lnTo>
                    <a:pt x="385" y="541"/>
                  </a:lnTo>
                  <a:lnTo>
                    <a:pt x="386" y="552"/>
                  </a:lnTo>
                  <a:lnTo>
                    <a:pt x="379" y="550"/>
                  </a:lnTo>
                  <a:lnTo>
                    <a:pt x="380" y="538"/>
                  </a:lnTo>
                  <a:lnTo>
                    <a:pt x="376" y="537"/>
                  </a:lnTo>
                  <a:lnTo>
                    <a:pt x="373" y="538"/>
                  </a:lnTo>
                  <a:lnTo>
                    <a:pt x="370" y="545"/>
                  </a:lnTo>
                  <a:lnTo>
                    <a:pt x="373" y="549"/>
                  </a:lnTo>
                  <a:lnTo>
                    <a:pt x="372" y="558"/>
                  </a:lnTo>
                  <a:lnTo>
                    <a:pt x="375" y="560"/>
                  </a:lnTo>
                  <a:lnTo>
                    <a:pt x="377" y="559"/>
                  </a:lnTo>
                  <a:lnTo>
                    <a:pt x="378" y="561"/>
                  </a:lnTo>
                  <a:lnTo>
                    <a:pt x="372" y="561"/>
                  </a:lnTo>
                  <a:lnTo>
                    <a:pt x="372" y="567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0" y="550"/>
                  </a:lnTo>
                  <a:lnTo>
                    <a:pt x="352" y="548"/>
                  </a:lnTo>
                  <a:lnTo>
                    <a:pt x="348" y="544"/>
                  </a:lnTo>
                  <a:lnTo>
                    <a:pt x="347" y="532"/>
                  </a:lnTo>
                  <a:lnTo>
                    <a:pt x="351" y="527"/>
                  </a:lnTo>
                  <a:lnTo>
                    <a:pt x="346" y="523"/>
                  </a:lnTo>
                  <a:lnTo>
                    <a:pt x="342" y="523"/>
                  </a:lnTo>
                  <a:lnTo>
                    <a:pt x="336" y="528"/>
                  </a:lnTo>
                  <a:lnTo>
                    <a:pt x="327" y="527"/>
                  </a:lnTo>
                  <a:lnTo>
                    <a:pt x="324" y="523"/>
                  </a:lnTo>
                  <a:lnTo>
                    <a:pt x="318" y="527"/>
                  </a:lnTo>
                  <a:lnTo>
                    <a:pt x="308" y="514"/>
                  </a:lnTo>
                  <a:lnTo>
                    <a:pt x="281" y="510"/>
                  </a:lnTo>
                  <a:lnTo>
                    <a:pt x="273" y="513"/>
                  </a:lnTo>
                  <a:lnTo>
                    <a:pt x="246" y="513"/>
                  </a:lnTo>
                  <a:lnTo>
                    <a:pt x="235" y="518"/>
                  </a:lnTo>
                  <a:lnTo>
                    <a:pt x="231" y="527"/>
                  </a:lnTo>
                  <a:lnTo>
                    <a:pt x="218" y="531"/>
                  </a:lnTo>
                  <a:lnTo>
                    <a:pt x="210" y="540"/>
                  </a:lnTo>
                  <a:lnTo>
                    <a:pt x="205" y="540"/>
                  </a:lnTo>
                  <a:lnTo>
                    <a:pt x="202" y="539"/>
                  </a:lnTo>
                  <a:lnTo>
                    <a:pt x="201" y="532"/>
                  </a:lnTo>
                  <a:lnTo>
                    <a:pt x="191" y="526"/>
                  </a:lnTo>
                  <a:lnTo>
                    <a:pt x="168" y="527"/>
                  </a:lnTo>
                  <a:lnTo>
                    <a:pt x="168" y="521"/>
                  </a:lnTo>
                  <a:lnTo>
                    <a:pt x="168" y="521"/>
                  </a:lnTo>
                  <a:lnTo>
                    <a:pt x="167" y="517"/>
                  </a:lnTo>
                  <a:lnTo>
                    <a:pt x="134" y="500"/>
                  </a:lnTo>
                  <a:lnTo>
                    <a:pt x="134" y="489"/>
                  </a:lnTo>
                  <a:lnTo>
                    <a:pt x="128" y="493"/>
                  </a:lnTo>
                  <a:lnTo>
                    <a:pt x="116" y="488"/>
                  </a:lnTo>
                  <a:lnTo>
                    <a:pt x="118" y="482"/>
                  </a:lnTo>
                  <a:lnTo>
                    <a:pt x="116" y="478"/>
                  </a:lnTo>
                  <a:lnTo>
                    <a:pt x="121" y="474"/>
                  </a:lnTo>
                  <a:lnTo>
                    <a:pt x="108" y="469"/>
                  </a:lnTo>
                  <a:lnTo>
                    <a:pt x="105" y="476"/>
                  </a:lnTo>
                  <a:lnTo>
                    <a:pt x="99" y="473"/>
                  </a:lnTo>
                  <a:lnTo>
                    <a:pt x="98" y="478"/>
                  </a:lnTo>
                  <a:lnTo>
                    <a:pt x="94" y="477"/>
                  </a:lnTo>
                  <a:lnTo>
                    <a:pt x="84" y="469"/>
                  </a:lnTo>
                  <a:lnTo>
                    <a:pt x="88" y="462"/>
                  </a:lnTo>
                  <a:lnTo>
                    <a:pt x="85" y="460"/>
                  </a:lnTo>
                  <a:lnTo>
                    <a:pt x="78" y="461"/>
                  </a:lnTo>
                  <a:lnTo>
                    <a:pt x="80" y="453"/>
                  </a:lnTo>
                  <a:lnTo>
                    <a:pt x="77" y="448"/>
                  </a:lnTo>
                  <a:lnTo>
                    <a:pt x="64" y="443"/>
                  </a:lnTo>
                  <a:lnTo>
                    <a:pt x="64" y="438"/>
                  </a:lnTo>
                  <a:lnTo>
                    <a:pt x="57" y="436"/>
                  </a:lnTo>
                  <a:lnTo>
                    <a:pt x="57" y="433"/>
                  </a:lnTo>
                  <a:lnTo>
                    <a:pt x="46" y="431"/>
                  </a:lnTo>
                  <a:lnTo>
                    <a:pt x="42" y="421"/>
                  </a:lnTo>
                  <a:lnTo>
                    <a:pt x="33" y="413"/>
                  </a:lnTo>
                  <a:lnTo>
                    <a:pt x="23" y="422"/>
                  </a:lnTo>
                  <a:lnTo>
                    <a:pt x="21" y="417"/>
                  </a:lnTo>
                  <a:lnTo>
                    <a:pt x="15" y="415"/>
                  </a:lnTo>
                  <a:lnTo>
                    <a:pt x="18" y="408"/>
                  </a:lnTo>
                  <a:lnTo>
                    <a:pt x="14" y="402"/>
                  </a:lnTo>
                  <a:lnTo>
                    <a:pt x="19" y="398"/>
                  </a:lnTo>
                  <a:lnTo>
                    <a:pt x="15" y="395"/>
                  </a:lnTo>
                  <a:lnTo>
                    <a:pt x="19" y="384"/>
                  </a:lnTo>
                  <a:lnTo>
                    <a:pt x="9" y="379"/>
                  </a:lnTo>
                  <a:lnTo>
                    <a:pt x="7" y="383"/>
                  </a:lnTo>
                  <a:lnTo>
                    <a:pt x="3" y="381"/>
                  </a:lnTo>
                  <a:lnTo>
                    <a:pt x="5" y="374"/>
                  </a:lnTo>
                  <a:lnTo>
                    <a:pt x="0" y="326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56" y="264"/>
                  </a:lnTo>
                  <a:lnTo>
                    <a:pt x="51" y="270"/>
                  </a:lnTo>
                  <a:lnTo>
                    <a:pt x="54" y="276"/>
                  </a:lnTo>
                  <a:lnTo>
                    <a:pt x="46" y="292"/>
                  </a:lnTo>
                  <a:lnTo>
                    <a:pt x="54" y="292"/>
                  </a:lnTo>
                  <a:lnTo>
                    <a:pt x="63" y="296"/>
                  </a:lnTo>
                  <a:lnTo>
                    <a:pt x="60" y="300"/>
                  </a:lnTo>
                  <a:lnTo>
                    <a:pt x="66" y="304"/>
                  </a:lnTo>
                  <a:lnTo>
                    <a:pt x="72" y="297"/>
                  </a:lnTo>
                  <a:lnTo>
                    <a:pt x="74" y="302"/>
                  </a:lnTo>
                  <a:lnTo>
                    <a:pt x="82" y="291"/>
                  </a:lnTo>
                  <a:lnTo>
                    <a:pt x="84" y="296"/>
                  </a:lnTo>
                  <a:lnTo>
                    <a:pt x="91" y="292"/>
                  </a:lnTo>
                  <a:lnTo>
                    <a:pt x="98" y="299"/>
                  </a:lnTo>
                  <a:lnTo>
                    <a:pt x="105" y="300"/>
                  </a:lnTo>
                  <a:lnTo>
                    <a:pt x="116" y="287"/>
                  </a:lnTo>
                  <a:lnTo>
                    <a:pt x="114" y="272"/>
                  </a:lnTo>
                  <a:lnTo>
                    <a:pt x="121" y="273"/>
                  </a:lnTo>
                  <a:lnTo>
                    <a:pt x="119" y="263"/>
                  </a:lnTo>
                  <a:lnTo>
                    <a:pt x="128" y="251"/>
                  </a:lnTo>
                  <a:lnTo>
                    <a:pt x="132" y="232"/>
                  </a:lnTo>
                  <a:lnTo>
                    <a:pt x="142" y="232"/>
                  </a:lnTo>
                  <a:lnTo>
                    <a:pt x="141" y="226"/>
                  </a:lnTo>
                  <a:lnTo>
                    <a:pt x="142" y="229"/>
                  </a:lnTo>
                  <a:lnTo>
                    <a:pt x="152" y="235"/>
                  </a:lnTo>
                  <a:lnTo>
                    <a:pt x="150" y="231"/>
                  </a:lnTo>
                  <a:lnTo>
                    <a:pt x="153" y="224"/>
                  </a:lnTo>
                  <a:lnTo>
                    <a:pt x="159" y="224"/>
                  </a:lnTo>
                  <a:lnTo>
                    <a:pt x="158" y="212"/>
                  </a:lnTo>
                  <a:lnTo>
                    <a:pt x="172" y="213"/>
                  </a:lnTo>
                  <a:lnTo>
                    <a:pt x="183" y="204"/>
                  </a:lnTo>
                  <a:lnTo>
                    <a:pt x="192" y="203"/>
                  </a:lnTo>
                  <a:lnTo>
                    <a:pt x="200" y="205"/>
                  </a:lnTo>
                  <a:lnTo>
                    <a:pt x="202" y="217"/>
                  </a:lnTo>
                  <a:lnTo>
                    <a:pt x="219" y="218"/>
                  </a:lnTo>
                  <a:lnTo>
                    <a:pt x="223" y="210"/>
                  </a:lnTo>
                  <a:lnTo>
                    <a:pt x="218" y="202"/>
                  </a:lnTo>
                  <a:lnTo>
                    <a:pt x="221" y="199"/>
                  </a:lnTo>
                  <a:lnTo>
                    <a:pt x="218" y="196"/>
                  </a:lnTo>
                  <a:lnTo>
                    <a:pt x="227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35" y="175"/>
                  </a:lnTo>
                  <a:lnTo>
                    <a:pt x="238" y="178"/>
                  </a:lnTo>
                  <a:lnTo>
                    <a:pt x="240" y="175"/>
                  </a:lnTo>
                  <a:lnTo>
                    <a:pt x="249" y="176"/>
                  </a:lnTo>
                  <a:lnTo>
                    <a:pt x="266" y="170"/>
                  </a:lnTo>
                  <a:lnTo>
                    <a:pt x="274" y="155"/>
                  </a:lnTo>
                  <a:lnTo>
                    <a:pt x="278" y="156"/>
                  </a:lnTo>
                  <a:lnTo>
                    <a:pt x="281" y="149"/>
                  </a:lnTo>
                  <a:lnTo>
                    <a:pt x="270" y="140"/>
                  </a:lnTo>
                  <a:lnTo>
                    <a:pt x="274" y="132"/>
                  </a:lnTo>
                  <a:lnTo>
                    <a:pt x="268" y="130"/>
                  </a:lnTo>
                  <a:lnTo>
                    <a:pt x="266" y="131"/>
                  </a:lnTo>
                  <a:lnTo>
                    <a:pt x="264" y="124"/>
                  </a:lnTo>
                  <a:lnTo>
                    <a:pt x="255" y="126"/>
                  </a:lnTo>
                  <a:lnTo>
                    <a:pt x="252" y="123"/>
                  </a:lnTo>
                  <a:lnTo>
                    <a:pt x="255" y="114"/>
                  </a:lnTo>
                  <a:lnTo>
                    <a:pt x="253" y="109"/>
                  </a:lnTo>
                  <a:lnTo>
                    <a:pt x="241" y="99"/>
                  </a:lnTo>
                  <a:lnTo>
                    <a:pt x="250" y="93"/>
                  </a:lnTo>
                  <a:lnTo>
                    <a:pt x="254" y="96"/>
                  </a:lnTo>
                  <a:lnTo>
                    <a:pt x="255" y="82"/>
                  </a:lnTo>
                  <a:lnTo>
                    <a:pt x="264" y="70"/>
                  </a:lnTo>
                  <a:lnTo>
                    <a:pt x="262" y="64"/>
                  </a:lnTo>
                  <a:lnTo>
                    <a:pt x="249" y="62"/>
                  </a:lnTo>
                  <a:lnTo>
                    <a:pt x="250" y="56"/>
                  </a:lnTo>
                  <a:lnTo>
                    <a:pt x="269" y="46"/>
                  </a:lnTo>
                  <a:lnTo>
                    <a:pt x="277" y="47"/>
                  </a:lnTo>
                  <a:lnTo>
                    <a:pt x="281" y="43"/>
                  </a:lnTo>
                  <a:lnTo>
                    <a:pt x="286" y="42"/>
                  </a:lnTo>
                  <a:lnTo>
                    <a:pt x="288" y="45"/>
                  </a:lnTo>
                  <a:lnTo>
                    <a:pt x="298" y="29"/>
                  </a:lnTo>
                  <a:lnTo>
                    <a:pt x="297" y="23"/>
                  </a:lnTo>
                  <a:lnTo>
                    <a:pt x="303" y="12"/>
                  </a:lnTo>
                  <a:lnTo>
                    <a:pt x="302" y="2"/>
                  </a:lnTo>
                  <a:lnTo>
                    <a:pt x="319" y="15"/>
                  </a:lnTo>
                  <a:lnTo>
                    <a:pt x="322" y="14"/>
                  </a:lnTo>
                  <a:lnTo>
                    <a:pt x="329" y="18"/>
                  </a:lnTo>
                  <a:lnTo>
                    <a:pt x="329" y="27"/>
                  </a:lnTo>
                  <a:lnTo>
                    <a:pt x="342" y="16"/>
                  </a:lnTo>
                  <a:lnTo>
                    <a:pt x="347" y="19"/>
                  </a:lnTo>
                  <a:lnTo>
                    <a:pt x="360" y="16"/>
                  </a:lnTo>
                  <a:lnTo>
                    <a:pt x="363" y="19"/>
                  </a:lnTo>
                  <a:lnTo>
                    <a:pt x="368" y="19"/>
                  </a:lnTo>
                  <a:lnTo>
                    <a:pt x="370" y="17"/>
                  </a:lnTo>
                  <a:lnTo>
                    <a:pt x="369" y="12"/>
                  </a:lnTo>
                  <a:lnTo>
                    <a:pt x="372" y="13"/>
                  </a:lnTo>
                  <a:lnTo>
                    <a:pt x="379" y="5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9" name="Slide Number Placeholder 2">
            <a:extLst>
              <a:ext uri="{FF2B5EF4-FFF2-40B4-BE49-F238E27FC236}">
                <a16:creationId xmlns="" xmlns:a16="http://schemas.microsoft.com/office/drawing/2014/main" id="{03834090-5C60-42EE-839A-951AFDFFBE51}"/>
              </a:ext>
            </a:extLst>
          </p:cNvPr>
          <p:cNvSpPr txBox="1">
            <a:spLocks/>
          </p:cNvSpPr>
          <p:nvPr/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pPr/>
              <a:t>3</a:t>
            </a:fld>
            <a:endParaRPr lang="en-US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4BB277F-9139-4F50-AF23-D733D6932ED0}"/>
              </a:ext>
            </a:extLst>
          </p:cNvPr>
          <p:cNvSpPr txBox="1"/>
          <p:nvPr/>
        </p:nvSpPr>
        <p:spPr>
          <a:xfrm>
            <a:off x="388423" y="990869"/>
            <a:ext cx="11229440" cy="1523494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3399"/>
                </a:solidFill>
                <a:cs typeface="Arial" panose="020B0604020202020204" pitchFamily="34" charset="0"/>
              </a:rPr>
              <a:t>La distribuzione degli aiuti e l’accompagnamento sociale sono attuati dalle </a:t>
            </a:r>
          </a:p>
          <a:p>
            <a:pPr algn="ctr"/>
            <a:r>
              <a:rPr lang="it-IT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Organizzazioni Partner (Op) </a:t>
            </a:r>
          </a:p>
          <a:p>
            <a:pPr algn="ctr"/>
            <a:endParaRPr lang="it-IT" sz="2400" b="1" dirty="0" smtClean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Organismi </a:t>
            </a:r>
            <a:r>
              <a:rPr lang="it-IT" sz="2400" b="1" i="1" dirty="0" smtClean="0">
                <a:solidFill>
                  <a:srgbClr val="003399"/>
                </a:solidFill>
                <a:cs typeface="Arial" panose="020B0604020202020204" pitchFamily="34" charset="0"/>
              </a:rPr>
              <a:t>senza scopo di lucro</a:t>
            </a:r>
            <a:endParaRPr lang="it-IT" sz="2400" b="1" i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108" name="Title 22">
            <a:extLst>
              <a:ext uri="{FF2B5EF4-FFF2-40B4-BE49-F238E27FC236}">
                <a16:creationId xmlns="" xmlns:a16="http://schemas.microsoft.com/office/drawing/2014/main" id="{98831F51-3EA1-468A-A37D-F61575947388}"/>
              </a:ext>
            </a:extLst>
          </p:cNvPr>
          <p:cNvSpPr txBox="1">
            <a:spLocks/>
          </p:cNvSpPr>
          <p:nvPr/>
        </p:nvSpPr>
        <p:spPr>
          <a:xfrm>
            <a:off x="424065" y="135910"/>
            <a:ext cx="12397061" cy="147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b="0" i="0" u="none" strike="noStrike" kern="1200" cap="all" spc="0" normalizeH="0" baseline="0" noProof="0" dirty="0" smtClean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Programma Fead in Italia</a:t>
            </a:r>
            <a:endParaRPr lang="it-IT" sz="1800" dirty="0">
              <a:solidFill>
                <a:srgbClr val="FA942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3B22296-FB9C-4D5D-B53F-24BFFC527D63}"/>
              </a:ext>
            </a:extLst>
          </p:cNvPr>
          <p:cNvGrpSpPr/>
          <p:nvPr/>
        </p:nvGrpSpPr>
        <p:grpSpPr>
          <a:xfrm flipH="1">
            <a:off x="-188899" y="1956678"/>
            <a:ext cx="4733261" cy="4830171"/>
            <a:chOff x="1989063" y="2516774"/>
            <a:chExt cx="4406638" cy="4830171"/>
          </a:xfrm>
        </p:grpSpPr>
        <p:sp>
          <p:nvSpPr>
            <p:cNvPr id="59" name="Freeform 88">
              <a:extLst>
                <a:ext uri="{FF2B5EF4-FFF2-40B4-BE49-F238E27FC236}">
                  <a16:creationId xmlns="" xmlns:a16="http://schemas.microsoft.com/office/drawing/2014/main" id="{635364E4-D1B7-4ABE-9D3C-4A3B42FD7F9B}"/>
                </a:ext>
              </a:extLst>
            </p:cNvPr>
            <p:cNvSpPr/>
            <p:nvPr/>
          </p:nvSpPr>
          <p:spPr>
            <a:xfrm>
              <a:off x="1989063" y="2516774"/>
              <a:ext cx="4406638" cy="4830171"/>
            </a:xfrm>
            <a:custGeom>
              <a:avLst/>
              <a:gdLst>
                <a:gd name="connsiteX0" fmla="*/ 3169937 w 4406638"/>
                <a:gd name="connsiteY0" fmla="*/ 0 h 4830171"/>
                <a:gd name="connsiteX1" fmla="*/ 4065590 w 4406638"/>
                <a:gd name="connsiteY1" fmla="*/ 895653 h 4830171"/>
                <a:gd name="connsiteX2" fmla="*/ 3912627 w 4406638"/>
                <a:gd name="connsiteY2" fmla="*/ 1396421 h 4830171"/>
                <a:gd name="connsiteX3" fmla="*/ 3906781 w 4406638"/>
                <a:gd name="connsiteY3" fmla="*/ 1403506 h 4830171"/>
                <a:gd name="connsiteX4" fmla="*/ 3908216 w 4406638"/>
                <a:gd name="connsiteY4" fmla="*/ 1403650 h 4830171"/>
                <a:gd name="connsiteX5" fmla="*/ 4406638 w 4406638"/>
                <a:gd name="connsiteY5" fmla="*/ 2015194 h 4830171"/>
                <a:gd name="connsiteX6" fmla="*/ 3908216 w 4406638"/>
                <a:gd name="connsiteY6" fmla="*/ 2626738 h 4830171"/>
                <a:gd name="connsiteX7" fmla="*/ 3863936 w 4406638"/>
                <a:gd name="connsiteY7" fmla="*/ 2631202 h 4830171"/>
                <a:gd name="connsiteX8" fmla="*/ 3919840 w 4406638"/>
                <a:gd name="connsiteY8" fmla="*/ 2734197 h 4830171"/>
                <a:gd name="connsiteX9" fmla="*/ 3968894 w 4406638"/>
                <a:gd name="connsiteY9" fmla="*/ 2977174 h 4830171"/>
                <a:gd name="connsiteX10" fmla="*/ 3587645 w 4406638"/>
                <a:gd name="connsiteY10" fmla="*/ 3552346 h 4830171"/>
                <a:gd name="connsiteX11" fmla="*/ 3568444 w 4406638"/>
                <a:gd name="connsiteY11" fmla="*/ 3558306 h 4830171"/>
                <a:gd name="connsiteX12" fmla="*/ 3639676 w 4406638"/>
                <a:gd name="connsiteY12" fmla="*/ 3617077 h 4830171"/>
                <a:gd name="connsiteX13" fmla="*/ 3847810 w 4406638"/>
                <a:gd name="connsiteY13" fmla="*/ 4119557 h 4830171"/>
                <a:gd name="connsiteX14" fmla="*/ 3137196 w 4406638"/>
                <a:gd name="connsiteY14" fmla="*/ 4830171 h 4830171"/>
                <a:gd name="connsiteX15" fmla="*/ 2441019 w 4406638"/>
                <a:gd name="connsiteY15" fmla="*/ 4262771 h 4830171"/>
                <a:gd name="connsiteX16" fmla="*/ 2428504 w 4406638"/>
                <a:gd name="connsiteY16" fmla="*/ 4138622 h 4830171"/>
                <a:gd name="connsiteX17" fmla="*/ 2358327 w 4406638"/>
                <a:gd name="connsiteY17" fmla="*/ 4171361 h 4830171"/>
                <a:gd name="connsiteX18" fmla="*/ 2032098 w 4406638"/>
                <a:gd name="connsiteY18" fmla="*/ 4228934 h 4830171"/>
                <a:gd name="connsiteX19" fmla="*/ 1361196 w 4406638"/>
                <a:gd name="connsiteY19" fmla="*/ 3951037 h 4830171"/>
                <a:gd name="connsiteX20" fmla="*/ 1273767 w 4406638"/>
                <a:gd name="connsiteY20" fmla="*/ 3845073 h 4830171"/>
                <a:gd name="connsiteX21" fmla="*/ 1260651 w 4406638"/>
                <a:gd name="connsiteY21" fmla="*/ 3869236 h 4830171"/>
                <a:gd name="connsiteX22" fmla="*/ 689176 w 4406638"/>
                <a:gd name="connsiteY22" fmla="*/ 4173087 h 4830171"/>
                <a:gd name="connsiteX23" fmla="*/ 0 w 4406638"/>
                <a:gd name="connsiteY23" fmla="*/ 3483911 h 4830171"/>
                <a:gd name="connsiteX24" fmla="*/ 689176 w 4406638"/>
                <a:gd name="connsiteY24" fmla="*/ 2794735 h 4830171"/>
                <a:gd name="connsiteX25" fmla="*/ 1074501 w 4406638"/>
                <a:gd name="connsiteY25" fmla="*/ 2912436 h 4830171"/>
                <a:gd name="connsiteX26" fmla="*/ 1137979 w 4406638"/>
                <a:gd name="connsiteY26" fmla="*/ 2964810 h 4830171"/>
                <a:gd name="connsiteX27" fmla="*/ 1149111 w 4406638"/>
                <a:gd name="connsiteY27" fmla="*/ 2932235 h 4830171"/>
                <a:gd name="connsiteX28" fmla="*/ 1935089 w 4406638"/>
                <a:gd name="connsiteY28" fmla="*/ 2336235 h 4830171"/>
                <a:gd name="connsiteX29" fmla="*/ 2026388 w 4406638"/>
                <a:gd name="connsiteY29" fmla="*/ 2331624 h 4830171"/>
                <a:gd name="connsiteX30" fmla="*/ 1996983 w 4406638"/>
                <a:gd name="connsiteY30" fmla="*/ 2236900 h 4830171"/>
                <a:gd name="connsiteX31" fmla="*/ 1982852 w 4406638"/>
                <a:gd name="connsiteY31" fmla="*/ 2096717 h 4830171"/>
                <a:gd name="connsiteX32" fmla="*/ 2407678 w 4406638"/>
                <a:gd name="connsiteY32" fmla="*/ 1455804 h 4830171"/>
                <a:gd name="connsiteX33" fmla="*/ 2462263 w 4406638"/>
                <a:gd name="connsiteY33" fmla="*/ 1438860 h 4830171"/>
                <a:gd name="connsiteX34" fmla="*/ 2427248 w 4406638"/>
                <a:gd name="connsiteY34" fmla="*/ 1396421 h 4830171"/>
                <a:gd name="connsiteX35" fmla="*/ 2274284 w 4406638"/>
                <a:gd name="connsiteY35" fmla="*/ 895653 h 4830171"/>
                <a:gd name="connsiteX36" fmla="*/ 3169937 w 4406638"/>
                <a:gd name="connsiteY36" fmla="*/ 0 h 483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06638" h="4830171">
                  <a:moveTo>
                    <a:pt x="3169937" y="0"/>
                  </a:moveTo>
                  <a:cubicBezTo>
                    <a:pt x="3664592" y="0"/>
                    <a:pt x="4065590" y="400998"/>
                    <a:pt x="4065590" y="895653"/>
                  </a:cubicBezTo>
                  <a:cubicBezTo>
                    <a:pt x="4065590" y="1081149"/>
                    <a:pt x="4009200" y="1253474"/>
                    <a:pt x="3912627" y="1396421"/>
                  </a:cubicBezTo>
                  <a:lnTo>
                    <a:pt x="3906781" y="1403506"/>
                  </a:lnTo>
                  <a:lnTo>
                    <a:pt x="3908216" y="1403650"/>
                  </a:lnTo>
                  <a:cubicBezTo>
                    <a:pt x="4192665" y="1461857"/>
                    <a:pt x="4406638" y="1713537"/>
                    <a:pt x="4406638" y="2015194"/>
                  </a:cubicBezTo>
                  <a:cubicBezTo>
                    <a:pt x="4406638" y="2316851"/>
                    <a:pt x="4192665" y="2568531"/>
                    <a:pt x="3908216" y="2626738"/>
                  </a:cubicBezTo>
                  <a:lnTo>
                    <a:pt x="3863936" y="2631202"/>
                  </a:lnTo>
                  <a:lnTo>
                    <a:pt x="3919840" y="2734197"/>
                  </a:lnTo>
                  <a:cubicBezTo>
                    <a:pt x="3951427" y="2808878"/>
                    <a:pt x="3968894" y="2890986"/>
                    <a:pt x="3968894" y="2977174"/>
                  </a:cubicBezTo>
                  <a:cubicBezTo>
                    <a:pt x="3968894" y="3235738"/>
                    <a:pt x="3811690" y="3457583"/>
                    <a:pt x="3587645" y="3552346"/>
                  </a:cubicBezTo>
                  <a:lnTo>
                    <a:pt x="3568444" y="3558306"/>
                  </a:lnTo>
                  <a:lnTo>
                    <a:pt x="3639676" y="3617077"/>
                  </a:lnTo>
                  <a:cubicBezTo>
                    <a:pt x="3768272" y="3745673"/>
                    <a:pt x="3847810" y="3923327"/>
                    <a:pt x="3847810" y="4119557"/>
                  </a:cubicBezTo>
                  <a:cubicBezTo>
                    <a:pt x="3847810" y="4512018"/>
                    <a:pt x="3529657" y="4830171"/>
                    <a:pt x="3137196" y="4830171"/>
                  </a:cubicBezTo>
                  <a:cubicBezTo>
                    <a:pt x="2793793" y="4830171"/>
                    <a:pt x="2507282" y="4586585"/>
                    <a:pt x="2441019" y="4262771"/>
                  </a:cubicBezTo>
                  <a:lnTo>
                    <a:pt x="2428504" y="4138622"/>
                  </a:lnTo>
                  <a:lnTo>
                    <a:pt x="2358327" y="4171361"/>
                  </a:lnTo>
                  <a:cubicBezTo>
                    <a:pt x="2256603" y="4208607"/>
                    <a:pt x="2146724" y="4228934"/>
                    <a:pt x="2032098" y="4228934"/>
                  </a:cubicBezTo>
                  <a:cubicBezTo>
                    <a:pt x="1770094" y="4228934"/>
                    <a:pt x="1532895" y="4122736"/>
                    <a:pt x="1361196" y="3951037"/>
                  </a:cubicBezTo>
                  <a:lnTo>
                    <a:pt x="1273767" y="3845073"/>
                  </a:lnTo>
                  <a:lnTo>
                    <a:pt x="1260651" y="3869236"/>
                  </a:lnTo>
                  <a:cubicBezTo>
                    <a:pt x="1136801" y="4052558"/>
                    <a:pt x="927064" y="4173087"/>
                    <a:pt x="689176" y="4173087"/>
                  </a:cubicBezTo>
                  <a:cubicBezTo>
                    <a:pt x="308555" y="4173087"/>
                    <a:pt x="0" y="3864532"/>
                    <a:pt x="0" y="3483911"/>
                  </a:cubicBezTo>
                  <a:cubicBezTo>
                    <a:pt x="0" y="3103290"/>
                    <a:pt x="308555" y="2794735"/>
                    <a:pt x="689176" y="2794735"/>
                  </a:cubicBezTo>
                  <a:cubicBezTo>
                    <a:pt x="831909" y="2794735"/>
                    <a:pt x="964507" y="2838126"/>
                    <a:pt x="1074501" y="2912436"/>
                  </a:cubicBezTo>
                  <a:lnTo>
                    <a:pt x="1137979" y="2964810"/>
                  </a:lnTo>
                  <a:lnTo>
                    <a:pt x="1149111" y="2932235"/>
                  </a:lnTo>
                  <a:cubicBezTo>
                    <a:pt x="1276543" y="2609067"/>
                    <a:pt x="1576261" y="2372676"/>
                    <a:pt x="1935089" y="2336235"/>
                  </a:cubicBezTo>
                  <a:lnTo>
                    <a:pt x="2026388" y="2331624"/>
                  </a:lnTo>
                  <a:lnTo>
                    <a:pt x="1996983" y="2236900"/>
                  </a:lnTo>
                  <a:cubicBezTo>
                    <a:pt x="1987718" y="2191619"/>
                    <a:pt x="1982852" y="2144737"/>
                    <a:pt x="1982852" y="2096717"/>
                  </a:cubicBezTo>
                  <a:cubicBezTo>
                    <a:pt x="1982852" y="1808601"/>
                    <a:pt x="2158026" y="1561398"/>
                    <a:pt x="2407678" y="1455804"/>
                  </a:cubicBezTo>
                  <a:lnTo>
                    <a:pt x="2462263" y="1438860"/>
                  </a:lnTo>
                  <a:lnTo>
                    <a:pt x="2427248" y="1396421"/>
                  </a:lnTo>
                  <a:cubicBezTo>
                    <a:pt x="2330675" y="1253474"/>
                    <a:pt x="2274284" y="1081149"/>
                    <a:pt x="2274284" y="895653"/>
                  </a:cubicBezTo>
                  <a:cubicBezTo>
                    <a:pt x="2274284" y="400998"/>
                    <a:pt x="2675282" y="0"/>
                    <a:pt x="3169937" y="0"/>
                  </a:cubicBezTo>
                  <a:close/>
                </a:path>
              </a:pathLst>
            </a:custGeom>
            <a:solidFill>
              <a:srgbClr val="B4C7E7">
                <a:alpha val="44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32065F11-5FB7-4ABB-902F-0904E2FCA693}"/>
                </a:ext>
              </a:extLst>
            </p:cNvPr>
            <p:cNvSpPr/>
            <p:nvPr/>
          </p:nvSpPr>
          <p:spPr>
            <a:xfrm>
              <a:off x="3315989" y="5103460"/>
              <a:ext cx="1432319" cy="1432320"/>
            </a:xfrm>
            <a:prstGeom prst="ellipse">
              <a:avLst/>
            </a:prstGeom>
            <a:blipFill dpi="0" rotWithShape="1">
              <a:blip r:embed="rId2"/>
              <a:srcRect/>
              <a:tile tx="-730250" ty="-406400" sx="21000" sy="21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FD817C4E-937D-4ED6-BDB6-B332D2BFF548}"/>
                </a:ext>
              </a:extLst>
            </p:cNvPr>
            <p:cNvSpPr/>
            <p:nvPr/>
          </p:nvSpPr>
          <p:spPr>
            <a:xfrm>
              <a:off x="4584512" y="6117331"/>
              <a:ext cx="1070351" cy="1070352"/>
            </a:xfrm>
            <a:prstGeom prst="ellipse">
              <a:avLst/>
            </a:prstGeom>
            <a:blipFill dpi="0" rotWithShape="1">
              <a:blip r:embed="rId3"/>
              <a:srcRect/>
              <a:tile tx="-209550" ty="-209550" sx="14000" sy="14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D15B9A0E-E6EC-4557-92E2-D8BE1F4E3B98}"/>
                </a:ext>
              </a:extLst>
            </p:cNvPr>
            <p:cNvSpPr/>
            <p:nvPr/>
          </p:nvSpPr>
          <p:spPr>
            <a:xfrm>
              <a:off x="5294905" y="4055579"/>
              <a:ext cx="945560" cy="945561"/>
            </a:xfrm>
            <a:prstGeom prst="ellipse">
              <a:avLst/>
            </a:prstGeom>
            <a:blipFill dpi="0" rotWithShape="1">
              <a:blip r:embed="rId4"/>
              <a:srcRect/>
              <a:tile tx="-431800" ty="-546100" sx="14000" sy="14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9E34BFB5-1AF3-4D86-A874-C9B79B54A719}"/>
                </a:ext>
              </a:extLst>
            </p:cNvPr>
            <p:cNvSpPr/>
            <p:nvPr/>
          </p:nvSpPr>
          <p:spPr>
            <a:xfrm>
              <a:off x="2160452" y="5500204"/>
              <a:ext cx="1050047" cy="1050048"/>
            </a:xfrm>
            <a:prstGeom prst="ellipse">
              <a:avLst/>
            </a:prstGeom>
            <a:blipFill dpi="0" rotWithShape="1">
              <a:blip r:embed="rId5"/>
              <a:srcRect/>
              <a:tile tx="-476250" ty="-209550" sx="14000" sy="14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B2CE89D8-77AA-479F-A3DD-53FCFDFF6A2A}"/>
                </a:ext>
              </a:extLst>
            </p:cNvPr>
            <p:cNvSpPr/>
            <p:nvPr/>
          </p:nvSpPr>
          <p:spPr>
            <a:xfrm>
              <a:off x="4850263" y="5027423"/>
              <a:ext cx="945560" cy="945561"/>
            </a:xfrm>
            <a:prstGeom prst="ellipse">
              <a:avLst/>
            </a:prstGeom>
            <a:blipFill dpi="0" rotWithShape="1">
              <a:blip r:embed="rId6"/>
              <a:srcRect/>
              <a:tile tx="-247650" ty="-88900" sx="18000" sy="18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EAA8ABE9-85CD-4403-B655-C421842B4A8F}"/>
                </a:ext>
              </a:extLst>
            </p:cNvPr>
            <p:cNvSpPr/>
            <p:nvPr/>
          </p:nvSpPr>
          <p:spPr>
            <a:xfrm>
              <a:off x="4143269" y="4110252"/>
              <a:ext cx="1018374" cy="1018375"/>
            </a:xfrm>
            <a:prstGeom prst="ellipse">
              <a:avLst/>
            </a:prstGeom>
            <a:blipFill dpi="0" rotWithShape="1">
              <a:blip r:embed="rId7"/>
              <a:srcRect/>
              <a:tile tx="-203200" ty="-209550" sx="17000" sy="1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8115B118-3CEB-41DB-85BD-9A25DD93C625}"/>
                </a:ext>
              </a:extLst>
            </p:cNvPr>
            <p:cNvSpPr/>
            <p:nvPr/>
          </p:nvSpPr>
          <p:spPr>
            <a:xfrm>
              <a:off x="4480257" y="2756539"/>
              <a:ext cx="1332577" cy="1332578"/>
            </a:xfrm>
            <a:prstGeom prst="ellipse">
              <a:avLst/>
            </a:prstGeom>
            <a:blipFill dpi="0" rotWithShape="1">
              <a:blip r:embed="rId8"/>
              <a:srcRect/>
              <a:tile tx="-152400" ty="-241300" sx="14000" sy="14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622F3D08-C8B6-4179-9480-83B1B615DB4C}"/>
              </a:ext>
            </a:extLst>
          </p:cNvPr>
          <p:cNvSpPr/>
          <p:nvPr/>
        </p:nvSpPr>
        <p:spPr>
          <a:xfrm>
            <a:off x="3935978" y="3257242"/>
            <a:ext cx="3637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</a:rPr>
              <a:t>10.500</a:t>
            </a:r>
            <a:r>
              <a:rPr lang="en-US" sz="2400" b="1" dirty="0">
                <a:solidFill>
                  <a:srgbClr val="FA942E"/>
                </a:solidFill>
              </a:rPr>
              <a:t> </a:t>
            </a:r>
            <a:r>
              <a:rPr lang="it-IT" sz="2400" b="1" dirty="0">
                <a:solidFill>
                  <a:srgbClr val="FA942E"/>
                </a:solidFill>
              </a:rPr>
              <a:t>Organizzazioni</a:t>
            </a:r>
            <a:r>
              <a:rPr lang="en-US" sz="2400" b="1" dirty="0">
                <a:solidFill>
                  <a:srgbClr val="FA942E"/>
                </a:solidFill>
              </a:rPr>
              <a:t> partner </a:t>
            </a:r>
            <a:r>
              <a:rPr lang="it-IT" sz="2400" b="1" dirty="0">
                <a:solidFill>
                  <a:srgbClr val="FA942E"/>
                </a:solidFill>
              </a:rPr>
              <a:t>Territoriali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926DE352-BC8C-496D-9A93-CCFC7ADA36CA}"/>
              </a:ext>
            </a:extLst>
          </p:cNvPr>
          <p:cNvSpPr/>
          <p:nvPr/>
        </p:nvSpPr>
        <p:spPr>
          <a:xfrm>
            <a:off x="7890297" y="4917873"/>
            <a:ext cx="3077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Arial Black" panose="020B0A04020102020204" pitchFamily="34" charset="0"/>
              </a:rPr>
              <a:t>30.000</a:t>
            </a:r>
            <a:r>
              <a:rPr lang="en-US" sz="2400" b="1" dirty="0">
                <a:solidFill>
                  <a:srgbClr val="FA942E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FA942E"/>
                </a:solidFill>
                <a:latin typeface="Arial Black" panose="020B0A04020102020204" pitchFamily="34" charset="0"/>
              </a:rPr>
              <a:t>Volontari</a:t>
            </a:r>
            <a:r>
              <a:rPr lang="en-US" sz="2400" b="1" dirty="0">
                <a:solidFill>
                  <a:srgbClr val="FA942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3C643F7F-FC1A-49B1-A06C-F7B58DF1EE0A}"/>
              </a:ext>
            </a:extLst>
          </p:cNvPr>
          <p:cNvSpPr/>
          <p:nvPr/>
        </p:nvSpPr>
        <p:spPr>
          <a:xfrm>
            <a:off x="7784122" y="3006961"/>
            <a:ext cx="3746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Arial Black" panose="020B0A04020102020204" pitchFamily="34" charset="0"/>
              </a:rPr>
              <a:t>197</a:t>
            </a:r>
            <a:r>
              <a:rPr lang="en-US" sz="2400" b="1" dirty="0">
                <a:solidFill>
                  <a:srgbClr val="FA942E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>
                <a:solidFill>
                  <a:srgbClr val="FA942E"/>
                </a:solidFill>
                <a:latin typeface="Arial Black" panose="020B0A04020102020204" pitchFamily="34" charset="0"/>
              </a:rPr>
              <a:t>Organizzazioni partner Capofila 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927897" y="1700819"/>
            <a:ext cx="484632" cy="445322"/>
          </a:xfrm>
          <a:prstGeom prst="downArrow">
            <a:avLst/>
          </a:prstGeom>
          <a:solidFill>
            <a:srgbClr val="FA942E"/>
          </a:solidFill>
          <a:ln>
            <a:solidFill>
              <a:srgbClr val="FA9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71">
            <a:extLst>
              <a:ext uri="{FF2B5EF4-FFF2-40B4-BE49-F238E27FC236}">
                <a16:creationId xmlns="" xmlns:a16="http://schemas.microsoft.com/office/drawing/2014/main" id="{926DE352-BC8C-496D-9A93-CCFC7ADA36CA}"/>
              </a:ext>
            </a:extLst>
          </p:cNvPr>
          <p:cNvSpPr/>
          <p:nvPr/>
        </p:nvSpPr>
        <p:spPr>
          <a:xfrm rot="10800000" flipV="1">
            <a:off x="4544360" y="5564746"/>
            <a:ext cx="6423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Arial Black" panose="020B0A04020102020204" pitchFamily="34" charset="0"/>
              </a:rPr>
              <a:t>7 </a:t>
            </a:r>
            <a:r>
              <a:rPr lang="en-US" sz="2400" b="1" dirty="0" smtClean="0">
                <a:solidFill>
                  <a:srgbClr val="FA942E"/>
                </a:solidFill>
                <a:latin typeface="Arial Black" panose="020B0A04020102020204" pitchFamily="34" charset="0"/>
              </a:rPr>
              <a:t>Organizzazioni partner </a:t>
            </a:r>
            <a:r>
              <a:rPr lang="en-US" sz="2400" b="1" dirty="0" err="1">
                <a:solidFill>
                  <a:srgbClr val="FA942E"/>
                </a:solidFill>
                <a:latin typeface="Arial Black" panose="020B0A04020102020204" pitchFamily="34" charset="0"/>
              </a:rPr>
              <a:t>C</a:t>
            </a:r>
            <a:r>
              <a:rPr lang="en-US" sz="2400" b="1" dirty="0" err="1" smtClean="0">
                <a:solidFill>
                  <a:srgbClr val="FA942E"/>
                </a:solidFill>
                <a:latin typeface="Arial Black" panose="020B0A04020102020204" pitchFamily="34" charset="0"/>
              </a:rPr>
              <a:t>apofila</a:t>
            </a:r>
            <a:endParaRPr lang="en-US" sz="2400" b="1" dirty="0">
              <a:solidFill>
                <a:srgbClr val="FA942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22">
            <a:extLst>
              <a:ext uri="{FF2B5EF4-FFF2-40B4-BE49-F238E27FC236}">
                <a16:creationId xmlns="" xmlns:a16="http://schemas.microsoft.com/office/drawing/2014/main" id="{98831F51-3EA1-468A-A37D-F61575947388}"/>
              </a:ext>
            </a:extLst>
          </p:cNvPr>
          <p:cNvSpPr txBox="1">
            <a:spLocks/>
          </p:cNvSpPr>
          <p:nvPr/>
        </p:nvSpPr>
        <p:spPr>
          <a:xfrm>
            <a:off x="424065" y="105430"/>
            <a:ext cx="12397061" cy="147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b="0" i="0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Fead Italia </a:t>
            </a:r>
            <a:endParaRPr lang="it-IT" sz="1800" dirty="0">
              <a:solidFill>
                <a:srgbClr val="FA942E"/>
              </a:solidFill>
            </a:endParaRPr>
          </a:p>
        </p:txBody>
      </p:sp>
      <p:sp>
        <p:nvSpPr>
          <p:cNvPr id="49" name="TextBox 34">
            <a:extLst>
              <a:ext uri="{FF2B5EF4-FFF2-40B4-BE49-F238E27FC236}">
                <a16:creationId xmlns="" xmlns:a16="http://schemas.microsoft.com/office/drawing/2014/main" id="{E8DD2C6F-95CE-466D-9340-17D5E6258110}"/>
              </a:ext>
            </a:extLst>
          </p:cNvPr>
          <p:cNvSpPr txBox="1"/>
          <p:nvPr/>
        </p:nvSpPr>
        <p:spPr>
          <a:xfrm>
            <a:off x="4525361" y="5987189"/>
            <a:ext cx="2316121" cy="32316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3399"/>
                </a:solidFill>
              </a:rPr>
              <a:t>Persone Indigenti</a:t>
            </a:r>
            <a:endParaRPr lang="it-IT" b="1" dirty="0">
              <a:solidFill>
                <a:srgbClr val="003399"/>
              </a:solidFill>
            </a:endParaRPr>
          </a:p>
        </p:txBody>
      </p:sp>
      <p:sp>
        <p:nvSpPr>
          <p:cNvPr id="56" name="TextBox 35">
            <a:extLst>
              <a:ext uri="{FF2B5EF4-FFF2-40B4-BE49-F238E27FC236}">
                <a16:creationId xmlns="" xmlns:a16="http://schemas.microsoft.com/office/drawing/2014/main" id="{0A7FA527-8CE7-45B2-8A7D-D9355780DD6F}"/>
              </a:ext>
            </a:extLst>
          </p:cNvPr>
          <p:cNvSpPr txBox="1"/>
          <p:nvPr/>
        </p:nvSpPr>
        <p:spPr>
          <a:xfrm>
            <a:off x="3117304" y="5972273"/>
            <a:ext cx="633056" cy="352996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000" b="1" dirty="0">
                <a:solidFill>
                  <a:srgbClr val="003399"/>
                </a:solidFill>
              </a:rPr>
              <a:t>OPT</a:t>
            </a:r>
          </a:p>
        </p:txBody>
      </p:sp>
      <p:sp>
        <p:nvSpPr>
          <p:cNvPr id="57" name="TextBox 36">
            <a:extLst>
              <a:ext uri="{FF2B5EF4-FFF2-40B4-BE49-F238E27FC236}">
                <a16:creationId xmlns="" xmlns:a16="http://schemas.microsoft.com/office/drawing/2014/main" id="{725A39AC-CA6C-4BCB-80BB-0BB662592B89}"/>
              </a:ext>
            </a:extLst>
          </p:cNvPr>
          <p:cNvSpPr txBox="1"/>
          <p:nvPr/>
        </p:nvSpPr>
        <p:spPr>
          <a:xfrm>
            <a:off x="697549" y="5953055"/>
            <a:ext cx="633056" cy="350998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000" b="1" dirty="0">
                <a:solidFill>
                  <a:srgbClr val="003399"/>
                </a:solidFill>
              </a:rPr>
              <a:t>OPC</a:t>
            </a:r>
            <a:endParaRPr lang="it-IT" sz="2000" dirty="0">
              <a:solidFill>
                <a:srgbClr val="003399"/>
              </a:solidFill>
            </a:endParaRPr>
          </a:p>
        </p:txBody>
      </p:sp>
      <p:pic>
        <p:nvPicPr>
          <p:cNvPr id="58" name="Picture 37" descr="A picture containing LEGO, toy&#10;&#10;Description generated with very high confidence">
            <a:extLst>
              <a:ext uri="{FF2B5EF4-FFF2-40B4-BE49-F238E27FC236}">
                <a16:creationId xmlns="" xmlns:a16="http://schemas.microsoft.com/office/drawing/2014/main" id="{A5839D66-9E2D-4C5A-A596-371AE6223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22" y="2917931"/>
            <a:ext cx="379674" cy="379674"/>
          </a:xfrm>
          <a:prstGeom prst="rect">
            <a:avLst/>
          </a:prstGeom>
        </p:spPr>
      </p:pic>
      <p:sp>
        <p:nvSpPr>
          <p:cNvPr id="68" name="Arrow: Right 38">
            <a:extLst>
              <a:ext uri="{FF2B5EF4-FFF2-40B4-BE49-F238E27FC236}">
                <a16:creationId xmlns="" xmlns:a16="http://schemas.microsoft.com/office/drawing/2014/main" id="{70B75062-18F4-4CC8-8628-FE7F592198B0}"/>
              </a:ext>
            </a:extLst>
          </p:cNvPr>
          <p:cNvSpPr/>
          <p:nvPr/>
        </p:nvSpPr>
        <p:spPr>
          <a:xfrm>
            <a:off x="1774767" y="3308475"/>
            <a:ext cx="795067" cy="429964"/>
          </a:xfrm>
          <a:prstGeom prst="rightArrow">
            <a:avLst/>
          </a:prstGeom>
          <a:solidFill>
            <a:srgbClr val="193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Arrow: Right 39">
            <a:extLst>
              <a:ext uri="{FF2B5EF4-FFF2-40B4-BE49-F238E27FC236}">
                <a16:creationId xmlns="" xmlns:a16="http://schemas.microsoft.com/office/drawing/2014/main" id="{08B230E7-7E58-4DC0-9955-806D5FA4D85A}"/>
              </a:ext>
            </a:extLst>
          </p:cNvPr>
          <p:cNvSpPr/>
          <p:nvPr/>
        </p:nvSpPr>
        <p:spPr>
          <a:xfrm>
            <a:off x="1762299" y="5184266"/>
            <a:ext cx="795067" cy="429964"/>
          </a:xfrm>
          <a:prstGeom prst="rightArrow">
            <a:avLst/>
          </a:prstGeom>
          <a:solidFill>
            <a:srgbClr val="193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Arrow: Right 40">
            <a:extLst>
              <a:ext uri="{FF2B5EF4-FFF2-40B4-BE49-F238E27FC236}">
                <a16:creationId xmlns="" xmlns:a16="http://schemas.microsoft.com/office/drawing/2014/main" id="{48505B32-8AA2-4014-BDDF-B4CEDBE73246}"/>
              </a:ext>
            </a:extLst>
          </p:cNvPr>
          <p:cNvSpPr/>
          <p:nvPr/>
        </p:nvSpPr>
        <p:spPr>
          <a:xfrm>
            <a:off x="4127828" y="5248852"/>
            <a:ext cx="795067" cy="429964"/>
          </a:xfrm>
          <a:prstGeom prst="rightArrow">
            <a:avLst/>
          </a:prstGeom>
          <a:solidFill>
            <a:srgbClr val="193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" name="Picture 41" descr="A picture containing LEGO, toy&#10;&#10;Description generated with very high confidence">
            <a:extLst>
              <a:ext uri="{FF2B5EF4-FFF2-40B4-BE49-F238E27FC236}">
                <a16:creationId xmlns="" xmlns:a16="http://schemas.microsoft.com/office/drawing/2014/main" id="{8C716451-BE02-4C92-8673-13ADA4C40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674" y="4793722"/>
            <a:ext cx="379674" cy="379674"/>
          </a:xfrm>
          <a:prstGeom prst="rect">
            <a:avLst/>
          </a:prstGeom>
        </p:spPr>
      </p:pic>
      <p:pic>
        <p:nvPicPr>
          <p:cNvPr id="75" name="Picture 42" descr="A picture containing LEGO, toy&#10;&#10;Description generated with very high confidence">
            <a:extLst>
              <a:ext uri="{FF2B5EF4-FFF2-40B4-BE49-F238E27FC236}">
                <a16:creationId xmlns="" xmlns:a16="http://schemas.microsoft.com/office/drawing/2014/main" id="{73FF8C7A-35E2-4E53-8E5B-8D39C41EC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40" y="4858308"/>
            <a:ext cx="379674" cy="379674"/>
          </a:xfrm>
          <a:prstGeom prst="rect">
            <a:avLst/>
          </a:prstGeom>
        </p:spPr>
      </p:pic>
      <p:sp>
        <p:nvSpPr>
          <p:cNvPr id="76" name="Oval 43">
            <a:extLst>
              <a:ext uri="{FF2B5EF4-FFF2-40B4-BE49-F238E27FC236}">
                <a16:creationId xmlns="" xmlns:a16="http://schemas.microsoft.com/office/drawing/2014/main" id="{2624066C-4B1C-4924-807F-FCD01F7A3C7D}"/>
              </a:ext>
            </a:extLst>
          </p:cNvPr>
          <p:cNvSpPr/>
          <p:nvPr/>
        </p:nvSpPr>
        <p:spPr>
          <a:xfrm>
            <a:off x="432861" y="4788068"/>
            <a:ext cx="1076400" cy="1051200"/>
          </a:xfrm>
          <a:prstGeom prst="ellipse">
            <a:avLst/>
          </a:prstGeom>
          <a:solidFill>
            <a:srgbClr val="000088"/>
          </a:solidFill>
          <a:ln w="28575">
            <a:solidFill>
              <a:srgbClr val="000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Oval 44">
            <a:extLst>
              <a:ext uri="{FF2B5EF4-FFF2-40B4-BE49-F238E27FC236}">
                <a16:creationId xmlns="" xmlns:a16="http://schemas.microsoft.com/office/drawing/2014/main" id="{CB5B85C9-EB6A-49F7-B23A-55780C60A4D9}"/>
              </a:ext>
            </a:extLst>
          </p:cNvPr>
          <p:cNvSpPr/>
          <p:nvPr/>
        </p:nvSpPr>
        <p:spPr>
          <a:xfrm>
            <a:off x="2804893" y="4876054"/>
            <a:ext cx="1076400" cy="1051200"/>
          </a:xfrm>
          <a:prstGeom prst="ellipse">
            <a:avLst/>
          </a:prstGeom>
          <a:solidFill>
            <a:srgbClr val="BEBEBE"/>
          </a:solidFill>
          <a:ln w="28575"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Oval 45">
            <a:extLst>
              <a:ext uri="{FF2B5EF4-FFF2-40B4-BE49-F238E27FC236}">
                <a16:creationId xmlns="" xmlns:a16="http://schemas.microsoft.com/office/drawing/2014/main" id="{9130554C-49BA-44A8-9690-8C079ADA2093}"/>
              </a:ext>
            </a:extLst>
          </p:cNvPr>
          <p:cNvSpPr/>
          <p:nvPr/>
        </p:nvSpPr>
        <p:spPr>
          <a:xfrm>
            <a:off x="5099461" y="4891861"/>
            <a:ext cx="1076400" cy="1051200"/>
          </a:xfrm>
          <a:prstGeom prst="ellipse">
            <a:avLst/>
          </a:prstGeom>
          <a:solidFill>
            <a:srgbClr val="BEBEBE"/>
          </a:solidFill>
          <a:ln w="28575"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46">
            <a:extLst>
              <a:ext uri="{FF2B5EF4-FFF2-40B4-BE49-F238E27FC236}">
                <a16:creationId xmlns="" xmlns:a16="http://schemas.microsoft.com/office/drawing/2014/main" id="{90A8ABDC-510A-4539-A356-79C933AC6C50}"/>
              </a:ext>
            </a:extLst>
          </p:cNvPr>
          <p:cNvSpPr txBox="1"/>
          <p:nvPr/>
        </p:nvSpPr>
        <p:spPr>
          <a:xfrm>
            <a:off x="5614048" y="3530099"/>
            <a:ext cx="5690468" cy="72327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SIAN: </a:t>
            </a:r>
            <a:r>
              <a:rPr lang="it-IT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gare, panieri, fornitori, adesione OpC </a:t>
            </a:r>
            <a:r>
              <a:rPr lang="it-IT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consegna </a:t>
            </a:r>
            <a:r>
              <a:rPr lang="it-IT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 prodotti alle OpC   </a:t>
            </a:r>
          </a:p>
        </p:txBody>
      </p:sp>
      <p:pic>
        <p:nvPicPr>
          <p:cNvPr id="80" name="Picture 48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96808341-FC8E-4F64-8C56-AB16E888D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442" y="5167519"/>
            <a:ext cx="576501" cy="576501"/>
          </a:xfrm>
          <a:prstGeom prst="rect">
            <a:avLst/>
          </a:prstGeom>
        </p:spPr>
      </p:pic>
      <p:sp>
        <p:nvSpPr>
          <p:cNvPr id="81" name="Freeform 18">
            <a:extLst>
              <a:ext uri="{FF2B5EF4-FFF2-40B4-BE49-F238E27FC236}">
                <a16:creationId xmlns="" xmlns:a16="http://schemas.microsoft.com/office/drawing/2014/main" id="{7421EE02-0824-4057-8F5D-F114FACAEC91}"/>
              </a:ext>
            </a:extLst>
          </p:cNvPr>
          <p:cNvSpPr/>
          <p:nvPr/>
        </p:nvSpPr>
        <p:spPr>
          <a:xfrm rot="5400000">
            <a:off x="4132940" y="1617440"/>
            <a:ext cx="1728000" cy="215222"/>
          </a:xfrm>
          <a:custGeom>
            <a:avLst/>
            <a:gdLst>
              <a:gd name="connsiteX0" fmla="*/ 0 w 4074288"/>
              <a:gd name="connsiteY0" fmla="*/ 208344 h 208344"/>
              <a:gd name="connsiteX1" fmla="*/ 0 w 4074288"/>
              <a:gd name="connsiteY1" fmla="*/ 0 h 208344"/>
              <a:gd name="connsiteX2" fmla="*/ 4074288 w 4074288"/>
              <a:gd name="connsiteY2" fmla="*/ 0 h 208344"/>
              <a:gd name="connsiteX3" fmla="*/ 4074288 w 4074288"/>
              <a:gd name="connsiteY3" fmla="*/ 173620 h 208344"/>
              <a:gd name="connsiteX0" fmla="*/ 1679 w 4074288"/>
              <a:gd name="connsiteY0" fmla="*/ 164688 h 173620"/>
              <a:gd name="connsiteX1" fmla="*/ 0 w 4074288"/>
              <a:gd name="connsiteY1" fmla="*/ 0 h 173620"/>
              <a:gd name="connsiteX2" fmla="*/ 4074288 w 4074288"/>
              <a:gd name="connsiteY2" fmla="*/ 0 h 173620"/>
              <a:gd name="connsiteX3" fmla="*/ 4074288 w 4074288"/>
              <a:gd name="connsiteY3" fmla="*/ 173620 h 17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4288" h="173620">
                <a:moveTo>
                  <a:pt x="1679" y="164688"/>
                </a:moveTo>
                <a:cubicBezTo>
                  <a:pt x="1119" y="109792"/>
                  <a:pt x="560" y="54896"/>
                  <a:pt x="0" y="0"/>
                </a:cubicBezTo>
                <a:lnTo>
                  <a:pt x="4074288" y="0"/>
                </a:lnTo>
                <a:lnTo>
                  <a:pt x="4074288" y="173620"/>
                </a:lnTo>
              </a:path>
            </a:pathLst>
          </a:custGeom>
          <a:noFill/>
          <a:ln w="25400" cmpd="sng">
            <a:solidFill>
              <a:srgbClr val="BEBEBE"/>
            </a:solidFill>
            <a:prstDash val="soli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7" rIns="91432" bIns="45717"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52">
            <a:extLst>
              <a:ext uri="{FF2B5EF4-FFF2-40B4-BE49-F238E27FC236}">
                <a16:creationId xmlns="" xmlns:a16="http://schemas.microsoft.com/office/drawing/2014/main" id="{B4D6EB54-7DE7-4CE6-8104-AB7A90156F41}"/>
              </a:ext>
            </a:extLst>
          </p:cNvPr>
          <p:cNvSpPr txBox="1"/>
          <p:nvPr/>
        </p:nvSpPr>
        <p:spPr>
          <a:xfrm>
            <a:off x="5498470" y="1180261"/>
            <a:ext cx="5690468" cy="723275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200" b="1" dirty="0">
                <a:solidFill>
                  <a:srgbClr val="FF9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 FEAD: </a:t>
            </a:r>
            <a:r>
              <a:rPr lang="it-IT" sz="2200" dirty="0">
                <a:solidFill>
                  <a:srgbClr val="FF9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e monitoraggio </a:t>
            </a:r>
            <a:r>
              <a:rPr lang="it-IT" sz="2200" dirty="0" smtClean="0">
                <a:solidFill>
                  <a:srgbClr val="FF9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 </a:t>
            </a:r>
            <a:r>
              <a:rPr lang="it-IT" sz="2200" dirty="0">
                <a:solidFill>
                  <a:srgbClr val="FF9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 delle operazioni cofinanziate con </a:t>
            </a:r>
            <a:r>
              <a:rPr lang="it-IT" sz="2200" dirty="0" smtClean="0">
                <a:solidFill>
                  <a:srgbClr val="FF9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Fondo </a:t>
            </a:r>
            <a:r>
              <a:rPr lang="it-IT" sz="2200" dirty="0">
                <a:solidFill>
                  <a:srgbClr val="FF9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FEAD</a:t>
            </a:r>
          </a:p>
        </p:txBody>
      </p:sp>
      <p:sp>
        <p:nvSpPr>
          <p:cNvPr id="83" name="TextBox 53">
            <a:extLst>
              <a:ext uri="{FF2B5EF4-FFF2-40B4-BE49-F238E27FC236}">
                <a16:creationId xmlns="" xmlns:a16="http://schemas.microsoft.com/office/drawing/2014/main" id="{4C30652D-46FF-4C0B-A883-0F714751EBB5}"/>
              </a:ext>
            </a:extLst>
          </p:cNvPr>
          <p:cNvSpPr txBox="1"/>
          <p:nvPr/>
        </p:nvSpPr>
        <p:spPr>
          <a:xfrm>
            <a:off x="6841482" y="4531935"/>
            <a:ext cx="4834703" cy="1400383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2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SIFEAD: raccolta</a:t>
            </a:r>
            <a:r>
              <a:rPr lang="it-IT" sz="2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2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registrazione e monitoraggio </a:t>
            </a:r>
            <a:r>
              <a:rPr lang="it-IT" sz="22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 dati </a:t>
            </a:r>
            <a:r>
              <a:rPr lang="it-IT" sz="22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sugli aiuti distribuiti,  </a:t>
            </a:r>
            <a:r>
              <a:rPr lang="it-IT" sz="22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 </a:t>
            </a:r>
            <a:r>
              <a:rPr lang="it-IT" sz="22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numero e profilo delle </a:t>
            </a:r>
            <a:r>
              <a:rPr lang="it-IT" sz="22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persone </a:t>
            </a:r>
            <a:r>
              <a:rPr lang="it-IT" sz="22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</a:t>
            </a:r>
            <a:r>
              <a:rPr lang="it-IT" sz="22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hanno beneficiato degli aiuti</a:t>
            </a:r>
          </a:p>
        </p:txBody>
      </p:sp>
      <p:sp>
        <p:nvSpPr>
          <p:cNvPr id="84" name="Oval 54">
            <a:extLst>
              <a:ext uri="{FF2B5EF4-FFF2-40B4-BE49-F238E27FC236}">
                <a16:creationId xmlns="" xmlns:a16="http://schemas.microsoft.com/office/drawing/2014/main" id="{936B355D-D96A-45C1-B080-605AAF13578C}"/>
              </a:ext>
            </a:extLst>
          </p:cNvPr>
          <p:cNvSpPr/>
          <p:nvPr/>
        </p:nvSpPr>
        <p:spPr>
          <a:xfrm>
            <a:off x="418450" y="822611"/>
            <a:ext cx="1075630" cy="10521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5" name="Picture 55">
            <a:extLst>
              <a:ext uri="{FF2B5EF4-FFF2-40B4-BE49-F238E27FC236}">
                <a16:creationId xmlns="" xmlns:a16="http://schemas.microsoft.com/office/drawing/2014/main" id="{9C1F195A-E84F-43F6-BB99-8CBB93D845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426" y="1065828"/>
            <a:ext cx="947126" cy="622736"/>
          </a:xfrm>
          <a:prstGeom prst="rect">
            <a:avLst/>
          </a:prstGeom>
        </p:spPr>
      </p:pic>
      <p:sp>
        <p:nvSpPr>
          <p:cNvPr id="86" name="Arrow: Right 56">
            <a:extLst>
              <a:ext uri="{FF2B5EF4-FFF2-40B4-BE49-F238E27FC236}">
                <a16:creationId xmlns="" xmlns:a16="http://schemas.microsoft.com/office/drawing/2014/main" id="{5F709257-A2DD-479B-8930-EB0F69AD9CD9}"/>
              </a:ext>
            </a:extLst>
          </p:cNvPr>
          <p:cNvSpPr/>
          <p:nvPr/>
        </p:nvSpPr>
        <p:spPr>
          <a:xfrm>
            <a:off x="1774767" y="1218553"/>
            <a:ext cx="795067" cy="429964"/>
          </a:xfrm>
          <a:prstGeom prst="rightArrow">
            <a:avLst/>
          </a:prstGeom>
          <a:solidFill>
            <a:srgbClr val="193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57">
            <a:extLst>
              <a:ext uri="{FF2B5EF4-FFF2-40B4-BE49-F238E27FC236}">
                <a16:creationId xmlns="" xmlns:a16="http://schemas.microsoft.com/office/drawing/2014/main" id="{4EF86397-9A51-4389-815E-1399BEDBE708}"/>
              </a:ext>
            </a:extLst>
          </p:cNvPr>
          <p:cNvSpPr txBox="1"/>
          <p:nvPr/>
        </p:nvSpPr>
        <p:spPr>
          <a:xfrm>
            <a:off x="2537573" y="2006611"/>
            <a:ext cx="1871743" cy="538609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Organismo Intermedio AGEA</a:t>
            </a:r>
          </a:p>
        </p:txBody>
      </p:sp>
      <p:sp>
        <p:nvSpPr>
          <p:cNvPr id="88" name="TextBox 58">
            <a:extLst>
              <a:ext uri="{FF2B5EF4-FFF2-40B4-BE49-F238E27FC236}">
                <a16:creationId xmlns="" xmlns:a16="http://schemas.microsoft.com/office/drawing/2014/main" id="{FF3F53A6-F82E-45D3-BBA3-51B2A4B79FD1}"/>
              </a:ext>
            </a:extLst>
          </p:cNvPr>
          <p:cNvSpPr txBox="1"/>
          <p:nvPr/>
        </p:nvSpPr>
        <p:spPr>
          <a:xfrm>
            <a:off x="78206" y="2052777"/>
            <a:ext cx="1871743" cy="538609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Autorità di Gestione Ministero </a:t>
            </a:r>
            <a:r>
              <a:rPr lang="it-IT" sz="1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Lavoro</a:t>
            </a:r>
          </a:p>
        </p:txBody>
      </p:sp>
      <p:pic>
        <p:nvPicPr>
          <p:cNvPr id="89" name="Picture 59">
            <a:extLst>
              <a:ext uri="{FF2B5EF4-FFF2-40B4-BE49-F238E27FC236}">
                <a16:creationId xmlns="" xmlns:a16="http://schemas.microsoft.com/office/drawing/2014/main" id="{32491E6A-3A43-4DCE-833C-850E2FBA7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344" y="776683"/>
            <a:ext cx="438802" cy="438802"/>
          </a:xfrm>
          <a:prstGeom prst="rect">
            <a:avLst/>
          </a:prstGeom>
        </p:spPr>
      </p:pic>
      <p:sp>
        <p:nvSpPr>
          <p:cNvPr id="90" name="Oval 60">
            <a:extLst>
              <a:ext uri="{FF2B5EF4-FFF2-40B4-BE49-F238E27FC236}">
                <a16:creationId xmlns="" xmlns:a16="http://schemas.microsoft.com/office/drawing/2014/main" id="{04A5F94B-622D-4F14-ABB8-6CC336E3A1F9}"/>
              </a:ext>
            </a:extLst>
          </p:cNvPr>
          <p:cNvSpPr/>
          <p:nvPr/>
        </p:nvSpPr>
        <p:spPr>
          <a:xfrm>
            <a:off x="2818877" y="802392"/>
            <a:ext cx="1076400" cy="1051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Freeform 18">
            <a:extLst>
              <a:ext uri="{FF2B5EF4-FFF2-40B4-BE49-F238E27FC236}">
                <a16:creationId xmlns="" xmlns:a16="http://schemas.microsoft.com/office/drawing/2014/main" id="{4EDCDF88-4E19-4AE4-8C79-CD24EA63625F}"/>
              </a:ext>
            </a:extLst>
          </p:cNvPr>
          <p:cNvSpPr/>
          <p:nvPr/>
        </p:nvSpPr>
        <p:spPr>
          <a:xfrm rot="5400000">
            <a:off x="4135203" y="3535995"/>
            <a:ext cx="1728000" cy="215222"/>
          </a:xfrm>
          <a:custGeom>
            <a:avLst/>
            <a:gdLst>
              <a:gd name="connsiteX0" fmla="*/ 0 w 4074288"/>
              <a:gd name="connsiteY0" fmla="*/ 208344 h 208344"/>
              <a:gd name="connsiteX1" fmla="*/ 0 w 4074288"/>
              <a:gd name="connsiteY1" fmla="*/ 0 h 208344"/>
              <a:gd name="connsiteX2" fmla="*/ 4074288 w 4074288"/>
              <a:gd name="connsiteY2" fmla="*/ 0 h 208344"/>
              <a:gd name="connsiteX3" fmla="*/ 4074288 w 4074288"/>
              <a:gd name="connsiteY3" fmla="*/ 173620 h 208344"/>
              <a:gd name="connsiteX0" fmla="*/ 1679 w 4074288"/>
              <a:gd name="connsiteY0" fmla="*/ 164688 h 173620"/>
              <a:gd name="connsiteX1" fmla="*/ 0 w 4074288"/>
              <a:gd name="connsiteY1" fmla="*/ 0 h 173620"/>
              <a:gd name="connsiteX2" fmla="*/ 4074288 w 4074288"/>
              <a:gd name="connsiteY2" fmla="*/ 0 h 173620"/>
              <a:gd name="connsiteX3" fmla="*/ 4074288 w 4074288"/>
              <a:gd name="connsiteY3" fmla="*/ 173620 h 17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4288" h="173620">
                <a:moveTo>
                  <a:pt x="1679" y="164688"/>
                </a:moveTo>
                <a:cubicBezTo>
                  <a:pt x="1119" y="109792"/>
                  <a:pt x="560" y="54896"/>
                  <a:pt x="0" y="0"/>
                </a:cubicBezTo>
                <a:lnTo>
                  <a:pt x="4074288" y="0"/>
                </a:lnTo>
                <a:lnTo>
                  <a:pt x="4074288" y="173620"/>
                </a:lnTo>
              </a:path>
            </a:pathLst>
          </a:custGeom>
          <a:noFill/>
          <a:ln w="25400" cmpd="sng">
            <a:solidFill>
              <a:srgbClr val="BEBEBE"/>
            </a:solidFill>
            <a:prstDash val="soli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7" rIns="91432" bIns="45717"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62">
            <a:extLst>
              <a:ext uri="{FF2B5EF4-FFF2-40B4-BE49-F238E27FC236}">
                <a16:creationId xmlns="" xmlns:a16="http://schemas.microsoft.com/office/drawing/2014/main" id="{103AD694-6F64-416E-A8C1-7C6B8FE053A6}"/>
              </a:ext>
            </a:extLst>
          </p:cNvPr>
          <p:cNvSpPr txBox="1"/>
          <p:nvPr/>
        </p:nvSpPr>
        <p:spPr>
          <a:xfrm>
            <a:off x="147778" y="4060033"/>
            <a:ext cx="1871743" cy="538609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Organismo Intermedio AGEA</a:t>
            </a:r>
          </a:p>
        </p:txBody>
      </p:sp>
      <p:sp>
        <p:nvSpPr>
          <p:cNvPr id="93" name="Oval 63">
            <a:extLst>
              <a:ext uri="{FF2B5EF4-FFF2-40B4-BE49-F238E27FC236}">
                <a16:creationId xmlns="" xmlns:a16="http://schemas.microsoft.com/office/drawing/2014/main" id="{D3A1BA98-5A82-41E9-ADEA-D5E725FFAE30}"/>
              </a:ext>
            </a:extLst>
          </p:cNvPr>
          <p:cNvSpPr/>
          <p:nvPr/>
        </p:nvSpPr>
        <p:spPr>
          <a:xfrm>
            <a:off x="418449" y="2855818"/>
            <a:ext cx="1076400" cy="1051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4" name="Picture 64">
            <a:extLst>
              <a:ext uri="{FF2B5EF4-FFF2-40B4-BE49-F238E27FC236}">
                <a16:creationId xmlns="" xmlns:a16="http://schemas.microsoft.com/office/drawing/2014/main" id="{8041364B-8DBA-4BF1-93DF-A0781FABBA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799" b="3879"/>
          <a:stretch/>
        </p:blipFill>
        <p:spPr>
          <a:xfrm>
            <a:off x="341162" y="3056756"/>
            <a:ext cx="1227422" cy="741136"/>
          </a:xfrm>
          <a:prstGeom prst="rect">
            <a:avLst/>
          </a:prstGeom>
        </p:spPr>
      </p:pic>
      <p:sp>
        <p:nvSpPr>
          <p:cNvPr id="95" name="TextBox 65">
            <a:extLst>
              <a:ext uri="{FF2B5EF4-FFF2-40B4-BE49-F238E27FC236}">
                <a16:creationId xmlns="" xmlns:a16="http://schemas.microsoft.com/office/drawing/2014/main" id="{C8B0DE39-B501-4AD0-8177-3090B47F0B91}"/>
              </a:ext>
            </a:extLst>
          </p:cNvPr>
          <p:cNvSpPr txBox="1"/>
          <p:nvPr/>
        </p:nvSpPr>
        <p:spPr>
          <a:xfrm>
            <a:off x="3211511" y="4046079"/>
            <a:ext cx="1657610" cy="353943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</a:t>
            </a:r>
            <a:endParaRPr lang="it-IT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Oval 66">
            <a:extLst>
              <a:ext uri="{FF2B5EF4-FFF2-40B4-BE49-F238E27FC236}">
                <a16:creationId xmlns="" xmlns:a16="http://schemas.microsoft.com/office/drawing/2014/main" id="{F2BAEA37-8F68-4F57-A270-C709E5F34B6C}"/>
              </a:ext>
            </a:extLst>
          </p:cNvPr>
          <p:cNvSpPr/>
          <p:nvPr/>
        </p:nvSpPr>
        <p:spPr>
          <a:xfrm>
            <a:off x="2869598" y="2874065"/>
            <a:ext cx="1076400" cy="1051200"/>
          </a:xfrm>
          <a:prstGeom prst="ellipse">
            <a:avLst/>
          </a:prstGeom>
          <a:solidFill>
            <a:srgbClr val="000088"/>
          </a:solidFill>
          <a:ln w="28575">
            <a:solidFill>
              <a:srgbClr val="000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7" name="Picture 68">
            <a:extLst>
              <a:ext uri="{FF2B5EF4-FFF2-40B4-BE49-F238E27FC236}">
                <a16:creationId xmlns="" xmlns:a16="http://schemas.microsoft.com/office/drawing/2014/main" id="{D38DAD9E-A564-45DA-86FA-73A4D5A107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799" b="3879"/>
          <a:stretch/>
        </p:blipFill>
        <p:spPr>
          <a:xfrm>
            <a:off x="2718576" y="947427"/>
            <a:ext cx="1227422" cy="741136"/>
          </a:xfrm>
          <a:prstGeom prst="rect">
            <a:avLst/>
          </a:prstGeom>
        </p:spPr>
      </p:pic>
      <p:sp>
        <p:nvSpPr>
          <p:cNvPr id="98" name="Freeform 18">
            <a:extLst>
              <a:ext uri="{FF2B5EF4-FFF2-40B4-BE49-F238E27FC236}">
                <a16:creationId xmlns="" xmlns:a16="http://schemas.microsoft.com/office/drawing/2014/main" id="{000A5F2B-0537-47DF-88BC-77BCA98680FD}"/>
              </a:ext>
            </a:extLst>
          </p:cNvPr>
          <p:cNvSpPr/>
          <p:nvPr/>
        </p:nvSpPr>
        <p:spPr>
          <a:xfrm rot="5400000">
            <a:off x="5547248" y="5288324"/>
            <a:ext cx="1728000" cy="215222"/>
          </a:xfrm>
          <a:custGeom>
            <a:avLst/>
            <a:gdLst>
              <a:gd name="connsiteX0" fmla="*/ 0 w 4074288"/>
              <a:gd name="connsiteY0" fmla="*/ 208344 h 208344"/>
              <a:gd name="connsiteX1" fmla="*/ 0 w 4074288"/>
              <a:gd name="connsiteY1" fmla="*/ 0 h 208344"/>
              <a:gd name="connsiteX2" fmla="*/ 4074288 w 4074288"/>
              <a:gd name="connsiteY2" fmla="*/ 0 h 208344"/>
              <a:gd name="connsiteX3" fmla="*/ 4074288 w 4074288"/>
              <a:gd name="connsiteY3" fmla="*/ 173620 h 208344"/>
              <a:gd name="connsiteX0" fmla="*/ 1679 w 4074288"/>
              <a:gd name="connsiteY0" fmla="*/ 164688 h 173620"/>
              <a:gd name="connsiteX1" fmla="*/ 0 w 4074288"/>
              <a:gd name="connsiteY1" fmla="*/ 0 h 173620"/>
              <a:gd name="connsiteX2" fmla="*/ 4074288 w 4074288"/>
              <a:gd name="connsiteY2" fmla="*/ 0 h 173620"/>
              <a:gd name="connsiteX3" fmla="*/ 4074288 w 4074288"/>
              <a:gd name="connsiteY3" fmla="*/ 173620 h 17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4288" h="173620">
                <a:moveTo>
                  <a:pt x="1679" y="164688"/>
                </a:moveTo>
                <a:cubicBezTo>
                  <a:pt x="1119" y="109792"/>
                  <a:pt x="560" y="54896"/>
                  <a:pt x="0" y="0"/>
                </a:cubicBezTo>
                <a:lnTo>
                  <a:pt x="4074288" y="0"/>
                </a:lnTo>
                <a:lnTo>
                  <a:pt x="4074288" y="173620"/>
                </a:lnTo>
              </a:path>
            </a:pathLst>
          </a:custGeom>
          <a:noFill/>
          <a:ln w="25400" cmpd="sng">
            <a:solidFill>
              <a:srgbClr val="BEBEBE"/>
            </a:solidFill>
            <a:prstDash val="soli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7" rIns="91432" bIns="45717"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Graphik" panose="020B0503030202060203" pitchFamily="34" charset="77"/>
            </a:endParaRPr>
          </a:p>
        </p:txBody>
      </p:sp>
      <p:pic>
        <p:nvPicPr>
          <p:cNvPr id="99" name="Picture 6" descr="Risultati immagini per volontari icona">
            <a:extLst>
              <a:ext uri="{FF2B5EF4-FFF2-40B4-BE49-F238E27FC236}">
                <a16:creationId xmlns="" xmlns:a16="http://schemas.microsoft.com/office/drawing/2014/main" id="{2E82A411-3BA5-4E09-8450-FDCAA30E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24" y="4858308"/>
            <a:ext cx="1128569" cy="11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Risultati immagini per volontariato icona">
            <a:extLst>
              <a:ext uri="{FF2B5EF4-FFF2-40B4-BE49-F238E27FC236}">
                <a16:creationId xmlns="" xmlns:a16="http://schemas.microsoft.com/office/drawing/2014/main" id="{126BDF2D-B3F6-4051-92CC-C6F57945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98" y="2969827"/>
            <a:ext cx="1319426" cy="8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Risultati immagini per volontariato icona">
            <a:extLst>
              <a:ext uri="{FF2B5EF4-FFF2-40B4-BE49-F238E27FC236}">
                <a16:creationId xmlns="" xmlns:a16="http://schemas.microsoft.com/office/drawing/2014/main" id="{2F34F79C-E7FE-438E-A999-0B0BA6BE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4" y="4887087"/>
            <a:ext cx="1319426" cy="8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3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22">
            <a:extLst>
              <a:ext uri="{FF2B5EF4-FFF2-40B4-BE49-F238E27FC236}">
                <a16:creationId xmlns="" xmlns:a16="http://schemas.microsoft.com/office/drawing/2014/main" id="{98831F51-3EA1-468A-A37D-F61575947388}"/>
              </a:ext>
            </a:extLst>
          </p:cNvPr>
          <p:cNvSpPr txBox="1">
            <a:spLocks/>
          </p:cNvSpPr>
          <p:nvPr/>
        </p:nvSpPr>
        <p:spPr>
          <a:xfrm>
            <a:off x="424065" y="135910"/>
            <a:ext cx="12397061" cy="147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b="0" i="0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Obiettivi </a:t>
            </a:r>
            <a:r>
              <a:rPr kumimoji="0" lang="it-IT" altLang="zh-CN" b="0" i="0" u="none" strike="noStrike" kern="1200" cap="all" spc="0" normalizeH="0" baseline="0" noProof="0" dirty="0" err="1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sifead</a:t>
            </a:r>
            <a:endParaRPr lang="it-IT" sz="1800" dirty="0">
              <a:solidFill>
                <a:srgbClr val="FA942E"/>
              </a:solidFill>
            </a:endParaRPr>
          </a:p>
        </p:txBody>
      </p:sp>
      <p:pic>
        <p:nvPicPr>
          <p:cNvPr id="49" name="Picture 12">
            <a:extLst>
              <a:ext uri="{FF2B5EF4-FFF2-40B4-BE49-F238E27FC236}">
                <a16:creationId xmlns="" xmlns:a16="http://schemas.microsoft.com/office/drawing/2014/main" id="{F2DE1DBC-6F8B-4461-A4D2-353FC6F162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411"/>
            <a:ext cx="8709614" cy="4901609"/>
          </a:xfrm>
          <a:prstGeom prst="rect">
            <a:avLst/>
          </a:prstGeom>
        </p:spPr>
      </p:pic>
      <p:sp>
        <p:nvSpPr>
          <p:cNvPr id="56" name="Rectangle: Rounded Corners 13">
            <a:extLst>
              <a:ext uri="{FF2B5EF4-FFF2-40B4-BE49-F238E27FC236}">
                <a16:creationId xmlns="" xmlns:a16="http://schemas.microsoft.com/office/drawing/2014/main" id="{FC9203E0-38F1-4CC8-8D8D-C5287B40A3A4}"/>
              </a:ext>
            </a:extLst>
          </p:cNvPr>
          <p:cNvSpPr/>
          <p:nvPr/>
        </p:nvSpPr>
        <p:spPr>
          <a:xfrm>
            <a:off x="2260773" y="1686982"/>
            <a:ext cx="9183091" cy="135210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12700" dir="5400000" algn="t" rotWithShape="0">
              <a:schemeClr val="bg2">
                <a:alpha val="8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57" name="Oval 14">
            <a:extLst>
              <a:ext uri="{FF2B5EF4-FFF2-40B4-BE49-F238E27FC236}">
                <a16:creationId xmlns="" xmlns:a16="http://schemas.microsoft.com/office/drawing/2014/main" id="{351FA69F-6E58-4818-95BD-E8C624995220}"/>
              </a:ext>
            </a:extLst>
          </p:cNvPr>
          <p:cNvSpPr/>
          <p:nvPr/>
        </p:nvSpPr>
        <p:spPr>
          <a:xfrm>
            <a:off x="2177335" y="1255071"/>
            <a:ext cx="924427" cy="91994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8" name="Rectangle: Rounded Corners 16">
            <a:extLst>
              <a:ext uri="{FF2B5EF4-FFF2-40B4-BE49-F238E27FC236}">
                <a16:creationId xmlns="" xmlns:a16="http://schemas.microsoft.com/office/drawing/2014/main" id="{D3BA4948-722A-47CE-9034-F6AC67E744E6}"/>
              </a:ext>
            </a:extLst>
          </p:cNvPr>
          <p:cNvSpPr/>
          <p:nvPr/>
        </p:nvSpPr>
        <p:spPr>
          <a:xfrm>
            <a:off x="2260772" y="3886501"/>
            <a:ext cx="9183091" cy="135210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12700" dir="5400000" algn="t" rotWithShape="0">
              <a:schemeClr val="bg2">
                <a:alpha val="80000"/>
              </a:scheme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68" name="Oval 17">
            <a:extLst>
              <a:ext uri="{FF2B5EF4-FFF2-40B4-BE49-F238E27FC236}">
                <a16:creationId xmlns="" xmlns:a16="http://schemas.microsoft.com/office/drawing/2014/main" id="{7F61BBE9-1E08-450D-8AEF-3438AC41505F}"/>
              </a:ext>
            </a:extLst>
          </p:cNvPr>
          <p:cNvSpPr/>
          <p:nvPr/>
        </p:nvSpPr>
        <p:spPr>
          <a:xfrm>
            <a:off x="2177334" y="3358946"/>
            <a:ext cx="924427" cy="91994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s-AR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CasellaDiTesto 20">
            <a:extLst>
              <a:ext uri="{FF2B5EF4-FFF2-40B4-BE49-F238E27FC236}">
                <a16:creationId xmlns="" xmlns:a16="http://schemas.microsoft.com/office/drawing/2014/main" id="{439DF052-E98A-46A0-A319-E03AF48973AA}"/>
              </a:ext>
            </a:extLst>
          </p:cNvPr>
          <p:cNvSpPr txBox="1"/>
          <p:nvPr/>
        </p:nvSpPr>
        <p:spPr>
          <a:xfrm>
            <a:off x="3013238" y="1822147"/>
            <a:ext cx="8308026" cy="1154162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it-IT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Incrementare la </a:t>
            </a:r>
            <a:r>
              <a:rPr lang="it-IT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disponibilità dei dati</a:t>
            </a:r>
            <a:r>
              <a:rPr lang="it-IT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sui prodotti distribuiti e sui destinatari (Regolamento delegato UE 1255/14) per permettere l’avanzamento fisico e finanziario dei fondi</a:t>
            </a:r>
          </a:p>
        </p:txBody>
      </p:sp>
      <p:sp>
        <p:nvSpPr>
          <p:cNvPr id="70" name="CasellaDiTesto 19">
            <a:extLst>
              <a:ext uri="{FF2B5EF4-FFF2-40B4-BE49-F238E27FC236}">
                <a16:creationId xmlns="" xmlns:a16="http://schemas.microsoft.com/office/drawing/2014/main" id="{623B95AF-2A1C-4F0D-AABC-DCCA122549EB}"/>
              </a:ext>
            </a:extLst>
          </p:cNvPr>
          <p:cNvSpPr txBox="1"/>
          <p:nvPr/>
        </p:nvSpPr>
        <p:spPr>
          <a:xfrm>
            <a:off x="3224096" y="4016856"/>
            <a:ext cx="7758714" cy="1154162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Ridurre al minimo il carico amministrativo </a:t>
            </a:r>
            <a:r>
              <a:rPr lang="it-IT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legato alla gestione dei prodotti FEAD e garantire una maggiore tracciabilità dei flussi</a:t>
            </a:r>
          </a:p>
        </p:txBody>
      </p:sp>
    </p:spTree>
    <p:extLst>
      <p:ext uri="{BB962C8B-B14F-4D97-AF65-F5344CB8AC3E}">
        <p14:creationId xmlns:p14="http://schemas.microsoft.com/office/powerpoint/2010/main" val="393739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22">
            <a:extLst>
              <a:ext uri="{FF2B5EF4-FFF2-40B4-BE49-F238E27FC236}">
                <a16:creationId xmlns="" xmlns:a16="http://schemas.microsoft.com/office/drawing/2014/main" id="{98831F51-3EA1-468A-A37D-F61575947388}"/>
              </a:ext>
            </a:extLst>
          </p:cNvPr>
          <p:cNvSpPr txBox="1">
            <a:spLocks/>
          </p:cNvSpPr>
          <p:nvPr/>
        </p:nvSpPr>
        <p:spPr>
          <a:xfrm>
            <a:off x="424065" y="135910"/>
            <a:ext cx="12397061" cy="147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b="0" i="0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Flusso procedurale eseguito</a:t>
            </a:r>
            <a:endParaRPr lang="it-IT" sz="1800" dirty="0">
              <a:solidFill>
                <a:srgbClr val="FA942E"/>
              </a:solidFill>
            </a:endParaRPr>
          </a:p>
        </p:txBody>
      </p:sp>
      <p:grpSp>
        <p:nvGrpSpPr>
          <p:cNvPr id="33" name="Group 20">
            <a:extLst>
              <a:ext uri="{FF2B5EF4-FFF2-40B4-BE49-F238E27FC236}">
                <a16:creationId xmlns="" xmlns:a16="http://schemas.microsoft.com/office/drawing/2014/main" id="{BBBAE3CA-A9D4-47EE-A8D3-954BA0A09EDC}"/>
              </a:ext>
            </a:extLst>
          </p:cNvPr>
          <p:cNvGrpSpPr/>
          <p:nvPr/>
        </p:nvGrpSpPr>
        <p:grpSpPr>
          <a:xfrm>
            <a:off x="3344432" y="1212076"/>
            <a:ext cx="8850721" cy="4805494"/>
            <a:chOff x="794424" y="1124986"/>
            <a:chExt cx="10173146" cy="5426664"/>
          </a:xfrm>
        </p:grpSpPr>
        <p:sp>
          <p:nvSpPr>
            <p:cNvPr id="35" name="Freeform: Shape 1">
              <a:extLst>
                <a:ext uri="{FF2B5EF4-FFF2-40B4-BE49-F238E27FC236}">
                  <a16:creationId xmlns="" xmlns:a16="http://schemas.microsoft.com/office/drawing/2014/main" id="{52A82CD3-03D1-4413-8070-FB2FACBDD327}"/>
                </a:ext>
              </a:extLst>
            </p:cNvPr>
            <p:cNvSpPr/>
            <p:nvPr/>
          </p:nvSpPr>
          <p:spPr>
            <a:xfrm>
              <a:off x="1137492" y="1694004"/>
              <a:ext cx="9759163" cy="3649259"/>
            </a:xfrm>
            <a:custGeom>
              <a:avLst/>
              <a:gdLst>
                <a:gd name="connsiteX0" fmla="*/ 31047 w 9722219"/>
                <a:gd name="connsiteY0" fmla="*/ 153331 h 3956016"/>
                <a:gd name="connsiteX1" fmla="*/ 8177520 w 9722219"/>
                <a:gd name="connsiteY1" fmla="*/ 194894 h 3956016"/>
                <a:gd name="connsiteX2" fmla="*/ 9673811 w 9722219"/>
                <a:gd name="connsiteY2" fmla="*/ 2073571 h 3956016"/>
                <a:gd name="connsiteX3" fmla="*/ 7404436 w 9722219"/>
                <a:gd name="connsiteY3" fmla="*/ 2406080 h 3956016"/>
                <a:gd name="connsiteX4" fmla="*/ 637876 w 9722219"/>
                <a:gd name="connsiteY4" fmla="*/ 2331265 h 3956016"/>
                <a:gd name="connsiteX5" fmla="*/ 579687 w 9722219"/>
                <a:gd name="connsiteY5" fmla="*/ 3835869 h 3956016"/>
                <a:gd name="connsiteX6" fmla="*/ 3248073 w 9722219"/>
                <a:gd name="connsiteY6" fmla="*/ 3860807 h 3956016"/>
                <a:gd name="connsiteX7" fmla="*/ 9141796 w 9722219"/>
                <a:gd name="connsiteY7" fmla="*/ 3777680 h 3956016"/>
                <a:gd name="connsiteX0" fmla="*/ 31047 w 9741644"/>
                <a:gd name="connsiteY0" fmla="*/ 56358 h 3859043"/>
                <a:gd name="connsiteX1" fmla="*/ 8177520 w 9741644"/>
                <a:gd name="connsiteY1" fmla="*/ 97921 h 3859043"/>
                <a:gd name="connsiteX2" fmla="*/ 9673811 w 9741644"/>
                <a:gd name="connsiteY2" fmla="*/ 1976598 h 3859043"/>
                <a:gd name="connsiteX3" fmla="*/ 7404436 w 9741644"/>
                <a:gd name="connsiteY3" fmla="*/ 2309107 h 3859043"/>
                <a:gd name="connsiteX4" fmla="*/ 637876 w 9741644"/>
                <a:gd name="connsiteY4" fmla="*/ 2234292 h 3859043"/>
                <a:gd name="connsiteX5" fmla="*/ 579687 w 9741644"/>
                <a:gd name="connsiteY5" fmla="*/ 3738896 h 3859043"/>
                <a:gd name="connsiteX6" fmla="*/ 3248073 w 9741644"/>
                <a:gd name="connsiteY6" fmla="*/ 3763834 h 3859043"/>
                <a:gd name="connsiteX7" fmla="*/ 9141796 w 9741644"/>
                <a:gd name="connsiteY7" fmla="*/ 3680707 h 3859043"/>
                <a:gd name="connsiteX0" fmla="*/ 31047 w 9739651"/>
                <a:gd name="connsiteY0" fmla="*/ 41805 h 3844490"/>
                <a:gd name="connsiteX1" fmla="*/ 8169207 w 9739651"/>
                <a:gd name="connsiteY1" fmla="*/ 174808 h 3844490"/>
                <a:gd name="connsiteX2" fmla="*/ 9673811 w 9739651"/>
                <a:gd name="connsiteY2" fmla="*/ 1962045 h 3844490"/>
                <a:gd name="connsiteX3" fmla="*/ 7404436 w 9739651"/>
                <a:gd name="connsiteY3" fmla="*/ 2294554 h 3844490"/>
                <a:gd name="connsiteX4" fmla="*/ 637876 w 9739651"/>
                <a:gd name="connsiteY4" fmla="*/ 2219739 h 3844490"/>
                <a:gd name="connsiteX5" fmla="*/ 579687 w 9739651"/>
                <a:gd name="connsiteY5" fmla="*/ 3724343 h 3844490"/>
                <a:gd name="connsiteX6" fmla="*/ 3248073 w 9739651"/>
                <a:gd name="connsiteY6" fmla="*/ 3749281 h 3844490"/>
                <a:gd name="connsiteX7" fmla="*/ 9141796 w 9739651"/>
                <a:gd name="connsiteY7" fmla="*/ 3666154 h 3844490"/>
                <a:gd name="connsiteX0" fmla="*/ 55985 w 9720274"/>
                <a:gd name="connsiteY0" fmla="*/ 188052 h 3824483"/>
                <a:gd name="connsiteX1" fmla="*/ 8169207 w 9720274"/>
                <a:gd name="connsiteY1" fmla="*/ 154801 h 3824483"/>
                <a:gd name="connsiteX2" fmla="*/ 9673811 w 9720274"/>
                <a:gd name="connsiteY2" fmla="*/ 1942038 h 3824483"/>
                <a:gd name="connsiteX3" fmla="*/ 7404436 w 9720274"/>
                <a:gd name="connsiteY3" fmla="*/ 2274547 h 3824483"/>
                <a:gd name="connsiteX4" fmla="*/ 637876 w 9720274"/>
                <a:gd name="connsiteY4" fmla="*/ 2199732 h 3824483"/>
                <a:gd name="connsiteX5" fmla="*/ 579687 w 9720274"/>
                <a:gd name="connsiteY5" fmla="*/ 3704336 h 3824483"/>
                <a:gd name="connsiteX6" fmla="*/ 3248073 w 9720274"/>
                <a:gd name="connsiteY6" fmla="*/ 3729274 h 3824483"/>
                <a:gd name="connsiteX7" fmla="*/ 9141796 w 9720274"/>
                <a:gd name="connsiteY7" fmla="*/ 3646147 h 3824483"/>
                <a:gd name="connsiteX0" fmla="*/ 55985 w 9720274"/>
                <a:gd name="connsiteY0" fmla="*/ 154671 h 3791102"/>
                <a:gd name="connsiteX1" fmla="*/ 8169207 w 9720274"/>
                <a:gd name="connsiteY1" fmla="*/ 121420 h 3791102"/>
                <a:gd name="connsiteX2" fmla="*/ 9673811 w 9720274"/>
                <a:gd name="connsiteY2" fmla="*/ 1908657 h 3791102"/>
                <a:gd name="connsiteX3" fmla="*/ 7404436 w 9720274"/>
                <a:gd name="connsiteY3" fmla="*/ 2241166 h 3791102"/>
                <a:gd name="connsiteX4" fmla="*/ 637876 w 9720274"/>
                <a:gd name="connsiteY4" fmla="*/ 2166351 h 3791102"/>
                <a:gd name="connsiteX5" fmla="*/ 579687 w 9720274"/>
                <a:gd name="connsiteY5" fmla="*/ 3670955 h 3791102"/>
                <a:gd name="connsiteX6" fmla="*/ 3248073 w 9720274"/>
                <a:gd name="connsiteY6" fmla="*/ 3695893 h 3791102"/>
                <a:gd name="connsiteX7" fmla="*/ 9141796 w 9720274"/>
                <a:gd name="connsiteY7" fmla="*/ 3612766 h 3791102"/>
                <a:gd name="connsiteX0" fmla="*/ 55985 w 9719421"/>
                <a:gd name="connsiteY0" fmla="*/ 33276 h 3669707"/>
                <a:gd name="connsiteX1" fmla="*/ 8169207 w 9719421"/>
                <a:gd name="connsiteY1" fmla="*/ 25 h 3669707"/>
                <a:gd name="connsiteX2" fmla="*/ 9673811 w 9719421"/>
                <a:gd name="connsiteY2" fmla="*/ 1787262 h 3669707"/>
                <a:gd name="connsiteX3" fmla="*/ 7404436 w 9719421"/>
                <a:gd name="connsiteY3" fmla="*/ 2119771 h 3669707"/>
                <a:gd name="connsiteX4" fmla="*/ 637876 w 9719421"/>
                <a:gd name="connsiteY4" fmla="*/ 2044956 h 3669707"/>
                <a:gd name="connsiteX5" fmla="*/ 579687 w 9719421"/>
                <a:gd name="connsiteY5" fmla="*/ 3549560 h 3669707"/>
                <a:gd name="connsiteX6" fmla="*/ 3248073 w 9719421"/>
                <a:gd name="connsiteY6" fmla="*/ 3574498 h 3669707"/>
                <a:gd name="connsiteX7" fmla="*/ 9141796 w 9719421"/>
                <a:gd name="connsiteY7" fmla="*/ 3491371 h 3669707"/>
                <a:gd name="connsiteX0" fmla="*/ 55985 w 9776308"/>
                <a:gd name="connsiteY0" fmla="*/ 33251 h 3669682"/>
                <a:gd name="connsiteX1" fmla="*/ 8169207 w 9776308"/>
                <a:gd name="connsiteY1" fmla="*/ 0 h 3669682"/>
                <a:gd name="connsiteX2" fmla="*/ 9673811 w 9776308"/>
                <a:gd name="connsiteY2" fmla="*/ 1787237 h 3669682"/>
                <a:gd name="connsiteX3" fmla="*/ 7404436 w 9776308"/>
                <a:gd name="connsiteY3" fmla="*/ 2119746 h 3669682"/>
                <a:gd name="connsiteX4" fmla="*/ 637876 w 9776308"/>
                <a:gd name="connsiteY4" fmla="*/ 2044931 h 3669682"/>
                <a:gd name="connsiteX5" fmla="*/ 579687 w 9776308"/>
                <a:gd name="connsiteY5" fmla="*/ 3549535 h 3669682"/>
                <a:gd name="connsiteX6" fmla="*/ 3248073 w 9776308"/>
                <a:gd name="connsiteY6" fmla="*/ 3574473 h 3669682"/>
                <a:gd name="connsiteX7" fmla="*/ 9141796 w 9776308"/>
                <a:gd name="connsiteY7" fmla="*/ 3491346 h 3669682"/>
                <a:gd name="connsiteX0" fmla="*/ 55985 w 9141796"/>
                <a:gd name="connsiteY0" fmla="*/ 33251 h 3669682"/>
                <a:gd name="connsiteX1" fmla="*/ 8169207 w 9141796"/>
                <a:gd name="connsiteY1" fmla="*/ 0 h 3669682"/>
                <a:gd name="connsiteX2" fmla="*/ 7404436 w 9141796"/>
                <a:gd name="connsiteY2" fmla="*/ 2119746 h 3669682"/>
                <a:gd name="connsiteX3" fmla="*/ 637876 w 9141796"/>
                <a:gd name="connsiteY3" fmla="*/ 2044931 h 3669682"/>
                <a:gd name="connsiteX4" fmla="*/ 579687 w 9141796"/>
                <a:gd name="connsiteY4" fmla="*/ 3549535 h 3669682"/>
                <a:gd name="connsiteX5" fmla="*/ 3248073 w 9141796"/>
                <a:gd name="connsiteY5" fmla="*/ 3574473 h 3669682"/>
                <a:gd name="connsiteX6" fmla="*/ 9141796 w 9141796"/>
                <a:gd name="connsiteY6" fmla="*/ 3491346 h 3669682"/>
                <a:gd name="connsiteX0" fmla="*/ 158210 w 9600608"/>
                <a:gd name="connsiteY0" fmla="*/ 33251 h 3669682"/>
                <a:gd name="connsiteX1" fmla="*/ 8271432 w 9600608"/>
                <a:gd name="connsiteY1" fmla="*/ 0 h 3669682"/>
                <a:gd name="connsiteX2" fmla="*/ 8936450 w 9600608"/>
                <a:gd name="connsiteY2" fmla="*/ 1936866 h 3669682"/>
                <a:gd name="connsiteX3" fmla="*/ 740101 w 9600608"/>
                <a:gd name="connsiteY3" fmla="*/ 2044931 h 3669682"/>
                <a:gd name="connsiteX4" fmla="*/ 681912 w 9600608"/>
                <a:gd name="connsiteY4" fmla="*/ 3549535 h 3669682"/>
                <a:gd name="connsiteX5" fmla="*/ 3350298 w 9600608"/>
                <a:gd name="connsiteY5" fmla="*/ 3574473 h 3669682"/>
                <a:gd name="connsiteX6" fmla="*/ 9244021 w 9600608"/>
                <a:gd name="connsiteY6" fmla="*/ 3491346 h 3669682"/>
                <a:gd name="connsiteX0" fmla="*/ 158210 w 9600608"/>
                <a:gd name="connsiteY0" fmla="*/ 33251 h 3669682"/>
                <a:gd name="connsiteX1" fmla="*/ 8271432 w 9600608"/>
                <a:gd name="connsiteY1" fmla="*/ 0 h 3669682"/>
                <a:gd name="connsiteX2" fmla="*/ 8936450 w 9600608"/>
                <a:gd name="connsiteY2" fmla="*/ 1936866 h 3669682"/>
                <a:gd name="connsiteX3" fmla="*/ 740101 w 9600608"/>
                <a:gd name="connsiteY3" fmla="*/ 2044931 h 3669682"/>
                <a:gd name="connsiteX4" fmla="*/ 681912 w 9600608"/>
                <a:gd name="connsiteY4" fmla="*/ 3549535 h 3669682"/>
                <a:gd name="connsiteX5" fmla="*/ 3350298 w 9600608"/>
                <a:gd name="connsiteY5" fmla="*/ 3574473 h 3669682"/>
                <a:gd name="connsiteX6" fmla="*/ 9244021 w 9600608"/>
                <a:gd name="connsiteY6" fmla="*/ 3491346 h 3669682"/>
                <a:gd name="connsiteX0" fmla="*/ 158210 w 9750869"/>
                <a:gd name="connsiteY0" fmla="*/ 33251 h 3669682"/>
                <a:gd name="connsiteX1" fmla="*/ 8271432 w 9750869"/>
                <a:gd name="connsiteY1" fmla="*/ 0 h 3669682"/>
                <a:gd name="connsiteX2" fmla="*/ 8936450 w 9750869"/>
                <a:gd name="connsiteY2" fmla="*/ 1936866 h 3669682"/>
                <a:gd name="connsiteX3" fmla="*/ 740101 w 9750869"/>
                <a:gd name="connsiteY3" fmla="*/ 2044931 h 3669682"/>
                <a:gd name="connsiteX4" fmla="*/ 681912 w 9750869"/>
                <a:gd name="connsiteY4" fmla="*/ 3549535 h 3669682"/>
                <a:gd name="connsiteX5" fmla="*/ 3350298 w 9750869"/>
                <a:gd name="connsiteY5" fmla="*/ 3574473 h 3669682"/>
                <a:gd name="connsiteX6" fmla="*/ 9244021 w 9750869"/>
                <a:gd name="connsiteY6" fmla="*/ 3491346 h 3669682"/>
                <a:gd name="connsiteX0" fmla="*/ 158210 w 10006502"/>
                <a:gd name="connsiteY0" fmla="*/ 33251 h 3669682"/>
                <a:gd name="connsiteX1" fmla="*/ 8271432 w 10006502"/>
                <a:gd name="connsiteY1" fmla="*/ 0 h 3669682"/>
                <a:gd name="connsiteX2" fmla="*/ 8936450 w 10006502"/>
                <a:gd name="connsiteY2" fmla="*/ 1936866 h 3669682"/>
                <a:gd name="connsiteX3" fmla="*/ 740101 w 10006502"/>
                <a:gd name="connsiteY3" fmla="*/ 2044931 h 3669682"/>
                <a:gd name="connsiteX4" fmla="*/ 681912 w 10006502"/>
                <a:gd name="connsiteY4" fmla="*/ 3549535 h 3669682"/>
                <a:gd name="connsiteX5" fmla="*/ 3350298 w 10006502"/>
                <a:gd name="connsiteY5" fmla="*/ 3574473 h 3669682"/>
                <a:gd name="connsiteX6" fmla="*/ 9244021 w 10006502"/>
                <a:gd name="connsiteY6" fmla="*/ 3491346 h 3669682"/>
                <a:gd name="connsiteX0" fmla="*/ 158210 w 9796602"/>
                <a:gd name="connsiteY0" fmla="*/ 33251 h 3669682"/>
                <a:gd name="connsiteX1" fmla="*/ 8271432 w 9796602"/>
                <a:gd name="connsiteY1" fmla="*/ 0 h 3669682"/>
                <a:gd name="connsiteX2" fmla="*/ 8936450 w 9796602"/>
                <a:gd name="connsiteY2" fmla="*/ 1936866 h 3669682"/>
                <a:gd name="connsiteX3" fmla="*/ 740101 w 9796602"/>
                <a:gd name="connsiteY3" fmla="*/ 2044931 h 3669682"/>
                <a:gd name="connsiteX4" fmla="*/ 681912 w 9796602"/>
                <a:gd name="connsiteY4" fmla="*/ 3549535 h 3669682"/>
                <a:gd name="connsiteX5" fmla="*/ 3350298 w 9796602"/>
                <a:gd name="connsiteY5" fmla="*/ 3574473 h 3669682"/>
                <a:gd name="connsiteX6" fmla="*/ 9244021 w 9796602"/>
                <a:gd name="connsiteY6" fmla="*/ 3491346 h 3669682"/>
                <a:gd name="connsiteX0" fmla="*/ 158210 w 9792124"/>
                <a:gd name="connsiteY0" fmla="*/ 33251 h 3669682"/>
                <a:gd name="connsiteX1" fmla="*/ 8271432 w 9792124"/>
                <a:gd name="connsiteY1" fmla="*/ 0 h 3669682"/>
                <a:gd name="connsiteX2" fmla="*/ 8936450 w 9792124"/>
                <a:gd name="connsiteY2" fmla="*/ 1936866 h 3669682"/>
                <a:gd name="connsiteX3" fmla="*/ 740101 w 9792124"/>
                <a:gd name="connsiteY3" fmla="*/ 2044931 h 3669682"/>
                <a:gd name="connsiteX4" fmla="*/ 681912 w 9792124"/>
                <a:gd name="connsiteY4" fmla="*/ 3549535 h 3669682"/>
                <a:gd name="connsiteX5" fmla="*/ 3350298 w 9792124"/>
                <a:gd name="connsiteY5" fmla="*/ 3574473 h 3669682"/>
                <a:gd name="connsiteX6" fmla="*/ 9244021 w 9792124"/>
                <a:gd name="connsiteY6" fmla="*/ 3491346 h 3669682"/>
                <a:gd name="connsiteX0" fmla="*/ 158210 w 9531516"/>
                <a:gd name="connsiteY0" fmla="*/ 33251 h 3669682"/>
                <a:gd name="connsiteX1" fmla="*/ 8271432 w 9531516"/>
                <a:gd name="connsiteY1" fmla="*/ 0 h 3669682"/>
                <a:gd name="connsiteX2" fmla="*/ 8936450 w 9531516"/>
                <a:gd name="connsiteY2" fmla="*/ 1936866 h 3669682"/>
                <a:gd name="connsiteX3" fmla="*/ 740101 w 9531516"/>
                <a:gd name="connsiteY3" fmla="*/ 2044931 h 3669682"/>
                <a:gd name="connsiteX4" fmla="*/ 681912 w 9531516"/>
                <a:gd name="connsiteY4" fmla="*/ 3549535 h 3669682"/>
                <a:gd name="connsiteX5" fmla="*/ 3350298 w 9531516"/>
                <a:gd name="connsiteY5" fmla="*/ 3574473 h 3669682"/>
                <a:gd name="connsiteX6" fmla="*/ 9244021 w 9531516"/>
                <a:gd name="connsiteY6" fmla="*/ 3491346 h 3669682"/>
                <a:gd name="connsiteX0" fmla="*/ 118227 w 9204038"/>
                <a:gd name="connsiteY0" fmla="*/ 33251 h 3669682"/>
                <a:gd name="connsiteX1" fmla="*/ 8231449 w 9204038"/>
                <a:gd name="connsiteY1" fmla="*/ 0 h 3669682"/>
                <a:gd name="connsiteX2" fmla="*/ 8339515 w 9204038"/>
                <a:gd name="connsiteY2" fmla="*/ 1920241 h 3669682"/>
                <a:gd name="connsiteX3" fmla="*/ 700118 w 9204038"/>
                <a:gd name="connsiteY3" fmla="*/ 2044931 h 3669682"/>
                <a:gd name="connsiteX4" fmla="*/ 641929 w 9204038"/>
                <a:gd name="connsiteY4" fmla="*/ 3549535 h 3669682"/>
                <a:gd name="connsiteX5" fmla="*/ 3310315 w 9204038"/>
                <a:gd name="connsiteY5" fmla="*/ 3574473 h 3669682"/>
                <a:gd name="connsiteX6" fmla="*/ 9204038 w 9204038"/>
                <a:gd name="connsiteY6" fmla="*/ 3491346 h 3669682"/>
                <a:gd name="connsiteX0" fmla="*/ 118227 w 9461800"/>
                <a:gd name="connsiteY0" fmla="*/ 33251 h 3669682"/>
                <a:gd name="connsiteX1" fmla="*/ 8231449 w 9461800"/>
                <a:gd name="connsiteY1" fmla="*/ 0 h 3669682"/>
                <a:gd name="connsiteX2" fmla="*/ 8339515 w 9461800"/>
                <a:gd name="connsiteY2" fmla="*/ 1920241 h 3669682"/>
                <a:gd name="connsiteX3" fmla="*/ 700118 w 9461800"/>
                <a:gd name="connsiteY3" fmla="*/ 2044931 h 3669682"/>
                <a:gd name="connsiteX4" fmla="*/ 641929 w 9461800"/>
                <a:gd name="connsiteY4" fmla="*/ 3549535 h 3669682"/>
                <a:gd name="connsiteX5" fmla="*/ 3310315 w 9461800"/>
                <a:gd name="connsiteY5" fmla="*/ 3574473 h 3669682"/>
                <a:gd name="connsiteX6" fmla="*/ 9204038 w 9461800"/>
                <a:gd name="connsiteY6" fmla="*/ 3491346 h 3669682"/>
                <a:gd name="connsiteX0" fmla="*/ 23 w 9343596"/>
                <a:gd name="connsiteY0" fmla="*/ 33251 h 3680729"/>
                <a:gd name="connsiteX1" fmla="*/ 8113245 w 9343596"/>
                <a:gd name="connsiteY1" fmla="*/ 0 h 3680729"/>
                <a:gd name="connsiteX2" fmla="*/ 8221311 w 9343596"/>
                <a:gd name="connsiteY2" fmla="*/ 1920241 h 3680729"/>
                <a:gd name="connsiteX3" fmla="*/ 1662568 w 9343596"/>
                <a:gd name="connsiteY3" fmla="*/ 1895302 h 3680729"/>
                <a:gd name="connsiteX4" fmla="*/ 523725 w 9343596"/>
                <a:gd name="connsiteY4" fmla="*/ 3549535 h 3680729"/>
                <a:gd name="connsiteX5" fmla="*/ 3192111 w 9343596"/>
                <a:gd name="connsiteY5" fmla="*/ 3574473 h 3680729"/>
                <a:gd name="connsiteX6" fmla="*/ 9085834 w 9343596"/>
                <a:gd name="connsiteY6" fmla="*/ 3491346 h 3680729"/>
                <a:gd name="connsiteX0" fmla="*/ 23 w 9343596"/>
                <a:gd name="connsiteY0" fmla="*/ 33251 h 3680729"/>
                <a:gd name="connsiteX1" fmla="*/ 8113245 w 9343596"/>
                <a:gd name="connsiteY1" fmla="*/ 0 h 3680729"/>
                <a:gd name="connsiteX2" fmla="*/ 8221311 w 9343596"/>
                <a:gd name="connsiteY2" fmla="*/ 1920241 h 3680729"/>
                <a:gd name="connsiteX3" fmla="*/ 1662568 w 9343596"/>
                <a:gd name="connsiteY3" fmla="*/ 1895302 h 3680729"/>
                <a:gd name="connsiteX4" fmla="*/ 523725 w 9343596"/>
                <a:gd name="connsiteY4" fmla="*/ 3549535 h 3680729"/>
                <a:gd name="connsiteX5" fmla="*/ 3192111 w 9343596"/>
                <a:gd name="connsiteY5" fmla="*/ 3574473 h 3680729"/>
                <a:gd name="connsiteX6" fmla="*/ 9085834 w 9343596"/>
                <a:gd name="connsiteY6" fmla="*/ 3491346 h 3680729"/>
                <a:gd name="connsiteX0" fmla="*/ 23 w 9343596"/>
                <a:gd name="connsiteY0" fmla="*/ 33251 h 3904253"/>
                <a:gd name="connsiteX1" fmla="*/ 8113245 w 9343596"/>
                <a:gd name="connsiteY1" fmla="*/ 0 h 3904253"/>
                <a:gd name="connsiteX2" fmla="*/ 8221311 w 9343596"/>
                <a:gd name="connsiteY2" fmla="*/ 1920241 h 3904253"/>
                <a:gd name="connsiteX3" fmla="*/ 1662568 w 9343596"/>
                <a:gd name="connsiteY3" fmla="*/ 1895302 h 3904253"/>
                <a:gd name="connsiteX4" fmla="*/ 1645943 w 9343596"/>
                <a:gd name="connsiteY4" fmla="*/ 3815542 h 3904253"/>
                <a:gd name="connsiteX5" fmla="*/ 3192111 w 9343596"/>
                <a:gd name="connsiteY5" fmla="*/ 3574473 h 3904253"/>
                <a:gd name="connsiteX6" fmla="*/ 9085834 w 9343596"/>
                <a:gd name="connsiteY6" fmla="*/ 3491346 h 3904253"/>
                <a:gd name="connsiteX0" fmla="*/ 23 w 9343596"/>
                <a:gd name="connsiteY0" fmla="*/ 33251 h 3816419"/>
                <a:gd name="connsiteX1" fmla="*/ 8113245 w 9343596"/>
                <a:gd name="connsiteY1" fmla="*/ 0 h 3816419"/>
                <a:gd name="connsiteX2" fmla="*/ 8221311 w 9343596"/>
                <a:gd name="connsiteY2" fmla="*/ 1920241 h 3816419"/>
                <a:gd name="connsiteX3" fmla="*/ 1662568 w 9343596"/>
                <a:gd name="connsiteY3" fmla="*/ 1895302 h 3816419"/>
                <a:gd name="connsiteX4" fmla="*/ 1645943 w 9343596"/>
                <a:gd name="connsiteY4" fmla="*/ 3815542 h 3816419"/>
                <a:gd name="connsiteX5" fmla="*/ 3192111 w 9343596"/>
                <a:gd name="connsiteY5" fmla="*/ 3574473 h 3816419"/>
                <a:gd name="connsiteX6" fmla="*/ 9085834 w 9343596"/>
                <a:gd name="connsiteY6" fmla="*/ 3491346 h 3816419"/>
                <a:gd name="connsiteX0" fmla="*/ 23 w 9343596"/>
                <a:gd name="connsiteY0" fmla="*/ 33251 h 3890456"/>
                <a:gd name="connsiteX1" fmla="*/ 8113245 w 9343596"/>
                <a:gd name="connsiteY1" fmla="*/ 0 h 3890456"/>
                <a:gd name="connsiteX2" fmla="*/ 8221311 w 9343596"/>
                <a:gd name="connsiteY2" fmla="*/ 1920241 h 3890456"/>
                <a:gd name="connsiteX3" fmla="*/ 1662568 w 9343596"/>
                <a:gd name="connsiteY3" fmla="*/ 1895302 h 3890456"/>
                <a:gd name="connsiteX4" fmla="*/ 1645943 w 9343596"/>
                <a:gd name="connsiteY4" fmla="*/ 3815542 h 3890456"/>
                <a:gd name="connsiteX5" fmla="*/ 9085834 w 9343596"/>
                <a:gd name="connsiteY5" fmla="*/ 3491346 h 3890456"/>
                <a:gd name="connsiteX0" fmla="*/ 23 w 9459907"/>
                <a:gd name="connsiteY0" fmla="*/ 33251 h 3987355"/>
                <a:gd name="connsiteX1" fmla="*/ 8113245 w 9459907"/>
                <a:gd name="connsiteY1" fmla="*/ 0 h 3987355"/>
                <a:gd name="connsiteX2" fmla="*/ 8221311 w 9459907"/>
                <a:gd name="connsiteY2" fmla="*/ 1920241 h 3987355"/>
                <a:gd name="connsiteX3" fmla="*/ 1662568 w 9459907"/>
                <a:gd name="connsiteY3" fmla="*/ 1895302 h 3987355"/>
                <a:gd name="connsiteX4" fmla="*/ 1645943 w 9459907"/>
                <a:gd name="connsiteY4" fmla="*/ 3815542 h 3987355"/>
                <a:gd name="connsiteX5" fmla="*/ 9459907 w 9459907"/>
                <a:gd name="connsiteY5" fmla="*/ 3848793 h 3987355"/>
                <a:gd name="connsiteX0" fmla="*/ 23 w 9459907"/>
                <a:gd name="connsiteY0" fmla="*/ 33251 h 3965624"/>
                <a:gd name="connsiteX1" fmla="*/ 8113245 w 9459907"/>
                <a:gd name="connsiteY1" fmla="*/ 0 h 3965624"/>
                <a:gd name="connsiteX2" fmla="*/ 8221311 w 9459907"/>
                <a:gd name="connsiteY2" fmla="*/ 1920241 h 3965624"/>
                <a:gd name="connsiteX3" fmla="*/ 1662568 w 9459907"/>
                <a:gd name="connsiteY3" fmla="*/ 1895302 h 3965624"/>
                <a:gd name="connsiteX4" fmla="*/ 1645943 w 9459907"/>
                <a:gd name="connsiteY4" fmla="*/ 3815542 h 3965624"/>
                <a:gd name="connsiteX5" fmla="*/ 9459907 w 9459907"/>
                <a:gd name="connsiteY5" fmla="*/ 3848793 h 3965624"/>
                <a:gd name="connsiteX0" fmla="*/ 23 w 9459907"/>
                <a:gd name="connsiteY0" fmla="*/ 33251 h 3848807"/>
                <a:gd name="connsiteX1" fmla="*/ 8113245 w 9459907"/>
                <a:gd name="connsiteY1" fmla="*/ 0 h 3848807"/>
                <a:gd name="connsiteX2" fmla="*/ 8221311 w 9459907"/>
                <a:gd name="connsiteY2" fmla="*/ 1920241 h 3848807"/>
                <a:gd name="connsiteX3" fmla="*/ 1662568 w 9459907"/>
                <a:gd name="connsiteY3" fmla="*/ 1895302 h 3848807"/>
                <a:gd name="connsiteX4" fmla="*/ 1645943 w 9459907"/>
                <a:gd name="connsiteY4" fmla="*/ 3815542 h 3848807"/>
                <a:gd name="connsiteX5" fmla="*/ 9459907 w 9459907"/>
                <a:gd name="connsiteY5" fmla="*/ 3848793 h 3848807"/>
                <a:gd name="connsiteX0" fmla="*/ 23 w 9459907"/>
                <a:gd name="connsiteY0" fmla="*/ 33251 h 3848793"/>
                <a:gd name="connsiteX1" fmla="*/ 8113245 w 9459907"/>
                <a:gd name="connsiteY1" fmla="*/ 0 h 3848793"/>
                <a:gd name="connsiteX2" fmla="*/ 8221311 w 9459907"/>
                <a:gd name="connsiteY2" fmla="*/ 1920241 h 3848793"/>
                <a:gd name="connsiteX3" fmla="*/ 1662568 w 9459907"/>
                <a:gd name="connsiteY3" fmla="*/ 1895302 h 3848793"/>
                <a:gd name="connsiteX4" fmla="*/ 1645943 w 9459907"/>
                <a:gd name="connsiteY4" fmla="*/ 3815542 h 3848793"/>
                <a:gd name="connsiteX5" fmla="*/ 9459907 w 9459907"/>
                <a:gd name="connsiteY5" fmla="*/ 3848793 h 3848793"/>
                <a:gd name="connsiteX0" fmla="*/ 23 w 9459907"/>
                <a:gd name="connsiteY0" fmla="*/ 33251 h 3848793"/>
                <a:gd name="connsiteX1" fmla="*/ 8113245 w 9459907"/>
                <a:gd name="connsiteY1" fmla="*/ 0 h 3848793"/>
                <a:gd name="connsiteX2" fmla="*/ 8221311 w 9459907"/>
                <a:gd name="connsiteY2" fmla="*/ 1920241 h 3848793"/>
                <a:gd name="connsiteX3" fmla="*/ 1662568 w 9459907"/>
                <a:gd name="connsiteY3" fmla="*/ 1895302 h 3848793"/>
                <a:gd name="connsiteX4" fmla="*/ 1645943 w 9459907"/>
                <a:gd name="connsiteY4" fmla="*/ 3815542 h 3848793"/>
                <a:gd name="connsiteX5" fmla="*/ 9459907 w 9459907"/>
                <a:gd name="connsiteY5" fmla="*/ 3848793 h 3848793"/>
                <a:gd name="connsiteX0" fmla="*/ 21 w 9759163"/>
                <a:gd name="connsiteY0" fmla="*/ 0 h 3859499"/>
                <a:gd name="connsiteX1" fmla="*/ 8412501 w 9759163"/>
                <a:gd name="connsiteY1" fmla="*/ 10706 h 3859499"/>
                <a:gd name="connsiteX2" fmla="*/ 8520567 w 9759163"/>
                <a:gd name="connsiteY2" fmla="*/ 1930947 h 3859499"/>
                <a:gd name="connsiteX3" fmla="*/ 1961824 w 9759163"/>
                <a:gd name="connsiteY3" fmla="*/ 1906008 h 3859499"/>
                <a:gd name="connsiteX4" fmla="*/ 1945199 w 9759163"/>
                <a:gd name="connsiteY4" fmla="*/ 3826248 h 3859499"/>
                <a:gd name="connsiteX5" fmla="*/ 9759163 w 9759163"/>
                <a:gd name="connsiteY5" fmla="*/ 3859499 h 3859499"/>
                <a:gd name="connsiteX0" fmla="*/ 21 w 9855806"/>
                <a:gd name="connsiteY0" fmla="*/ 0 h 3859499"/>
                <a:gd name="connsiteX1" fmla="*/ 8412501 w 9855806"/>
                <a:gd name="connsiteY1" fmla="*/ 10706 h 3859499"/>
                <a:gd name="connsiteX2" fmla="*/ 8520567 w 9855806"/>
                <a:gd name="connsiteY2" fmla="*/ 1930947 h 3859499"/>
                <a:gd name="connsiteX3" fmla="*/ 1961824 w 9855806"/>
                <a:gd name="connsiteY3" fmla="*/ 1906008 h 3859499"/>
                <a:gd name="connsiteX4" fmla="*/ 1945199 w 9855806"/>
                <a:gd name="connsiteY4" fmla="*/ 3826248 h 3859499"/>
                <a:gd name="connsiteX5" fmla="*/ 9759163 w 9855806"/>
                <a:gd name="connsiteY5" fmla="*/ 3859499 h 3859499"/>
                <a:gd name="connsiteX0" fmla="*/ 21 w 9863821"/>
                <a:gd name="connsiteY0" fmla="*/ 0 h 3859499"/>
                <a:gd name="connsiteX1" fmla="*/ 8412501 w 9863821"/>
                <a:gd name="connsiteY1" fmla="*/ 10706 h 3859499"/>
                <a:gd name="connsiteX2" fmla="*/ 8520567 w 9863821"/>
                <a:gd name="connsiteY2" fmla="*/ 1930947 h 3859499"/>
                <a:gd name="connsiteX3" fmla="*/ 1961824 w 9863821"/>
                <a:gd name="connsiteY3" fmla="*/ 1906008 h 3859499"/>
                <a:gd name="connsiteX4" fmla="*/ 1945199 w 9863821"/>
                <a:gd name="connsiteY4" fmla="*/ 3826248 h 3859499"/>
                <a:gd name="connsiteX5" fmla="*/ 9759163 w 9863821"/>
                <a:gd name="connsiteY5" fmla="*/ 3859499 h 3859499"/>
                <a:gd name="connsiteX0" fmla="*/ 21 w 9871879"/>
                <a:gd name="connsiteY0" fmla="*/ 0 h 3859499"/>
                <a:gd name="connsiteX1" fmla="*/ 8412501 w 9871879"/>
                <a:gd name="connsiteY1" fmla="*/ 10706 h 3859499"/>
                <a:gd name="connsiteX2" fmla="*/ 8520567 w 9871879"/>
                <a:gd name="connsiteY2" fmla="*/ 1930947 h 3859499"/>
                <a:gd name="connsiteX3" fmla="*/ 1961824 w 9871879"/>
                <a:gd name="connsiteY3" fmla="*/ 1906008 h 3859499"/>
                <a:gd name="connsiteX4" fmla="*/ 1945199 w 9871879"/>
                <a:gd name="connsiteY4" fmla="*/ 3826248 h 3859499"/>
                <a:gd name="connsiteX5" fmla="*/ 9759163 w 9871879"/>
                <a:gd name="connsiteY5" fmla="*/ 3859499 h 3859499"/>
                <a:gd name="connsiteX0" fmla="*/ 21 w 9759163"/>
                <a:gd name="connsiteY0" fmla="*/ 0 h 3859499"/>
                <a:gd name="connsiteX1" fmla="*/ 8412501 w 9759163"/>
                <a:gd name="connsiteY1" fmla="*/ 10706 h 3859499"/>
                <a:gd name="connsiteX2" fmla="*/ 8520567 w 9759163"/>
                <a:gd name="connsiteY2" fmla="*/ 1930947 h 3859499"/>
                <a:gd name="connsiteX3" fmla="*/ 1961824 w 9759163"/>
                <a:gd name="connsiteY3" fmla="*/ 1906008 h 3859499"/>
                <a:gd name="connsiteX4" fmla="*/ 1945199 w 9759163"/>
                <a:gd name="connsiteY4" fmla="*/ 3826248 h 3859499"/>
                <a:gd name="connsiteX5" fmla="*/ 9759163 w 9759163"/>
                <a:gd name="connsiteY5" fmla="*/ 3859499 h 3859499"/>
                <a:gd name="connsiteX0" fmla="*/ 21 w 9759163"/>
                <a:gd name="connsiteY0" fmla="*/ 0 h 3859499"/>
                <a:gd name="connsiteX1" fmla="*/ 8412501 w 9759163"/>
                <a:gd name="connsiteY1" fmla="*/ 10706 h 3859499"/>
                <a:gd name="connsiteX2" fmla="*/ 8520567 w 9759163"/>
                <a:gd name="connsiteY2" fmla="*/ 1930947 h 3859499"/>
                <a:gd name="connsiteX3" fmla="*/ 1961824 w 9759163"/>
                <a:gd name="connsiteY3" fmla="*/ 1906008 h 3859499"/>
                <a:gd name="connsiteX4" fmla="*/ 1945199 w 9759163"/>
                <a:gd name="connsiteY4" fmla="*/ 3826248 h 3859499"/>
                <a:gd name="connsiteX5" fmla="*/ 9759163 w 9759163"/>
                <a:gd name="connsiteY5" fmla="*/ 3859499 h 3859499"/>
                <a:gd name="connsiteX0" fmla="*/ 21 w 9759163"/>
                <a:gd name="connsiteY0" fmla="*/ 0 h 3859499"/>
                <a:gd name="connsiteX1" fmla="*/ 8412501 w 9759163"/>
                <a:gd name="connsiteY1" fmla="*/ 10706 h 3859499"/>
                <a:gd name="connsiteX2" fmla="*/ 8520567 w 9759163"/>
                <a:gd name="connsiteY2" fmla="*/ 1930947 h 3859499"/>
                <a:gd name="connsiteX3" fmla="*/ 1961824 w 9759163"/>
                <a:gd name="connsiteY3" fmla="*/ 1906008 h 3859499"/>
                <a:gd name="connsiteX4" fmla="*/ 1945199 w 9759163"/>
                <a:gd name="connsiteY4" fmla="*/ 3826248 h 3859499"/>
                <a:gd name="connsiteX5" fmla="*/ 9759163 w 9759163"/>
                <a:gd name="connsiteY5" fmla="*/ 3859499 h 385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9163" h="3859499">
                  <a:moveTo>
                    <a:pt x="21" y="0"/>
                  </a:moveTo>
                  <a:cubicBezTo>
                    <a:pt x="-13833" y="2078"/>
                    <a:pt x="6817843" y="17633"/>
                    <a:pt x="8412501" y="10706"/>
                  </a:cubicBezTo>
                  <a:cubicBezTo>
                    <a:pt x="9838047" y="10076"/>
                    <a:pt x="10035301" y="1923391"/>
                    <a:pt x="8520567" y="1930947"/>
                  </a:cubicBezTo>
                  <a:lnTo>
                    <a:pt x="1961824" y="1906008"/>
                  </a:lnTo>
                  <a:cubicBezTo>
                    <a:pt x="766176" y="1930945"/>
                    <a:pt x="820210" y="3824863"/>
                    <a:pt x="1945199" y="3826248"/>
                  </a:cubicBezTo>
                  <a:lnTo>
                    <a:pt x="9759163" y="3859499"/>
                  </a:lnTo>
                </a:path>
              </a:pathLst>
            </a:custGeom>
            <a:ln w="19050">
              <a:solidFill>
                <a:srgbClr val="7F7F7F"/>
              </a:solidFill>
              <a:prstDash val="soli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Arrow: Chevron 2">
              <a:extLst>
                <a:ext uri="{FF2B5EF4-FFF2-40B4-BE49-F238E27FC236}">
                  <a16:creationId xmlns="" xmlns:a16="http://schemas.microsoft.com/office/drawing/2014/main" id="{E70C2166-9C46-49F5-833A-45ACA66DC82A}"/>
                </a:ext>
              </a:extLst>
            </p:cNvPr>
            <p:cNvSpPr/>
            <p:nvPr/>
          </p:nvSpPr>
          <p:spPr>
            <a:xfrm>
              <a:off x="4239788" y="1537124"/>
              <a:ext cx="302563" cy="304394"/>
            </a:xfrm>
            <a:prstGeom prst="chevron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Arrow: Chevron 3">
              <a:extLst>
                <a:ext uri="{FF2B5EF4-FFF2-40B4-BE49-F238E27FC236}">
                  <a16:creationId xmlns="" xmlns:a16="http://schemas.microsoft.com/office/drawing/2014/main" id="{B8E6A307-47E6-4381-B078-056AFF26A289}"/>
                </a:ext>
              </a:extLst>
            </p:cNvPr>
            <p:cNvSpPr/>
            <p:nvPr/>
          </p:nvSpPr>
          <p:spPr>
            <a:xfrm rot="10800000">
              <a:off x="9455401" y="3366436"/>
              <a:ext cx="302563" cy="304394"/>
            </a:xfrm>
            <a:prstGeom prst="chevron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Arrow: Chevron 4">
              <a:extLst>
                <a:ext uri="{FF2B5EF4-FFF2-40B4-BE49-F238E27FC236}">
                  <a16:creationId xmlns="" xmlns:a16="http://schemas.microsoft.com/office/drawing/2014/main" id="{C808584F-6B67-4087-B903-37CBE9BD90A1}"/>
                </a:ext>
              </a:extLst>
            </p:cNvPr>
            <p:cNvSpPr/>
            <p:nvPr/>
          </p:nvSpPr>
          <p:spPr>
            <a:xfrm>
              <a:off x="5194357" y="5166383"/>
              <a:ext cx="302563" cy="304394"/>
            </a:xfrm>
            <a:prstGeom prst="chevron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Arrow: Chevron 8">
              <a:extLst>
                <a:ext uri="{FF2B5EF4-FFF2-40B4-BE49-F238E27FC236}">
                  <a16:creationId xmlns="" xmlns:a16="http://schemas.microsoft.com/office/drawing/2014/main" id="{C741E13A-F478-4D13-A625-F7C60A3CEA3C}"/>
                </a:ext>
              </a:extLst>
            </p:cNvPr>
            <p:cNvSpPr/>
            <p:nvPr/>
          </p:nvSpPr>
          <p:spPr>
            <a:xfrm>
              <a:off x="10665007" y="5191066"/>
              <a:ext cx="302563" cy="304394"/>
            </a:xfrm>
            <a:prstGeom prst="chevron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3" name="Picture 2" descr="Risultati immagini per unione europea">
              <a:extLst>
                <a:ext uri="{FF2B5EF4-FFF2-40B4-BE49-F238E27FC236}">
                  <a16:creationId xmlns="" xmlns:a16="http://schemas.microsoft.com/office/drawing/2014/main" id="{15C69513-A845-4E7D-AD27-348E0ED86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24" y="1268469"/>
              <a:ext cx="1024585" cy="755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" descr="Risultati immagini per idea icon">
              <a:extLst>
                <a:ext uri="{FF2B5EF4-FFF2-40B4-BE49-F238E27FC236}">
                  <a16:creationId xmlns="" xmlns:a16="http://schemas.microsoft.com/office/drawing/2014/main" id="{A7A1F9C6-865F-4EBD-8F5D-CF849DF6C3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262" y="3025940"/>
              <a:ext cx="831950" cy="83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1">
              <a:extLst>
                <a:ext uri="{FF2B5EF4-FFF2-40B4-BE49-F238E27FC236}">
                  <a16:creationId xmlns="" xmlns:a16="http://schemas.microsoft.com/office/drawing/2014/main" id="{ECC820E9-0CF2-480C-B54A-5E83FDFE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385" y="1124986"/>
              <a:ext cx="1127118" cy="1127118"/>
            </a:xfrm>
            <a:prstGeom prst="rect">
              <a:avLst/>
            </a:prstGeom>
          </p:spPr>
        </p:pic>
        <p:pic>
          <p:nvPicPr>
            <p:cNvPr id="66" name="Picture 12">
              <a:extLst>
                <a:ext uri="{FF2B5EF4-FFF2-40B4-BE49-F238E27FC236}">
                  <a16:creationId xmlns="" xmlns:a16="http://schemas.microsoft.com/office/drawing/2014/main" id="{C8D8869D-3905-4B81-8F2B-28286C3A5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19009" y="3996588"/>
              <a:ext cx="958808" cy="958808"/>
            </a:xfrm>
            <a:prstGeom prst="rect">
              <a:avLst/>
            </a:prstGeom>
          </p:spPr>
        </p:pic>
        <p:pic>
          <p:nvPicPr>
            <p:cNvPr id="67" name="Picture 13">
              <a:extLst>
                <a:ext uri="{FF2B5EF4-FFF2-40B4-BE49-F238E27FC236}">
                  <a16:creationId xmlns="" xmlns:a16="http://schemas.microsoft.com/office/drawing/2014/main" id="{DEAB7553-5CE3-4402-9EDF-76372444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73580" y="4981465"/>
              <a:ext cx="831951" cy="831951"/>
            </a:xfrm>
            <a:prstGeom prst="rect">
              <a:avLst/>
            </a:prstGeom>
          </p:spPr>
        </p:pic>
        <p:sp>
          <p:nvSpPr>
            <p:cNvPr id="71" name="TextBox 14">
              <a:extLst>
                <a:ext uri="{FF2B5EF4-FFF2-40B4-BE49-F238E27FC236}">
                  <a16:creationId xmlns="" xmlns:a16="http://schemas.microsoft.com/office/drawing/2014/main" id="{5D4587C4-5FF0-43A0-B2CF-D7EDC4D75D49}"/>
                </a:ext>
              </a:extLst>
            </p:cNvPr>
            <p:cNvSpPr txBox="1"/>
            <p:nvPr/>
          </p:nvSpPr>
          <p:spPr>
            <a:xfrm>
              <a:off x="7492940" y="1889397"/>
              <a:ext cx="2172055" cy="1025304"/>
            </a:xfrm>
            <a:prstGeom prst="rect">
              <a:avLst/>
            </a:prstGeom>
            <a:noFill/>
          </p:spPr>
          <p:txBody>
            <a:bodyPr wrap="square" lIns="0" tIns="0" rIns="0" bIns="45720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Incontri con le Op Nazionali </a:t>
              </a:r>
              <a:r>
                <a:rPr lang="it-IT" sz="1400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 raccogliere modalità di lavoro e aspettative </a:t>
              </a:r>
            </a:p>
          </p:txBody>
        </p:sp>
        <p:sp>
          <p:nvSpPr>
            <p:cNvPr id="72" name="TextBox 15">
              <a:extLst>
                <a:ext uri="{FF2B5EF4-FFF2-40B4-BE49-F238E27FC236}">
                  <a16:creationId xmlns="" xmlns:a16="http://schemas.microsoft.com/office/drawing/2014/main" id="{91AE7EBF-FE47-4E8D-8790-5B16974FC13F}"/>
                </a:ext>
              </a:extLst>
            </p:cNvPr>
            <p:cNvSpPr txBox="1"/>
            <p:nvPr/>
          </p:nvSpPr>
          <p:spPr>
            <a:xfrm>
              <a:off x="1975258" y="1889397"/>
              <a:ext cx="2634883" cy="782011"/>
            </a:xfrm>
            <a:prstGeom prst="rect">
              <a:avLst/>
            </a:prstGeom>
            <a:noFill/>
          </p:spPr>
          <p:txBody>
            <a:bodyPr wrap="square" lIns="0" tIns="0" rIns="0" bIns="45720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Rilievi </a:t>
              </a:r>
              <a:r>
                <a:rPr lang="it-IT" sz="1400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della </a:t>
              </a:r>
              <a:r>
                <a:rPr lang="it-IT" sz="14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Commissione Europea </a:t>
              </a:r>
              <a:r>
                <a:rPr lang="it-IT" sz="1400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seguito dell’Audit: </a:t>
              </a:r>
              <a:r>
                <a:rPr lang="it-IT" sz="14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necessità di adeguamento</a:t>
              </a:r>
            </a:p>
          </p:txBody>
        </p:sp>
        <p:sp>
          <p:nvSpPr>
            <p:cNvPr id="73" name="TextBox 16">
              <a:extLst>
                <a:ext uri="{FF2B5EF4-FFF2-40B4-BE49-F238E27FC236}">
                  <a16:creationId xmlns="" xmlns:a16="http://schemas.microsoft.com/office/drawing/2014/main" id="{51C8AA9D-43FF-42AC-A4E2-0E5ADAF0F127}"/>
                </a:ext>
              </a:extLst>
            </p:cNvPr>
            <p:cNvSpPr txBox="1"/>
            <p:nvPr/>
          </p:nvSpPr>
          <p:spPr>
            <a:xfrm>
              <a:off x="6131445" y="3670829"/>
              <a:ext cx="2278909" cy="782011"/>
            </a:xfrm>
            <a:prstGeom prst="rect">
              <a:avLst/>
            </a:prstGeom>
            <a:noFill/>
          </p:spPr>
          <p:txBody>
            <a:bodyPr wrap="square" lIns="0" tIns="0" rIns="0" bIns="45720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Ideazione di una soluzione </a:t>
              </a:r>
              <a:r>
                <a:rPr lang="it-IT" sz="1400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 permettere la raccolta dati FEAD 2018 </a:t>
              </a:r>
            </a:p>
          </p:txBody>
        </p:sp>
        <p:sp>
          <p:nvSpPr>
            <p:cNvPr id="74" name="TextBox 17">
              <a:extLst>
                <a:ext uri="{FF2B5EF4-FFF2-40B4-BE49-F238E27FC236}">
                  <a16:creationId xmlns="" xmlns:a16="http://schemas.microsoft.com/office/drawing/2014/main" id="{8C4117D6-5DAA-4FE3-94F8-658B404F56D0}"/>
                </a:ext>
              </a:extLst>
            </p:cNvPr>
            <p:cNvSpPr txBox="1"/>
            <p:nvPr/>
          </p:nvSpPr>
          <p:spPr>
            <a:xfrm>
              <a:off x="2867158" y="4201080"/>
              <a:ext cx="2278909" cy="782011"/>
            </a:xfrm>
            <a:prstGeom prst="rect">
              <a:avLst/>
            </a:prstGeom>
            <a:noFill/>
          </p:spPr>
          <p:txBody>
            <a:bodyPr wrap="square" lIns="0" tIns="0" rIns="0" bIns="45720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Co-creazione</a:t>
              </a:r>
              <a:r>
                <a:rPr lang="it-IT" sz="1400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della soluzione con le OP nazionali e </a:t>
              </a:r>
              <a:r>
                <a:rPr lang="it-IT" sz="1400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OpC</a:t>
              </a:r>
              <a:r>
                <a:rPr lang="it-IT" sz="1400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incontrate</a:t>
              </a:r>
            </a:p>
          </p:txBody>
        </p:sp>
        <p:sp>
          <p:nvSpPr>
            <p:cNvPr id="75" name="TextBox 18">
              <a:extLst>
                <a:ext uri="{FF2B5EF4-FFF2-40B4-BE49-F238E27FC236}">
                  <a16:creationId xmlns="" xmlns:a16="http://schemas.microsoft.com/office/drawing/2014/main" id="{94AA5C13-37A9-4D41-AA5E-DBC620B78A73}"/>
                </a:ext>
              </a:extLst>
            </p:cNvPr>
            <p:cNvSpPr txBox="1"/>
            <p:nvPr/>
          </p:nvSpPr>
          <p:spPr>
            <a:xfrm>
              <a:off x="7753468" y="5526346"/>
              <a:ext cx="2527132" cy="1025304"/>
            </a:xfrm>
            <a:prstGeom prst="rect">
              <a:avLst/>
            </a:prstGeom>
            <a:noFill/>
          </p:spPr>
          <p:txBody>
            <a:bodyPr wrap="square" lIns="0" tIns="0" rIns="0" bIns="45720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Presentazione del prototipo </a:t>
              </a:r>
              <a:r>
                <a:rPr lang="it-IT" sz="1400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sviluppato e condivisione funzionalità del sistema gestionale con le </a:t>
              </a:r>
              <a:r>
                <a:rPr lang="it-IT" sz="1400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OpC</a:t>
              </a:r>
              <a:endParaRPr lang="it-IT" sz="1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6" name="TextBox 21">
            <a:extLst>
              <a:ext uri="{FF2B5EF4-FFF2-40B4-BE49-F238E27FC236}">
                <a16:creationId xmlns="" xmlns:a16="http://schemas.microsoft.com/office/drawing/2014/main" id="{5D60D3DD-6923-40F5-834C-8362D966CD4F}"/>
              </a:ext>
            </a:extLst>
          </p:cNvPr>
          <p:cNvSpPr txBox="1"/>
          <p:nvPr/>
        </p:nvSpPr>
        <p:spPr>
          <a:xfrm>
            <a:off x="134139" y="2181056"/>
            <a:ext cx="2773631" cy="2508379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just"/>
            <a:r>
              <a:rPr lang="it-IT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fine di risolvere le problematiche rilevate, l’Autorità di Gestione ha avviato un </a:t>
            </a:r>
            <a:r>
              <a:rPr lang="it-IT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 </a:t>
            </a:r>
            <a:r>
              <a:rPr lang="it-IT" sz="20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partecipativo di </a:t>
            </a:r>
            <a:r>
              <a:rPr lang="it-IT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co-creazione </a:t>
            </a:r>
            <a:r>
              <a:rPr lang="it-IT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 soluzione, insieme alle Organizzazioni Partner</a:t>
            </a:r>
          </a:p>
        </p:txBody>
      </p:sp>
    </p:spTree>
    <p:extLst>
      <p:ext uri="{BB962C8B-B14F-4D97-AF65-F5344CB8AC3E}">
        <p14:creationId xmlns:p14="http://schemas.microsoft.com/office/powerpoint/2010/main" val="367016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4BB3EE6-EB95-4C62-8DDD-A94467930573}"/>
              </a:ext>
            </a:extLst>
          </p:cNvPr>
          <p:cNvSpPr/>
          <p:nvPr/>
        </p:nvSpPr>
        <p:spPr>
          <a:xfrm>
            <a:off x="660399" y="1372056"/>
            <a:ext cx="4562529" cy="46930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7C919EB-8EED-4DE6-9D3E-52E6EA8709CE}"/>
              </a:ext>
            </a:extLst>
          </p:cNvPr>
          <p:cNvSpPr/>
          <p:nvPr/>
        </p:nvSpPr>
        <p:spPr>
          <a:xfrm>
            <a:off x="6969074" y="1351785"/>
            <a:ext cx="4562529" cy="469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22">
            <a:extLst>
              <a:ext uri="{FF2B5EF4-FFF2-40B4-BE49-F238E27FC236}">
                <a16:creationId xmlns="" xmlns:a16="http://schemas.microsoft.com/office/drawing/2014/main" id="{77D34431-E4A5-47EE-A390-618E124C9BA6}"/>
              </a:ext>
            </a:extLst>
          </p:cNvPr>
          <p:cNvSpPr txBox="1">
            <a:spLocks/>
          </p:cNvSpPr>
          <p:nvPr/>
        </p:nvSpPr>
        <p:spPr>
          <a:xfrm>
            <a:off x="424065" y="150964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b="0" i="0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processo</a:t>
            </a:r>
            <a:endParaRPr lang="it-IT" sz="1800" dirty="0">
              <a:solidFill>
                <a:srgbClr val="FA942E"/>
              </a:solidFill>
            </a:endParaRPr>
          </a:p>
        </p:txBody>
      </p:sp>
      <p:sp>
        <p:nvSpPr>
          <p:cNvPr id="14" name="CasellaDiTesto 29">
            <a:extLst>
              <a:ext uri="{FF2B5EF4-FFF2-40B4-BE49-F238E27FC236}">
                <a16:creationId xmlns="" xmlns:a16="http://schemas.microsoft.com/office/drawing/2014/main" id="{B428B17F-358F-4732-A132-BEF1375B191E}"/>
              </a:ext>
            </a:extLst>
          </p:cNvPr>
          <p:cNvSpPr txBox="1"/>
          <p:nvPr/>
        </p:nvSpPr>
        <p:spPr>
          <a:xfrm>
            <a:off x="1596580" y="918428"/>
            <a:ext cx="2690167" cy="415498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400" b="1" dirty="0">
                <a:solidFill>
                  <a:srgbClr val="FA94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è stato fatto</a:t>
            </a:r>
          </a:p>
        </p:txBody>
      </p:sp>
      <p:sp>
        <p:nvSpPr>
          <p:cNvPr id="18" name="CasellaDiTesto 29">
            <a:extLst>
              <a:ext uri="{FF2B5EF4-FFF2-40B4-BE49-F238E27FC236}">
                <a16:creationId xmlns="" xmlns:a16="http://schemas.microsoft.com/office/drawing/2014/main" id="{B08DB7BE-F754-40CD-8B3A-5A6E0D3A4E5A}"/>
              </a:ext>
            </a:extLst>
          </p:cNvPr>
          <p:cNvSpPr txBox="1"/>
          <p:nvPr/>
        </p:nvSpPr>
        <p:spPr>
          <a:xfrm>
            <a:off x="8566393" y="898613"/>
            <a:ext cx="1367890" cy="415498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400" b="1" dirty="0">
                <a:solidFill>
                  <a:srgbClr val="FA94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Risultati </a:t>
            </a:r>
            <a:endParaRPr lang="it-IT" b="1" dirty="0">
              <a:solidFill>
                <a:srgbClr val="FA94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9">
            <a:extLst>
              <a:ext uri="{FF2B5EF4-FFF2-40B4-BE49-F238E27FC236}">
                <a16:creationId xmlns="" xmlns:a16="http://schemas.microsoft.com/office/drawing/2014/main" id="{33392197-794D-4BCC-8214-17672FB56A8A}"/>
              </a:ext>
            </a:extLst>
          </p:cNvPr>
          <p:cNvSpPr txBox="1"/>
          <p:nvPr/>
        </p:nvSpPr>
        <p:spPr>
          <a:xfrm>
            <a:off x="1766277" y="2173622"/>
            <a:ext cx="5252989" cy="661720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Incontri con </a:t>
            </a:r>
            <a:r>
              <a:rPr lang="it-IT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7 Op nazionali</a:t>
            </a:r>
          </a:p>
          <a:p>
            <a:r>
              <a:rPr lang="it-IT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le 197 OpC</a:t>
            </a:r>
            <a:endParaRPr lang="it-IT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9">
            <a:extLst>
              <a:ext uri="{FF2B5EF4-FFF2-40B4-BE49-F238E27FC236}">
                <a16:creationId xmlns="" xmlns:a16="http://schemas.microsoft.com/office/drawing/2014/main" id="{75FE660A-D451-4BC5-8646-FC3CE7D68833}"/>
              </a:ext>
            </a:extLst>
          </p:cNvPr>
          <p:cNvSpPr txBox="1"/>
          <p:nvPr/>
        </p:nvSpPr>
        <p:spPr>
          <a:xfrm>
            <a:off x="1872965" y="3538523"/>
            <a:ext cx="5107394" cy="353943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Co-creazione sistema </a:t>
            </a:r>
          </a:p>
        </p:txBody>
      </p:sp>
      <p:sp>
        <p:nvSpPr>
          <p:cNvPr id="25" name="CasellaDiTesto 29">
            <a:extLst>
              <a:ext uri="{FF2B5EF4-FFF2-40B4-BE49-F238E27FC236}">
                <a16:creationId xmlns="" xmlns:a16="http://schemas.microsoft.com/office/drawing/2014/main" id="{C5178E01-768E-4714-9EC7-368A96C3DF4F}"/>
              </a:ext>
            </a:extLst>
          </p:cNvPr>
          <p:cNvSpPr txBox="1"/>
          <p:nvPr/>
        </p:nvSpPr>
        <p:spPr>
          <a:xfrm>
            <a:off x="1932800" y="4722774"/>
            <a:ext cx="3290127" cy="353943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</a:t>
            </a:r>
            <a:r>
              <a:rPr lang="it-IT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SIFEAD</a:t>
            </a:r>
            <a:endParaRPr lang="it-IT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9">
            <a:extLst>
              <a:ext uri="{FF2B5EF4-FFF2-40B4-BE49-F238E27FC236}">
                <a16:creationId xmlns="" xmlns:a16="http://schemas.microsoft.com/office/drawing/2014/main" id="{9A3ABD1B-0896-4BA9-A0EB-3F744304A032}"/>
              </a:ext>
            </a:extLst>
          </p:cNvPr>
          <p:cNvSpPr txBox="1"/>
          <p:nvPr/>
        </p:nvSpPr>
        <p:spPr>
          <a:xfrm>
            <a:off x="8188883" y="2327510"/>
            <a:ext cx="5107394" cy="353943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Tracciabilità dei flussi</a:t>
            </a:r>
          </a:p>
        </p:txBody>
      </p:sp>
      <p:sp>
        <p:nvSpPr>
          <p:cNvPr id="27" name="CasellaDiTesto 29">
            <a:extLst>
              <a:ext uri="{FF2B5EF4-FFF2-40B4-BE49-F238E27FC236}">
                <a16:creationId xmlns="" xmlns:a16="http://schemas.microsoft.com/office/drawing/2014/main" id="{467C855A-5F13-438C-B984-F70133718BD8}"/>
              </a:ext>
            </a:extLst>
          </p:cNvPr>
          <p:cNvSpPr txBox="1"/>
          <p:nvPr/>
        </p:nvSpPr>
        <p:spPr>
          <a:xfrm>
            <a:off x="8245433" y="3349119"/>
            <a:ext cx="3094777" cy="661720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dei dati relativi al programma</a:t>
            </a:r>
          </a:p>
        </p:txBody>
      </p:sp>
      <p:sp>
        <p:nvSpPr>
          <p:cNvPr id="28" name="CasellaDiTesto 29">
            <a:extLst>
              <a:ext uri="{FF2B5EF4-FFF2-40B4-BE49-F238E27FC236}">
                <a16:creationId xmlns="" xmlns:a16="http://schemas.microsoft.com/office/drawing/2014/main" id="{F98738C7-6643-4479-BEE4-7432A6417FEC}"/>
              </a:ext>
            </a:extLst>
          </p:cNvPr>
          <p:cNvSpPr txBox="1"/>
          <p:nvPr/>
        </p:nvSpPr>
        <p:spPr>
          <a:xfrm>
            <a:off x="8241474" y="4568886"/>
            <a:ext cx="3290127" cy="1277273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Digitalizzazione del processo di distribuzione </a:t>
            </a:r>
            <a:r>
              <a:rPr lang="it-IT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 aiuti e delle misure di accompagnamento sociale</a:t>
            </a:r>
            <a:endParaRPr lang="it-IT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21F97581-CF78-4F95-9AEB-94D77B197042}"/>
              </a:ext>
            </a:extLst>
          </p:cNvPr>
          <p:cNvGrpSpPr/>
          <p:nvPr/>
        </p:nvGrpSpPr>
        <p:grpSpPr>
          <a:xfrm>
            <a:off x="851790" y="2052272"/>
            <a:ext cx="778463" cy="810154"/>
            <a:chOff x="851790" y="2052272"/>
            <a:chExt cx="778463" cy="810154"/>
          </a:xfrm>
        </p:grpSpPr>
        <p:sp>
          <p:nvSpPr>
            <p:cNvPr id="10" name="Ovale 14">
              <a:extLst>
                <a:ext uri="{FF2B5EF4-FFF2-40B4-BE49-F238E27FC236}">
                  <a16:creationId xmlns="" xmlns:a16="http://schemas.microsoft.com/office/drawing/2014/main" id="{81C10FDB-4A53-4C97-94D0-F2769986B598}"/>
                </a:ext>
              </a:extLst>
            </p:cNvPr>
            <p:cNvSpPr/>
            <p:nvPr/>
          </p:nvSpPr>
          <p:spPr>
            <a:xfrm>
              <a:off x="851790" y="2052272"/>
              <a:ext cx="778463" cy="810154"/>
            </a:xfrm>
            <a:prstGeom prst="ellipse">
              <a:avLst/>
            </a:prstGeom>
            <a:solidFill>
              <a:srgbClr val="B4C7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3" name="Picture 2" descr="A close up of a logo&#10;&#10;Description generated with very high confidence">
              <a:extLst>
                <a:ext uri="{FF2B5EF4-FFF2-40B4-BE49-F238E27FC236}">
                  <a16:creationId xmlns="" xmlns:a16="http://schemas.microsoft.com/office/drawing/2014/main" id="{977BC6A9-4AB1-4CA7-B4C3-900E035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09" y="2201128"/>
              <a:ext cx="551271" cy="551271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2E80653-A290-41FA-BE91-0E9AACE56D1C}"/>
              </a:ext>
            </a:extLst>
          </p:cNvPr>
          <p:cNvGrpSpPr/>
          <p:nvPr/>
        </p:nvGrpSpPr>
        <p:grpSpPr>
          <a:xfrm>
            <a:off x="851790" y="3284530"/>
            <a:ext cx="778463" cy="810154"/>
            <a:chOff x="851790" y="3284530"/>
            <a:chExt cx="778463" cy="810154"/>
          </a:xfrm>
        </p:grpSpPr>
        <p:sp>
          <p:nvSpPr>
            <p:cNvPr id="13" name="Ovale 14">
              <a:extLst>
                <a:ext uri="{FF2B5EF4-FFF2-40B4-BE49-F238E27FC236}">
                  <a16:creationId xmlns="" xmlns:a16="http://schemas.microsoft.com/office/drawing/2014/main" id="{AB8DC23A-3C3C-429F-8624-21AB3461362F}"/>
                </a:ext>
              </a:extLst>
            </p:cNvPr>
            <p:cNvSpPr/>
            <p:nvPr/>
          </p:nvSpPr>
          <p:spPr>
            <a:xfrm>
              <a:off x="851790" y="3284530"/>
              <a:ext cx="778463" cy="810154"/>
            </a:xfrm>
            <a:prstGeom prst="ellipse">
              <a:avLst/>
            </a:prstGeom>
            <a:solidFill>
              <a:srgbClr val="B4C7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6" name="Picture 5" descr="A picture containing traffic light, vector graphics&#10;&#10;Description generated with very high confidence">
              <a:extLst>
                <a:ext uri="{FF2B5EF4-FFF2-40B4-BE49-F238E27FC236}">
                  <a16:creationId xmlns="" xmlns:a16="http://schemas.microsoft.com/office/drawing/2014/main" id="{525A4A61-35B9-4EFC-AC48-62AE6D31E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09" y="3420239"/>
              <a:ext cx="555685" cy="555685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015A4D92-30D9-491F-A12E-FF344D8070F4}"/>
              </a:ext>
            </a:extLst>
          </p:cNvPr>
          <p:cNvGrpSpPr/>
          <p:nvPr/>
        </p:nvGrpSpPr>
        <p:grpSpPr>
          <a:xfrm>
            <a:off x="851790" y="4516789"/>
            <a:ext cx="778463" cy="810154"/>
            <a:chOff x="851790" y="4516789"/>
            <a:chExt cx="778463" cy="810154"/>
          </a:xfrm>
        </p:grpSpPr>
        <p:sp>
          <p:nvSpPr>
            <p:cNvPr id="16" name="Ovale 14">
              <a:extLst>
                <a:ext uri="{FF2B5EF4-FFF2-40B4-BE49-F238E27FC236}">
                  <a16:creationId xmlns="" xmlns:a16="http://schemas.microsoft.com/office/drawing/2014/main" id="{63C0D0BB-360A-4C0A-BD24-6CCDEDE20058}"/>
                </a:ext>
              </a:extLst>
            </p:cNvPr>
            <p:cNvSpPr/>
            <p:nvPr/>
          </p:nvSpPr>
          <p:spPr>
            <a:xfrm>
              <a:off x="851790" y="4516789"/>
              <a:ext cx="778463" cy="810154"/>
            </a:xfrm>
            <a:prstGeom prst="ellipse">
              <a:avLst/>
            </a:prstGeom>
            <a:solidFill>
              <a:srgbClr val="B4C7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29" name="Picture 28" descr="A close up of a logo&#10;&#10;Description generated with high confidence">
              <a:extLst>
                <a:ext uri="{FF2B5EF4-FFF2-40B4-BE49-F238E27FC236}">
                  <a16:creationId xmlns="" xmlns:a16="http://schemas.microsoft.com/office/drawing/2014/main" id="{DCB6CAC7-3B7F-4AF5-A9ED-815AD4E70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42" y="4654590"/>
              <a:ext cx="565996" cy="565996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F017AA08-D19E-4091-853E-517803930D83}"/>
              </a:ext>
            </a:extLst>
          </p:cNvPr>
          <p:cNvGrpSpPr/>
          <p:nvPr/>
        </p:nvGrpSpPr>
        <p:grpSpPr>
          <a:xfrm>
            <a:off x="7118609" y="2052272"/>
            <a:ext cx="778463" cy="810154"/>
            <a:chOff x="7118609" y="2052272"/>
            <a:chExt cx="778463" cy="810154"/>
          </a:xfrm>
        </p:grpSpPr>
        <p:sp>
          <p:nvSpPr>
            <p:cNvPr id="17" name="Ovale 14">
              <a:extLst>
                <a:ext uri="{FF2B5EF4-FFF2-40B4-BE49-F238E27FC236}">
                  <a16:creationId xmlns="" xmlns:a16="http://schemas.microsoft.com/office/drawing/2014/main" id="{B613267D-742E-4DD0-8A75-E25B59B6ACB5}"/>
                </a:ext>
              </a:extLst>
            </p:cNvPr>
            <p:cNvSpPr/>
            <p:nvPr/>
          </p:nvSpPr>
          <p:spPr>
            <a:xfrm>
              <a:off x="7118609" y="2052272"/>
              <a:ext cx="778463" cy="810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32" name="Picture 31" descr="A picture containing vector graphics&#10;&#10;Description generated with high confidence">
              <a:extLst>
                <a:ext uri="{FF2B5EF4-FFF2-40B4-BE49-F238E27FC236}">
                  <a16:creationId xmlns="" xmlns:a16="http://schemas.microsoft.com/office/drawing/2014/main" id="{87F71BAD-C277-4523-9A8B-02D237219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624" y="2216956"/>
              <a:ext cx="508145" cy="50814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BF37B83-0337-4718-9ACD-DB947889FD61}"/>
              </a:ext>
            </a:extLst>
          </p:cNvPr>
          <p:cNvGrpSpPr/>
          <p:nvPr/>
        </p:nvGrpSpPr>
        <p:grpSpPr>
          <a:xfrm>
            <a:off x="7118609" y="3284531"/>
            <a:ext cx="778463" cy="810154"/>
            <a:chOff x="7118609" y="3284531"/>
            <a:chExt cx="778463" cy="810154"/>
          </a:xfrm>
        </p:grpSpPr>
        <p:sp>
          <p:nvSpPr>
            <p:cNvPr id="20" name="Ovale 14">
              <a:extLst>
                <a:ext uri="{FF2B5EF4-FFF2-40B4-BE49-F238E27FC236}">
                  <a16:creationId xmlns="" xmlns:a16="http://schemas.microsoft.com/office/drawing/2014/main" id="{E6FC083E-A2AE-4CD5-8FB0-4ADFCEE6AE93}"/>
                </a:ext>
              </a:extLst>
            </p:cNvPr>
            <p:cNvSpPr/>
            <p:nvPr/>
          </p:nvSpPr>
          <p:spPr>
            <a:xfrm>
              <a:off x="7118609" y="3284531"/>
              <a:ext cx="778463" cy="810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33" name="Picture 32" descr="A close up of a logo&#10;&#10;Description generated with very high confidence">
              <a:extLst>
                <a:ext uri="{FF2B5EF4-FFF2-40B4-BE49-F238E27FC236}">
                  <a16:creationId xmlns="" xmlns:a16="http://schemas.microsoft.com/office/drawing/2014/main" id="{EE4B4020-4D47-42DA-8C7A-749750C18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652" y="3477790"/>
              <a:ext cx="475411" cy="47541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6A511481-6F7A-4612-B4C8-44731301FF9E}"/>
              </a:ext>
            </a:extLst>
          </p:cNvPr>
          <p:cNvGrpSpPr/>
          <p:nvPr/>
        </p:nvGrpSpPr>
        <p:grpSpPr>
          <a:xfrm>
            <a:off x="7118609" y="4516789"/>
            <a:ext cx="778463" cy="810154"/>
            <a:chOff x="7118609" y="4516789"/>
            <a:chExt cx="778463" cy="810154"/>
          </a:xfrm>
        </p:grpSpPr>
        <p:sp>
          <p:nvSpPr>
            <p:cNvPr id="21" name="Ovale 14">
              <a:extLst>
                <a:ext uri="{FF2B5EF4-FFF2-40B4-BE49-F238E27FC236}">
                  <a16:creationId xmlns="" xmlns:a16="http://schemas.microsoft.com/office/drawing/2014/main" id="{89BE8CCC-B132-4945-9123-5FA20DE4D85B}"/>
                </a:ext>
              </a:extLst>
            </p:cNvPr>
            <p:cNvSpPr/>
            <p:nvPr/>
          </p:nvSpPr>
          <p:spPr>
            <a:xfrm>
              <a:off x="7118609" y="4516789"/>
              <a:ext cx="778463" cy="810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34" name="Picture 33" descr="A close up of a sign&#10;&#10;Description generated with very high confidence">
              <a:extLst>
                <a:ext uri="{FF2B5EF4-FFF2-40B4-BE49-F238E27FC236}">
                  <a16:creationId xmlns="" xmlns:a16="http://schemas.microsoft.com/office/drawing/2014/main" id="{7CB99CDA-66A2-4059-A007-1C437692A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953" y="4681036"/>
              <a:ext cx="508145" cy="508145"/>
            </a:xfrm>
            <a:prstGeom prst="rect">
              <a:avLst/>
            </a:prstGeom>
          </p:spPr>
        </p:pic>
      </p:grpSp>
      <p:sp>
        <p:nvSpPr>
          <p:cNvPr id="41" name="Isosceles Triangle 40">
            <a:extLst>
              <a:ext uri="{FF2B5EF4-FFF2-40B4-BE49-F238E27FC236}">
                <a16:creationId xmlns="" xmlns:a16="http://schemas.microsoft.com/office/drawing/2014/main" id="{8E331E4D-F037-4639-8E06-C9F4E33C839A}"/>
              </a:ext>
            </a:extLst>
          </p:cNvPr>
          <p:cNvSpPr/>
          <p:nvPr/>
        </p:nvSpPr>
        <p:spPr>
          <a:xfrm rot="5400000">
            <a:off x="5796742" y="3293644"/>
            <a:ext cx="732820" cy="631741"/>
          </a:xfrm>
          <a:prstGeom prst="triangle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2">
            <a:extLst>
              <a:ext uri="{FF2B5EF4-FFF2-40B4-BE49-F238E27FC236}">
                <a16:creationId xmlns="" xmlns:a16="http://schemas.microsoft.com/office/drawing/2014/main" id="{77D34431-E4A5-47EE-A390-618E124C9BA6}"/>
              </a:ext>
            </a:extLst>
          </p:cNvPr>
          <p:cNvSpPr txBox="1">
            <a:spLocks/>
          </p:cNvSpPr>
          <p:nvPr/>
        </p:nvSpPr>
        <p:spPr>
          <a:xfrm>
            <a:off x="424065" y="150964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b="0" i="0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Formazione e comunicazione</a:t>
            </a:r>
            <a:endParaRPr lang="it-IT" sz="1800" dirty="0">
              <a:solidFill>
                <a:srgbClr val="FA942E"/>
              </a:solidFill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="" xmlns:a16="http://schemas.microsoft.com/office/drawing/2014/main" id="{7275775D-E9F2-4CC4-AC09-87EAD16F051C}"/>
              </a:ext>
            </a:extLst>
          </p:cNvPr>
          <p:cNvGrpSpPr>
            <a:grpSpLocks noChangeAspect="1"/>
          </p:cNvGrpSpPr>
          <p:nvPr/>
        </p:nvGrpSpPr>
        <p:grpSpPr>
          <a:xfrm>
            <a:off x="7576325" y="899824"/>
            <a:ext cx="4065867" cy="5288086"/>
            <a:chOff x="2627313" y="1125538"/>
            <a:chExt cx="3973512" cy="5167972"/>
          </a:xfrm>
          <a:solidFill>
            <a:schemeClr val="bg1">
              <a:lumMod val="50000"/>
            </a:schemeClr>
          </a:solidFill>
        </p:grpSpPr>
        <p:sp>
          <p:nvSpPr>
            <p:cNvPr id="43" name="Vatican">
              <a:extLst>
                <a:ext uri="{FF2B5EF4-FFF2-40B4-BE49-F238E27FC236}">
                  <a16:creationId xmlns="" xmlns:a16="http://schemas.microsoft.com/office/drawing/2014/main" id="{37F18337-56DD-4001-9914-12C07F3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3549651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1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1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1 h 2"/>
                <a:gd name="T24" fmla="*/ 2 w 2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San Marino">
              <a:extLst>
                <a:ext uri="{FF2B5EF4-FFF2-40B4-BE49-F238E27FC236}">
                  <a16:creationId xmlns="" xmlns:a16="http://schemas.microsoft.com/office/drawing/2014/main" id="{B41DA833-D043-420A-A9A0-29A83D10B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2601913"/>
              <a:ext cx="38100" cy="42863"/>
            </a:xfrm>
            <a:custGeom>
              <a:avLst/>
              <a:gdLst>
                <a:gd name="T0" fmla="*/ 1 w 24"/>
                <a:gd name="T1" fmla="*/ 25 h 27"/>
                <a:gd name="T2" fmla="*/ 1 w 24"/>
                <a:gd name="T3" fmla="*/ 25 h 27"/>
                <a:gd name="T4" fmla="*/ 18 w 24"/>
                <a:gd name="T5" fmla="*/ 27 h 27"/>
                <a:gd name="T6" fmla="*/ 19 w 24"/>
                <a:gd name="T7" fmla="*/ 22 h 27"/>
                <a:gd name="T8" fmla="*/ 19 w 24"/>
                <a:gd name="T9" fmla="*/ 22 h 27"/>
                <a:gd name="T10" fmla="*/ 24 w 24"/>
                <a:gd name="T11" fmla="*/ 15 h 27"/>
                <a:gd name="T12" fmla="*/ 22 w 24"/>
                <a:gd name="T13" fmla="*/ 0 h 27"/>
                <a:gd name="T14" fmla="*/ 7 w 24"/>
                <a:gd name="T15" fmla="*/ 10 h 27"/>
                <a:gd name="T16" fmla="*/ 0 w 24"/>
                <a:gd name="T17" fmla="*/ 10 h 27"/>
                <a:gd name="T18" fmla="*/ 1 w 24"/>
                <a:gd name="T19" fmla="*/ 25 h 27"/>
                <a:gd name="T20" fmla="*/ 1 w 24"/>
                <a:gd name="T21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7">
                  <a:moveTo>
                    <a:pt x="1" y="25"/>
                  </a:moveTo>
                  <a:lnTo>
                    <a:pt x="1" y="25"/>
                  </a:lnTo>
                  <a:lnTo>
                    <a:pt x="18" y="27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4" y="15"/>
                  </a:lnTo>
                  <a:lnTo>
                    <a:pt x="22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1" y="25"/>
                  </a:lnTo>
                  <a:lnTo>
                    <a:pt x="1" y="2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Abruzzo">
              <a:extLst>
                <a:ext uri="{FF2B5EF4-FFF2-40B4-BE49-F238E27FC236}">
                  <a16:creationId xmlns="" xmlns:a16="http://schemas.microsoft.com/office/drawing/2014/main" id="{04D3D5A3-0F54-44E9-A269-9DED72E6A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675" y="3105151"/>
              <a:ext cx="587375" cy="547688"/>
            </a:xfrm>
            <a:custGeom>
              <a:avLst/>
              <a:gdLst>
                <a:gd name="T0" fmla="*/ 203 w 370"/>
                <a:gd name="T1" fmla="*/ 49 h 345"/>
                <a:gd name="T2" fmla="*/ 291 w 370"/>
                <a:gd name="T3" fmla="*/ 153 h 345"/>
                <a:gd name="T4" fmla="*/ 311 w 370"/>
                <a:gd name="T5" fmla="*/ 182 h 345"/>
                <a:gd name="T6" fmla="*/ 357 w 370"/>
                <a:gd name="T7" fmla="*/ 225 h 345"/>
                <a:gd name="T8" fmla="*/ 366 w 370"/>
                <a:gd name="T9" fmla="*/ 242 h 345"/>
                <a:gd name="T10" fmla="*/ 348 w 370"/>
                <a:gd name="T11" fmla="*/ 266 h 345"/>
                <a:gd name="T12" fmla="*/ 328 w 370"/>
                <a:gd name="T13" fmla="*/ 301 h 345"/>
                <a:gd name="T14" fmla="*/ 303 w 370"/>
                <a:gd name="T15" fmla="*/ 317 h 345"/>
                <a:gd name="T16" fmla="*/ 285 w 370"/>
                <a:gd name="T17" fmla="*/ 289 h 345"/>
                <a:gd name="T18" fmla="*/ 273 w 370"/>
                <a:gd name="T19" fmla="*/ 285 h 345"/>
                <a:gd name="T20" fmla="*/ 253 w 370"/>
                <a:gd name="T21" fmla="*/ 290 h 345"/>
                <a:gd name="T22" fmla="*/ 237 w 370"/>
                <a:gd name="T23" fmla="*/ 303 h 345"/>
                <a:gd name="T24" fmla="*/ 246 w 370"/>
                <a:gd name="T25" fmla="*/ 326 h 345"/>
                <a:gd name="T26" fmla="*/ 239 w 370"/>
                <a:gd name="T27" fmla="*/ 326 h 345"/>
                <a:gd name="T28" fmla="*/ 224 w 370"/>
                <a:gd name="T29" fmla="*/ 329 h 345"/>
                <a:gd name="T30" fmla="*/ 211 w 370"/>
                <a:gd name="T31" fmla="*/ 339 h 345"/>
                <a:gd name="T32" fmla="*/ 193 w 370"/>
                <a:gd name="T33" fmla="*/ 343 h 345"/>
                <a:gd name="T34" fmla="*/ 175 w 370"/>
                <a:gd name="T35" fmla="*/ 330 h 345"/>
                <a:gd name="T36" fmla="*/ 155 w 370"/>
                <a:gd name="T37" fmla="*/ 326 h 345"/>
                <a:gd name="T38" fmla="*/ 138 w 370"/>
                <a:gd name="T39" fmla="*/ 310 h 345"/>
                <a:gd name="T40" fmla="*/ 110 w 370"/>
                <a:gd name="T41" fmla="*/ 323 h 345"/>
                <a:gd name="T42" fmla="*/ 94 w 370"/>
                <a:gd name="T43" fmla="*/ 309 h 345"/>
                <a:gd name="T44" fmla="*/ 74 w 370"/>
                <a:gd name="T45" fmla="*/ 306 h 345"/>
                <a:gd name="T46" fmla="*/ 71 w 370"/>
                <a:gd name="T47" fmla="*/ 276 h 345"/>
                <a:gd name="T48" fmla="*/ 56 w 370"/>
                <a:gd name="T49" fmla="*/ 269 h 345"/>
                <a:gd name="T50" fmla="*/ 16 w 370"/>
                <a:gd name="T51" fmla="*/ 253 h 345"/>
                <a:gd name="T52" fmla="*/ 0 w 370"/>
                <a:gd name="T53" fmla="*/ 220 h 345"/>
                <a:gd name="T54" fmla="*/ 13 w 370"/>
                <a:gd name="T55" fmla="*/ 204 h 345"/>
                <a:gd name="T56" fmla="*/ 52 w 370"/>
                <a:gd name="T57" fmla="*/ 216 h 345"/>
                <a:gd name="T58" fmla="*/ 69 w 370"/>
                <a:gd name="T59" fmla="*/ 208 h 345"/>
                <a:gd name="T60" fmla="*/ 67 w 370"/>
                <a:gd name="T61" fmla="*/ 198 h 345"/>
                <a:gd name="T62" fmla="*/ 45 w 370"/>
                <a:gd name="T63" fmla="*/ 178 h 345"/>
                <a:gd name="T64" fmla="*/ 35 w 370"/>
                <a:gd name="T65" fmla="*/ 145 h 345"/>
                <a:gd name="T66" fmla="*/ 32 w 370"/>
                <a:gd name="T67" fmla="*/ 110 h 345"/>
                <a:gd name="T68" fmla="*/ 35 w 370"/>
                <a:gd name="T69" fmla="*/ 88 h 345"/>
                <a:gd name="T70" fmla="*/ 55 w 370"/>
                <a:gd name="T71" fmla="*/ 89 h 345"/>
                <a:gd name="T72" fmla="*/ 72 w 370"/>
                <a:gd name="T73" fmla="*/ 91 h 345"/>
                <a:gd name="T74" fmla="*/ 72 w 370"/>
                <a:gd name="T75" fmla="*/ 70 h 345"/>
                <a:gd name="T76" fmla="*/ 70 w 370"/>
                <a:gd name="T77" fmla="*/ 58 h 345"/>
                <a:gd name="T78" fmla="*/ 70 w 370"/>
                <a:gd name="T79" fmla="*/ 58 h 345"/>
                <a:gd name="T80" fmla="*/ 85 w 370"/>
                <a:gd name="T81" fmla="*/ 54 h 345"/>
                <a:gd name="T82" fmla="*/ 99 w 370"/>
                <a:gd name="T83" fmla="*/ 44 h 345"/>
                <a:gd name="T84" fmla="*/ 107 w 370"/>
                <a:gd name="T85" fmla="*/ 23 h 345"/>
                <a:gd name="T86" fmla="*/ 128 w 370"/>
                <a:gd name="T87" fmla="*/ 27 h 345"/>
                <a:gd name="T88" fmla="*/ 144 w 370"/>
                <a:gd name="T89" fmla="*/ 12 h 345"/>
                <a:gd name="T90" fmla="*/ 167 w 370"/>
                <a:gd name="T91" fmla="*/ 4 h 345"/>
                <a:gd name="T92" fmla="*/ 188 w 370"/>
                <a:gd name="T93" fmla="*/ 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0" h="345">
                  <a:moveTo>
                    <a:pt x="188" y="1"/>
                  </a:moveTo>
                  <a:lnTo>
                    <a:pt x="193" y="27"/>
                  </a:lnTo>
                  <a:lnTo>
                    <a:pt x="203" y="49"/>
                  </a:lnTo>
                  <a:lnTo>
                    <a:pt x="228" y="96"/>
                  </a:lnTo>
                  <a:lnTo>
                    <a:pt x="257" y="127"/>
                  </a:lnTo>
                  <a:lnTo>
                    <a:pt x="291" y="153"/>
                  </a:lnTo>
                  <a:lnTo>
                    <a:pt x="295" y="162"/>
                  </a:lnTo>
                  <a:lnTo>
                    <a:pt x="309" y="177"/>
                  </a:lnTo>
                  <a:lnTo>
                    <a:pt x="311" y="182"/>
                  </a:lnTo>
                  <a:lnTo>
                    <a:pt x="334" y="197"/>
                  </a:lnTo>
                  <a:lnTo>
                    <a:pt x="356" y="205"/>
                  </a:lnTo>
                  <a:lnTo>
                    <a:pt x="357" y="225"/>
                  </a:lnTo>
                  <a:lnTo>
                    <a:pt x="370" y="235"/>
                  </a:lnTo>
                  <a:lnTo>
                    <a:pt x="370" y="235"/>
                  </a:lnTo>
                  <a:lnTo>
                    <a:pt x="366" y="242"/>
                  </a:lnTo>
                  <a:lnTo>
                    <a:pt x="369" y="246"/>
                  </a:lnTo>
                  <a:lnTo>
                    <a:pt x="358" y="254"/>
                  </a:lnTo>
                  <a:lnTo>
                    <a:pt x="348" y="266"/>
                  </a:lnTo>
                  <a:lnTo>
                    <a:pt x="344" y="278"/>
                  </a:lnTo>
                  <a:lnTo>
                    <a:pt x="335" y="286"/>
                  </a:lnTo>
                  <a:lnTo>
                    <a:pt x="328" y="301"/>
                  </a:lnTo>
                  <a:lnTo>
                    <a:pt x="308" y="322"/>
                  </a:lnTo>
                  <a:lnTo>
                    <a:pt x="300" y="320"/>
                  </a:lnTo>
                  <a:lnTo>
                    <a:pt x="303" y="317"/>
                  </a:lnTo>
                  <a:lnTo>
                    <a:pt x="299" y="300"/>
                  </a:lnTo>
                  <a:lnTo>
                    <a:pt x="294" y="296"/>
                  </a:lnTo>
                  <a:lnTo>
                    <a:pt x="285" y="289"/>
                  </a:lnTo>
                  <a:lnTo>
                    <a:pt x="280" y="294"/>
                  </a:lnTo>
                  <a:lnTo>
                    <a:pt x="278" y="294"/>
                  </a:lnTo>
                  <a:lnTo>
                    <a:pt x="273" y="285"/>
                  </a:lnTo>
                  <a:lnTo>
                    <a:pt x="268" y="285"/>
                  </a:lnTo>
                  <a:lnTo>
                    <a:pt x="264" y="279"/>
                  </a:lnTo>
                  <a:lnTo>
                    <a:pt x="253" y="290"/>
                  </a:lnTo>
                  <a:lnTo>
                    <a:pt x="247" y="299"/>
                  </a:lnTo>
                  <a:lnTo>
                    <a:pt x="238" y="299"/>
                  </a:lnTo>
                  <a:lnTo>
                    <a:pt x="237" y="303"/>
                  </a:lnTo>
                  <a:lnTo>
                    <a:pt x="242" y="317"/>
                  </a:lnTo>
                  <a:lnTo>
                    <a:pt x="248" y="322"/>
                  </a:lnTo>
                  <a:lnTo>
                    <a:pt x="246" y="326"/>
                  </a:lnTo>
                  <a:lnTo>
                    <a:pt x="243" y="325"/>
                  </a:lnTo>
                  <a:lnTo>
                    <a:pt x="242" y="320"/>
                  </a:lnTo>
                  <a:lnTo>
                    <a:pt x="239" y="326"/>
                  </a:lnTo>
                  <a:lnTo>
                    <a:pt x="230" y="326"/>
                  </a:lnTo>
                  <a:lnTo>
                    <a:pt x="227" y="337"/>
                  </a:lnTo>
                  <a:lnTo>
                    <a:pt x="224" y="329"/>
                  </a:lnTo>
                  <a:lnTo>
                    <a:pt x="220" y="329"/>
                  </a:lnTo>
                  <a:lnTo>
                    <a:pt x="216" y="339"/>
                  </a:lnTo>
                  <a:lnTo>
                    <a:pt x="211" y="339"/>
                  </a:lnTo>
                  <a:lnTo>
                    <a:pt x="210" y="345"/>
                  </a:lnTo>
                  <a:lnTo>
                    <a:pt x="202" y="341"/>
                  </a:lnTo>
                  <a:lnTo>
                    <a:pt x="193" y="343"/>
                  </a:lnTo>
                  <a:lnTo>
                    <a:pt x="193" y="343"/>
                  </a:lnTo>
                  <a:lnTo>
                    <a:pt x="183" y="330"/>
                  </a:lnTo>
                  <a:lnTo>
                    <a:pt x="175" y="330"/>
                  </a:lnTo>
                  <a:lnTo>
                    <a:pt x="165" y="325"/>
                  </a:lnTo>
                  <a:lnTo>
                    <a:pt x="161" y="327"/>
                  </a:lnTo>
                  <a:lnTo>
                    <a:pt x="155" y="326"/>
                  </a:lnTo>
                  <a:lnTo>
                    <a:pt x="148" y="312"/>
                  </a:lnTo>
                  <a:lnTo>
                    <a:pt x="143" y="315"/>
                  </a:lnTo>
                  <a:lnTo>
                    <a:pt x="138" y="310"/>
                  </a:lnTo>
                  <a:lnTo>
                    <a:pt x="131" y="308"/>
                  </a:lnTo>
                  <a:lnTo>
                    <a:pt x="127" y="316"/>
                  </a:lnTo>
                  <a:lnTo>
                    <a:pt x="110" y="323"/>
                  </a:lnTo>
                  <a:lnTo>
                    <a:pt x="104" y="318"/>
                  </a:lnTo>
                  <a:lnTo>
                    <a:pt x="101" y="311"/>
                  </a:lnTo>
                  <a:lnTo>
                    <a:pt x="94" y="309"/>
                  </a:lnTo>
                  <a:lnTo>
                    <a:pt x="88" y="303"/>
                  </a:lnTo>
                  <a:lnTo>
                    <a:pt x="81" y="300"/>
                  </a:lnTo>
                  <a:lnTo>
                    <a:pt x="74" y="306"/>
                  </a:lnTo>
                  <a:lnTo>
                    <a:pt x="70" y="291"/>
                  </a:lnTo>
                  <a:lnTo>
                    <a:pt x="75" y="281"/>
                  </a:lnTo>
                  <a:lnTo>
                    <a:pt x="71" y="276"/>
                  </a:lnTo>
                  <a:lnTo>
                    <a:pt x="67" y="276"/>
                  </a:lnTo>
                  <a:lnTo>
                    <a:pt x="59" y="267"/>
                  </a:lnTo>
                  <a:lnTo>
                    <a:pt x="56" y="269"/>
                  </a:lnTo>
                  <a:lnTo>
                    <a:pt x="24" y="251"/>
                  </a:lnTo>
                  <a:lnTo>
                    <a:pt x="16" y="248"/>
                  </a:lnTo>
                  <a:lnTo>
                    <a:pt x="16" y="253"/>
                  </a:lnTo>
                  <a:lnTo>
                    <a:pt x="6" y="250"/>
                  </a:lnTo>
                  <a:lnTo>
                    <a:pt x="0" y="240"/>
                  </a:lnTo>
                  <a:lnTo>
                    <a:pt x="0" y="220"/>
                  </a:lnTo>
                  <a:lnTo>
                    <a:pt x="4" y="222"/>
                  </a:lnTo>
                  <a:lnTo>
                    <a:pt x="13" y="215"/>
                  </a:lnTo>
                  <a:lnTo>
                    <a:pt x="13" y="204"/>
                  </a:lnTo>
                  <a:lnTo>
                    <a:pt x="20" y="204"/>
                  </a:lnTo>
                  <a:lnTo>
                    <a:pt x="47" y="219"/>
                  </a:lnTo>
                  <a:lnTo>
                    <a:pt x="52" y="216"/>
                  </a:lnTo>
                  <a:lnTo>
                    <a:pt x="59" y="218"/>
                  </a:lnTo>
                  <a:lnTo>
                    <a:pt x="63" y="209"/>
                  </a:lnTo>
                  <a:lnTo>
                    <a:pt x="69" y="208"/>
                  </a:lnTo>
                  <a:lnTo>
                    <a:pt x="67" y="204"/>
                  </a:lnTo>
                  <a:lnTo>
                    <a:pt x="74" y="203"/>
                  </a:lnTo>
                  <a:lnTo>
                    <a:pt x="67" y="198"/>
                  </a:lnTo>
                  <a:lnTo>
                    <a:pt x="65" y="192"/>
                  </a:lnTo>
                  <a:lnTo>
                    <a:pt x="56" y="188"/>
                  </a:lnTo>
                  <a:lnTo>
                    <a:pt x="45" y="178"/>
                  </a:lnTo>
                  <a:lnTo>
                    <a:pt x="43" y="164"/>
                  </a:lnTo>
                  <a:lnTo>
                    <a:pt x="27" y="154"/>
                  </a:lnTo>
                  <a:lnTo>
                    <a:pt x="35" y="145"/>
                  </a:lnTo>
                  <a:lnTo>
                    <a:pt x="19" y="129"/>
                  </a:lnTo>
                  <a:lnTo>
                    <a:pt x="32" y="119"/>
                  </a:lnTo>
                  <a:lnTo>
                    <a:pt x="32" y="110"/>
                  </a:lnTo>
                  <a:lnTo>
                    <a:pt x="28" y="102"/>
                  </a:lnTo>
                  <a:lnTo>
                    <a:pt x="32" y="100"/>
                  </a:lnTo>
                  <a:lnTo>
                    <a:pt x="35" y="88"/>
                  </a:lnTo>
                  <a:lnTo>
                    <a:pt x="47" y="92"/>
                  </a:lnTo>
                  <a:lnTo>
                    <a:pt x="49" y="89"/>
                  </a:lnTo>
                  <a:lnTo>
                    <a:pt x="55" y="89"/>
                  </a:lnTo>
                  <a:lnTo>
                    <a:pt x="57" y="93"/>
                  </a:lnTo>
                  <a:lnTo>
                    <a:pt x="63" y="90"/>
                  </a:lnTo>
                  <a:lnTo>
                    <a:pt x="72" y="91"/>
                  </a:lnTo>
                  <a:lnTo>
                    <a:pt x="77" y="86"/>
                  </a:lnTo>
                  <a:lnTo>
                    <a:pt x="81" y="73"/>
                  </a:lnTo>
                  <a:lnTo>
                    <a:pt x="72" y="70"/>
                  </a:lnTo>
                  <a:lnTo>
                    <a:pt x="68" y="65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7" y="60"/>
                  </a:lnTo>
                  <a:lnTo>
                    <a:pt x="85" y="54"/>
                  </a:lnTo>
                  <a:lnTo>
                    <a:pt x="87" y="55"/>
                  </a:lnTo>
                  <a:lnTo>
                    <a:pt x="90" y="46"/>
                  </a:lnTo>
                  <a:lnTo>
                    <a:pt x="99" y="44"/>
                  </a:lnTo>
                  <a:lnTo>
                    <a:pt x="100" y="34"/>
                  </a:lnTo>
                  <a:lnTo>
                    <a:pt x="106" y="28"/>
                  </a:lnTo>
                  <a:lnTo>
                    <a:pt x="107" y="23"/>
                  </a:lnTo>
                  <a:lnTo>
                    <a:pt x="115" y="27"/>
                  </a:lnTo>
                  <a:lnTo>
                    <a:pt x="126" y="23"/>
                  </a:lnTo>
                  <a:lnTo>
                    <a:pt x="128" y="27"/>
                  </a:lnTo>
                  <a:lnTo>
                    <a:pt x="134" y="26"/>
                  </a:lnTo>
                  <a:lnTo>
                    <a:pt x="142" y="22"/>
                  </a:lnTo>
                  <a:lnTo>
                    <a:pt x="144" y="12"/>
                  </a:lnTo>
                  <a:lnTo>
                    <a:pt x="146" y="11"/>
                  </a:lnTo>
                  <a:lnTo>
                    <a:pt x="157" y="10"/>
                  </a:lnTo>
                  <a:lnTo>
                    <a:pt x="167" y="4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8E8E8E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Basilicata">
              <a:extLst>
                <a:ext uri="{FF2B5EF4-FFF2-40B4-BE49-F238E27FC236}">
                  <a16:creationId xmlns="" xmlns:a16="http://schemas.microsoft.com/office/drawing/2014/main" id="{1A0D7B3F-457D-4608-9C58-8EC0E8F39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3892551"/>
              <a:ext cx="509587" cy="542925"/>
            </a:xfrm>
            <a:custGeom>
              <a:avLst/>
              <a:gdLst>
                <a:gd name="T0" fmla="*/ 48 w 321"/>
                <a:gd name="T1" fmla="*/ 13 h 342"/>
                <a:gd name="T2" fmla="*/ 85 w 321"/>
                <a:gd name="T3" fmla="*/ 11 h 342"/>
                <a:gd name="T4" fmla="*/ 97 w 321"/>
                <a:gd name="T5" fmla="*/ 7 h 342"/>
                <a:gd name="T6" fmla="*/ 107 w 321"/>
                <a:gd name="T7" fmla="*/ 4 h 342"/>
                <a:gd name="T8" fmla="*/ 129 w 321"/>
                <a:gd name="T9" fmla="*/ 8 h 342"/>
                <a:gd name="T10" fmla="*/ 137 w 321"/>
                <a:gd name="T11" fmla="*/ 24 h 342"/>
                <a:gd name="T12" fmla="*/ 146 w 321"/>
                <a:gd name="T13" fmla="*/ 32 h 342"/>
                <a:gd name="T14" fmla="*/ 133 w 321"/>
                <a:gd name="T15" fmla="*/ 46 h 342"/>
                <a:gd name="T16" fmla="*/ 165 w 321"/>
                <a:gd name="T17" fmla="*/ 67 h 342"/>
                <a:gd name="T18" fmla="*/ 194 w 321"/>
                <a:gd name="T19" fmla="*/ 87 h 342"/>
                <a:gd name="T20" fmla="*/ 231 w 321"/>
                <a:gd name="T21" fmla="*/ 121 h 342"/>
                <a:gd name="T22" fmla="*/ 252 w 321"/>
                <a:gd name="T23" fmla="*/ 107 h 342"/>
                <a:gd name="T24" fmla="*/ 261 w 321"/>
                <a:gd name="T25" fmla="*/ 105 h 342"/>
                <a:gd name="T26" fmla="*/ 273 w 321"/>
                <a:gd name="T27" fmla="*/ 109 h 342"/>
                <a:gd name="T28" fmla="*/ 291 w 321"/>
                <a:gd name="T29" fmla="*/ 118 h 342"/>
                <a:gd name="T30" fmla="*/ 288 w 321"/>
                <a:gd name="T31" fmla="*/ 141 h 342"/>
                <a:gd name="T32" fmla="*/ 288 w 321"/>
                <a:gd name="T33" fmla="*/ 163 h 342"/>
                <a:gd name="T34" fmla="*/ 295 w 321"/>
                <a:gd name="T35" fmla="*/ 174 h 342"/>
                <a:gd name="T36" fmla="*/ 302 w 321"/>
                <a:gd name="T37" fmla="*/ 185 h 342"/>
                <a:gd name="T38" fmla="*/ 317 w 321"/>
                <a:gd name="T39" fmla="*/ 201 h 342"/>
                <a:gd name="T40" fmla="*/ 305 w 321"/>
                <a:gd name="T41" fmla="*/ 232 h 342"/>
                <a:gd name="T42" fmla="*/ 275 w 321"/>
                <a:gd name="T43" fmla="*/ 282 h 342"/>
                <a:gd name="T44" fmla="*/ 239 w 321"/>
                <a:gd name="T45" fmla="*/ 277 h 342"/>
                <a:gd name="T46" fmla="*/ 226 w 321"/>
                <a:gd name="T47" fmla="*/ 281 h 342"/>
                <a:gd name="T48" fmla="*/ 224 w 321"/>
                <a:gd name="T49" fmla="*/ 310 h 342"/>
                <a:gd name="T50" fmla="*/ 213 w 321"/>
                <a:gd name="T51" fmla="*/ 342 h 342"/>
                <a:gd name="T52" fmla="*/ 185 w 321"/>
                <a:gd name="T53" fmla="*/ 335 h 342"/>
                <a:gd name="T54" fmla="*/ 169 w 321"/>
                <a:gd name="T55" fmla="*/ 341 h 342"/>
                <a:gd name="T56" fmla="*/ 145 w 321"/>
                <a:gd name="T57" fmla="*/ 332 h 342"/>
                <a:gd name="T58" fmla="*/ 142 w 321"/>
                <a:gd name="T59" fmla="*/ 315 h 342"/>
                <a:gd name="T60" fmla="*/ 124 w 321"/>
                <a:gd name="T61" fmla="*/ 313 h 342"/>
                <a:gd name="T62" fmla="*/ 113 w 321"/>
                <a:gd name="T63" fmla="*/ 318 h 342"/>
                <a:gd name="T64" fmla="*/ 92 w 321"/>
                <a:gd name="T65" fmla="*/ 325 h 342"/>
                <a:gd name="T66" fmla="*/ 81 w 321"/>
                <a:gd name="T67" fmla="*/ 321 h 342"/>
                <a:gd name="T68" fmla="*/ 65 w 321"/>
                <a:gd name="T69" fmla="*/ 302 h 342"/>
                <a:gd name="T70" fmla="*/ 67 w 321"/>
                <a:gd name="T71" fmla="*/ 293 h 342"/>
                <a:gd name="T72" fmla="*/ 77 w 321"/>
                <a:gd name="T73" fmla="*/ 270 h 342"/>
                <a:gd name="T74" fmla="*/ 96 w 321"/>
                <a:gd name="T75" fmla="*/ 254 h 342"/>
                <a:gd name="T76" fmla="*/ 98 w 321"/>
                <a:gd name="T77" fmla="*/ 239 h 342"/>
                <a:gd name="T78" fmla="*/ 83 w 321"/>
                <a:gd name="T79" fmla="*/ 226 h 342"/>
                <a:gd name="T80" fmla="*/ 68 w 321"/>
                <a:gd name="T81" fmla="*/ 206 h 342"/>
                <a:gd name="T82" fmla="*/ 50 w 321"/>
                <a:gd name="T83" fmla="*/ 186 h 342"/>
                <a:gd name="T84" fmla="*/ 39 w 321"/>
                <a:gd name="T85" fmla="*/ 161 h 342"/>
                <a:gd name="T86" fmla="*/ 28 w 321"/>
                <a:gd name="T87" fmla="*/ 139 h 342"/>
                <a:gd name="T88" fmla="*/ 10 w 321"/>
                <a:gd name="T89" fmla="*/ 115 h 342"/>
                <a:gd name="T90" fmla="*/ 8 w 321"/>
                <a:gd name="T91" fmla="*/ 91 h 342"/>
                <a:gd name="T92" fmla="*/ 9 w 321"/>
                <a:gd name="T93" fmla="*/ 75 h 342"/>
                <a:gd name="T94" fmla="*/ 26 w 321"/>
                <a:gd name="T95" fmla="*/ 75 h 342"/>
                <a:gd name="T96" fmla="*/ 40 w 321"/>
                <a:gd name="T97" fmla="*/ 6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1" h="342">
                  <a:moveTo>
                    <a:pt x="43" y="23"/>
                  </a:moveTo>
                  <a:lnTo>
                    <a:pt x="42" y="19"/>
                  </a:lnTo>
                  <a:lnTo>
                    <a:pt x="48" y="13"/>
                  </a:lnTo>
                  <a:lnTo>
                    <a:pt x="55" y="11"/>
                  </a:lnTo>
                  <a:lnTo>
                    <a:pt x="75" y="15"/>
                  </a:lnTo>
                  <a:lnTo>
                    <a:pt x="85" y="11"/>
                  </a:lnTo>
                  <a:lnTo>
                    <a:pt x="91" y="16"/>
                  </a:lnTo>
                  <a:lnTo>
                    <a:pt x="98" y="11"/>
                  </a:lnTo>
                  <a:lnTo>
                    <a:pt x="97" y="7"/>
                  </a:lnTo>
                  <a:lnTo>
                    <a:pt x="105" y="6"/>
                  </a:lnTo>
                  <a:lnTo>
                    <a:pt x="104" y="3"/>
                  </a:lnTo>
                  <a:lnTo>
                    <a:pt x="107" y="4"/>
                  </a:lnTo>
                  <a:lnTo>
                    <a:pt x="113" y="0"/>
                  </a:lnTo>
                  <a:lnTo>
                    <a:pt x="122" y="7"/>
                  </a:lnTo>
                  <a:lnTo>
                    <a:pt x="129" y="8"/>
                  </a:lnTo>
                  <a:lnTo>
                    <a:pt x="130" y="12"/>
                  </a:lnTo>
                  <a:lnTo>
                    <a:pt x="135" y="15"/>
                  </a:lnTo>
                  <a:lnTo>
                    <a:pt x="137" y="24"/>
                  </a:lnTo>
                  <a:lnTo>
                    <a:pt x="140" y="22"/>
                  </a:lnTo>
                  <a:lnTo>
                    <a:pt x="148" y="28"/>
                  </a:lnTo>
                  <a:lnTo>
                    <a:pt x="146" y="32"/>
                  </a:lnTo>
                  <a:lnTo>
                    <a:pt x="147" y="39"/>
                  </a:lnTo>
                  <a:lnTo>
                    <a:pt x="139" y="47"/>
                  </a:lnTo>
                  <a:lnTo>
                    <a:pt x="133" y="46"/>
                  </a:lnTo>
                  <a:lnTo>
                    <a:pt x="135" y="50"/>
                  </a:lnTo>
                  <a:lnTo>
                    <a:pt x="158" y="61"/>
                  </a:lnTo>
                  <a:lnTo>
                    <a:pt x="165" y="67"/>
                  </a:lnTo>
                  <a:lnTo>
                    <a:pt x="173" y="59"/>
                  </a:lnTo>
                  <a:lnTo>
                    <a:pt x="182" y="62"/>
                  </a:lnTo>
                  <a:lnTo>
                    <a:pt x="194" y="87"/>
                  </a:lnTo>
                  <a:lnTo>
                    <a:pt x="221" y="113"/>
                  </a:lnTo>
                  <a:lnTo>
                    <a:pt x="225" y="120"/>
                  </a:lnTo>
                  <a:lnTo>
                    <a:pt x="231" y="121"/>
                  </a:lnTo>
                  <a:lnTo>
                    <a:pt x="245" y="105"/>
                  </a:lnTo>
                  <a:lnTo>
                    <a:pt x="253" y="115"/>
                  </a:lnTo>
                  <a:lnTo>
                    <a:pt x="252" y="107"/>
                  </a:lnTo>
                  <a:lnTo>
                    <a:pt x="256" y="106"/>
                  </a:lnTo>
                  <a:lnTo>
                    <a:pt x="261" y="112"/>
                  </a:lnTo>
                  <a:lnTo>
                    <a:pt x="261" y="105"/>
                  </a:lnTo>
                  <a:lnTo>
                    <a:pt x="268" y="108"/>
                  </a:lnTo>
                  <a:lnTo>
                    <a:pt x="272" y="105"/>
                  </a:lnTo>
                  <a:lnTo>
                    <a:pt x="273" y="109"/>
                  </a:lnTo>
                  <a:lnTo>
                    <a:pt x="277" y="112"/>
                  </a:lnTo>
                  <a:lnTo>
                    <a:pt x="280" y="109"/>
                  </a:lnTo>
                  <a:lnTo>
                    <a:pt x="291" y="118"/>
                  </a:lnTo>
                  <a:lnTo>
                    <a:pt x="287" y="120"/>
                  </a:lnTo>
                  <a:lnTo>
                    <a:pt x="292" y="125"/>
                  </a:lnTo>
                  <a:lnTo>
                    <a:pt x="288" y="141"/>
                  </a:lnTo>
                  <a:lnTo>
                    <a:pt x="292" y="149"/>
                  </a:lnTo>
                  <a:lnTo>
                    <a:pt x="290" y="151"/>
                  </a:lnTo>
                  <a:lnTo>
                    <a:pt x="288" y="163"/>
                  </a:lnTo>
                  <a:lnTo>
                    <a:pt x="292" y="168"/>
                  </a:lnTo>
                  <a:lnTo>
                    <a:pt x="290" y="171"/>
                  </a:lnTo>
                  <a:lnTo>
                    <a:pt x="295" y="174"/>
                  </a:lnTo>
                  <a:lnTo>
                    <a:pt x="291" y="183"/>
                  </a:lnTo>
                  <a:lnTo>
                    <a:pt x="294" y="186"/>
                  </a:lnTo>
                  <a:lnTo>
                    <a:pt x="302" y="185"/>
                  </a:lnTo>
                  <a:lnTo>
                    <a:pt x="309" y="189"/>
                  </a:lnTo>
                  <a:lnTo>
                    <a:pt x="310" y="195"/>
                  </a:lnTo>
                  <a:lnTo>
                    <a:pt x="317" y="201"/>
                  </a:lnTo>
                  <a:lnTo>
                    <a:pt x="321" y="210"/>
                  </a:lnTo>
                  <a:lnTo>
                    <a:pt x="321" y="210"/>
                  </a:lnTo>
                  <a:lnTo>
                    <a:pt x="305" y="232"/>
                  </a:lnTo>
                  <a:lnTo>
                    <a:pt x="285" y="275"/>
                  </a:lnTo>
                  <a:lnTo>
                    <a:pt x="275" y="282"/>
                  </a:lnTo>
                  <a:lnTo>
                    <a:pt x="275" y="282"/>
                  </a:lnTo>
                  <a:lnTo>
                    <a:pt x="265" y="278"/>
                  </a:lnTo>
                  <a:lnTo>
                    <a:pt x="251" y="283"/>
                  </a:lnTo>
                  <a:lnTo>
                    <a:pt x="239" y="277"/>
                  </a:lnTo>
                  <a:lnTo>
                    <a:pt x="231" y="280"/>
                  </a:lnTo>
                  <a:lnTo>
                    <a:pt x="228" y="274"/>
                  </a:lnTo>
                  <a:lnTo>
                    <a:pt x="226" y="281"/>
                  </a:lnTo>
                  <a:lnTo>
                    <a:pt x="227" y="293"/>
                  </a:lnTo>
                  <a:lnTo>
                    <a:pt x="223" y="302"/>
                  </a:lnTo>
                  <a:lnTo>
                    <a:pt x="224" y="310"/>
                  </a:lnTo>
                  <a:lnTo>
                    <a:pt x="211" y="332"/>
                  </a:lnTo>
                  <a:lnTo>
                    <a:pt x="215" y="337"/>
                  </a:lnTo>
                  <a:lnTo>
                    <a:pt x="213" y="342"/>
                  </a:lnTo>
                  <a:lnTo>
                    <a:pt x="205" y="333"/>
                  </a:lnTo>
                  <a:lnTo>
                    <a:pt x="197" y="332"/>
                  </a:lnTo>
                  <a:lnTo>
                    <a:pt x="185" y="335"/>
                  </a:lnTo>
                  <a:lnTo>
                    <a:pt x="185" y="342"/>
                  </a:lnTo>
                  <a:lnTo>
                    <a:pt x="173" y="336"/>
                  </a:lnTo>
                  <a:lnTo>
                    <a:pt x="169" y="341"/>
                  </a:lnTo>
                  <a:lnTo>
                    <a:pt x="149" y="342"/>
                  </a:lnTo>
                  <a:lnTo>
                    <a:pt x="143" y="335"/>
                  </a:lnTo>
                  <a:lnTo>
                    <a:pt x="145" y="332"/>
                  </a:lnTo>
                  <a:lnTo>
                    <a:pt x="140" y="326"/>
                  </a:lnTo>
                  <a:lnTo>
                    <a:pt x="146" y="316"/>
                  </a:lnTo>
                  <a:lnTo>
                    <a:pt x="142" y="315"/>
                  </a:lnTo>
                  <a:lnTo>
                    <a:pt x="135" y="319"/>
                  </a:lnTo>
                  <a:lnTo>
                    <a:pt x="132" y="314"/>
                  </a:lnTo>
                  <a:lnTo>
                    <a:pt x="124" y="313"/>
                  </a:lnTo>
                  <a:lnTo>
                    <a:pt x="119" y="319"/>
                  </a:lnTo>
                  <a:lnTo>
                    <a:pt x="116" y="315"/>
                  </a:lnTo>
                  <a:lnTo>
                    <a:pt x="113" y="318"/>
                  </a:lnTo>
                  <a:lnTo>
                    <a:pt x="109" y="313"/>
                  </a:lnTo>
                  <a:lnTo>
                    <a:pt x="101" y="314"/>
                  </a:lnTo>
                  <a:lnTo>
                    <a:pt x="92" y="325"/>
                  </a:lnTo>
                  <a:lnTo>
                    <a:pt x="88" y="335"/>
                  </a:lnTo>
                  <a:lnTo>
                    <a:pt x="88" y="335"/>
                  </a:lnTo>
                  <a:lnTo>
                    <a:pt x="81" y="321"/>
                  </a:lnTo>
                  <a:lnTo>
                    <a:pt x="72" y="312"/>
                  </a:lnTo>
                  <a:lnTo>
                    <a:pt x="72" y="306"/>
                  </a:lnTo>
                  <a:lnTo>
                    <a:pt x="65" y="302"/>
                  </a:lnTo>
                  <a:lnTo>
                    <a:pt x="65" y="302"/>
                  </a:lnTo>
                  <a:lnTo>
                    <a:pt x="72" y="298"/>
                  </a:lnTo>
                  <a:lnTo>
                    <a:pt x="67" y="293"/>
                  </a:lnTo>
                  <a:lnTo>
                    <a:pt x="72" y="291"/>
                  </a:lnTo>
                  <a:lnTo>
                    <a:pt x="78" y="283"/>
                  </a:lnTo>
                  <a:lnTo>
                    <a:pt x="77" y="270"/>
                  </a:lnTo>
                  <a:lnTo>
                    <a:pt x="83" y="264"/>
                  </a:lnTo>
                  <a:lnTo>
                    <a:pt x="83" y="260"/>
                  </a:lnTo>
                  <a:lnTo>
                    <a:pt x="96" y="254"/>
                  </a:lnTo>
                  <a:lnTo>
                    <a:pt x="94" y="249"/>
                  </a:lnTo>
                  <a:lnTo>
                    <a:pt x="98" y="246"/>
                  </a:lnTo>
                  <a:lnTo>
                    <a:pt x="98" y="239"/>
                  </a:lnTo>
                  <a:lnTo>
                    <a:pt x="95" y="234"/>
                  </a:lnTo>
                  <a:lnTo>
                    <a:pt x="84" y="231"/>
                  </a:lnTo>
                  <a:lnTo>
                    <a:pt x="83" y="226"/>
                  </a:lnTo>
                  <a:lnTo>
                    <a:pt x="77" y="220"/>
                  </a:lnTo>
                  <a:lnTo>
                    <a:pt x="76" y="209"/>
                  </a:lnTo>
                  <a:lnTo>
                    <a:pt x="68" y="206"/>
                  </a:lnTo>
                  <a:lnTo>
                    <a:pt x="61" y="197"/>
                  </a:lnTo>
                  <a:lnTo>
                    <a:pt x="52" y="193"/>
                  </a:lnTo>
                  <a:lnTo>
                    <a:pt x="50" y="186"/>
                  </a:lnTo>
                  <a:lnTo>
                    <a:pt x="42" y="179"/>
                  </a:lnTo>
                  <a:lnTo>
                    <a:pt x="45" y="174"/>
                  </a:lnTo>
                  <a:lnTo>
                    <a:pt x="39" y="161"/>
                  </a:lnTo>
                  <a:lnTo>
                    <a:pt x="42" y="157"/>
                  </a:lnTo>
                  <a:lnTo>
                    <a:pt x="25" y="147"/>
                  </a:lnTo>
                  <a:lnTo>
                    <a:pt x="28" y="139"/>
                  </a:lnTo>
                  <a:lnTo>
                    <a:pt x="34" y="135"/>
                  </a:lnTo>
                  <a:lnTo>
                    <a:pt x="34" y="131"/>
                  </a:lnTo>
                  <a:lnTo>
                    <a:pt x="10" y="115"/>
                  </a:lnTo>
                  <a:lnTo>
                    <a:pt x="10" y="96"/>
                  </a:lnTo>
                  <a:lnTo>
                    <a:pt x="7" y="95"/>
                  </a:lnTo>
                  <a:lnTo>
                    <a:pt x="8" y="91"/>
                  </a:lnTo>
                  <a:lnTo>
                    <a:pt x="0" y="85"/>
                  </a:lnTo>
                  <a:lnTo>
                    <a:pt x="8" y="84"/>
                  </a:lnTo>
                  <a:lnTo>
                    <a:pt x="9" y="75"/>
                  </a:lnTo>
                  <a:lnTo>
                    <a:pt x="5" y="73"/>
                  </a:lnTo>
                  <a:lnTo>
                    <a:pt x="6" y="71"/>
                  </a:lnTo>
                  <a:lnTo>
                    <a:pt x="26" y="75"/>
                  </a:lnTo>
                  <a:lnTo>
                    <a:pt x="29" y="74"/>
                  </a:lnTo>
                  <a:lnTo>
                    <a:pt x="28" y="69"/>
                  </a:lnTo>
                  <a:lnTo>
                    <a:pt x="40" y="64"/>
                  </a:lnTo>
                  <a:lnTo>
                    <a:pt x="49" y="39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00206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Calabria">
              <a:extLst>
                <a:ext uri="{FF2B5EF4-FFF2-40B4-BE49-F238E27FC236}">
                  <a16:creationId xmlns="" xmlns:a16="http://schemas.microsoft.com/office/drawing/2014/main" id="{814AFA3B-83FB-4387-99E3-D4F02DF63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4327526"/>
              <a:ext cx="527050" cy="957263"/>
            </a:xfrm>
            <a:custGeom>
              <a:avLst/>
              <a:gdLst>
                <a:gd name="T0" fmla="*/ 30 w 332"/>
                <a:gd name="T1" fmla="*/ 51 h 603"/>
                <a:gd name="T2" fmla="*/ 47 w 332"/>
                <a:gd name="T3" fmla="*/ 39 h 603"/>
                <a:gd name="T4" fmla="*/ 54 w 332"/>
                <a:gd name="T5" fmla="*/ 41 h 603"/>
                <a:gd name="T6" fmla="*/ 62 w 332"/>
                <a:gd name="T7" fmla="*/ 39 h 603"/>
                <a:gd name="T8" fmla="*/ 73 w 332"/>
                <a:gd name="T9" fmla="*/ 45 h 603"/>
                <a:gd name="T10" fmla="*/ 84 w 332"/>
                <a:gd name="T11" fmla="*/ 42 h 603"/>
                <a:gd name="T12" fmla="*/ 83 w 332"/>
                <a:gd name="T13" fmla="*/ 58 h 603"/>
                <a:gd name="T14" fmla="*/ 87 w 332"/>
                <a:gd name="T15" fmla="*/ 68 h 603"/>
                <a:gd name="T16" fmla="*/ 111 w 332"/>
                <a:gd name="T17" fmla="*/ 62 h 603"/>
                <a:gd name="T18" fmla="*/ 123 w 332"/>
                <a:gd name="T19" fmla="*/ 60 h 603"/>
                <a:gd name="T20" fmla="*/ 143 w 332"/>
                <a:gd name="T21" fmla="*/ 59 h 603"/>
                <a:gd name="T22" fmla="*/ 153 w 332"/>
                <a:gd name="T23" fmla="*/ 63 h 603"/>
                <a:gd name="T24" fmla="*/ 162 w 332"/>
                <a:gd name="T25" fmla="*/ 36 h 603"/>
                <a:gd name="T26" fmla="*/ 165 w 332"/>
                <a:gd name="T27" fmla="*/ 19 h 603"/>
                <a:gd name="T28" fmla="*/ 167 w 332"/>
                <a:gd name="T29" fmla="*/ 0 h 603"/>
                <a:gd name="T30" fmla="*/ 177 w 332"/>
                <a:gd name="T31" fmla="*/ 3 h 603"/>
                <a:gd name="T32" fmla="*/ 203 w 332"/>
                <a:gd name="T33" fmla="*/ 4 h 603"/>
                <a:gd name="T34" fmla="*/ 214 w 332"/>
                <a:gd name="T35" fmla="*/ 8 h 603"/>
                <a:gd name="T36" fmla="*/ 205 w 332"/>
                <a:gd name="T37" fmla="*/ 29 h 603"/>
                <a:gd name="T38" fmla="*/ 191 w 332"/>
                <a:gd name="T39" fmla="*/ 76 h 603"/>
                <a:gd name="T40" fmla="*/ 181 w 332"/>
                <a:gd name="T41" fmla="*/ 107 h 603"/>
                <a:gd name="T42" fmla="*/ 187 w 332"/>
                <a:gd name="T43" fmla="*/ 131 h 603"/>
                <a:gd name="T44" fmla="*/ 241 w 332"/>
                <a:gd name="T45" fmla="*/ 144 h 603"/>
                <a:gd name="T46" fmla="*/ 280 w 332"/>
                <a:gd name="T47" fmla="*/ 178 h 603"/>
                <a:gd name="T48" fmla="*/ 297 w 332"/>
                <a:gd name="T49" fmla="*/ 190 h 603"/>
                <a:gd name="T50" fmla="*/ 322 w 332"/>
                <a:gd name="T51" fmla="*/ 204 h 603"/>
                <a:gd name="T52" fmla="*/ 310 w 332"/>
                <a:gd name="T53" fmla="*/ 243 h 603"/>
                <a:gd name="T54" fmla="*/ 311 w 332"/>
                <a:gd name="T55" fmla="*/ 283 h 603"/>
                <a:gd name="T56" fmla="*/ 317 w 332"/>
                <a:gd name="T57" fmla="*/ 295 h 603"/>
                <a:gd name="T58" fmla="*/ 332 w 332"/>
                <a:gd name="T59" fmla="*/ 305 h 603"/>
                <a:gd name="T60" fmla="*/ 324 w 332"/>
                <a:gd name="T61" fmla="*/ 325 h 603"/>
                <a:gd name="T62" fmla="*/ 307 w 332"/>
                <a:gd name="T63" fmla="*/ 337 h 603"/>
                <a:gd name="T64" fmla="*/ 293 w 332"/>
                <a:gd name="T65" fmla="*/ 338 h 603"/>
                <a:gd name="T66" fmla="*/ 265 w 332"/>
                <a:gd name="T67" fmla="*/ 332 h 603"/>
                <a:gd name="T68" fmla="*/ 206 w 332"/>
                <a:gd name="T69" fmla="*/ 363 h 603"/>
                <a:gd name="T70" fmla="*/ 195 w 332"/>
                <a:gd name="T71" fmla="*/ 399 h 603"/>
                <a:gd name="T72" fmla="*/ 199 w 332"/>
                <a:gd name="T73" fmla="*/ 466 h 603"/>
                <a:gd name="T74" fmla="*/ 146 w 332"/>
                <a:gd name="T75" fmla="*/ 503 h 603"/>
                <a:gd name="T76" fmla="*/ 108 w 332"/>
                <a:gd name="T77" fmla="*/ 572 h 603"/>
                <a:gd name="T78" fmla="*/ 92 w 332"/>
                <a:gd name="T79" fmla="*/ 601 h 603"/>
                <a:gd name="T80" fmla="*/ 61 w 332"/>
                <a:gd name="T81" fmla="*/ 599 h 603"/>
                <a:gd name="T82" fmla="*/ 10 w 332"/>
                <a:gd name="T83" fmla="*/ 592 h 603"/>
                <a:gd name="T84" fmla="*/ 6 w 332"/>
                <a:gd name="T85" fmla="*/ 569 h 603"/>
                <a:gd name="T86" fmla="*/ 6 w 332"/>
                <a:gd name="T87" fmla="*/ 544 h 603"/>
                <a:gd name="T88" fmla="*/ 2 w 332"/>
                <a:gd name="T89" fmla="*/ 519 h 603"/>
                <a:gd name="T90" fmla="*/ 26 w 332"/>
                <a:gd name="T91" fmla="*/ 512 h 603"/>
                <a:gd name="T92" fmla="*/ 42 w 332"/>
                <a:gd name="T93" fmla="*/ 496 h 603"/>
                <a:gd name="T94" fmla="*/ 48 w 332"/>
                <a:gd name="T95" fmla="*/ 479 h 603"/>
                <a:gd name="T96" fmla="*/ 57 w 332"/>
                <a:gd name="T97" fmla="*/ 463 h 603"/>
                <a:gd name="T98" fmla="*/ 63 w 332"/>
                <a:gd name="T99" fmla="*/ 435 h 603"/>
                <a:gd name="T100" fmla="*/ 44 w 332"/>
                <a:gd name="T101" fmla="*/ 407 h 603"/>
                <a:gd name="T102" fmla="*/ 68 w 332"/>
                <a:gd name="T103" fmla="*/ 395 h 603"/>
                <a:gd name="T104" fmla="*/ 86 w 332"/>
                <a:gd name="T105" fmla="*/ 386 h 603"/>
                <a:gd name="T106" fmla="*/ 107 w 332"/>
                <a:gd name="T107" fmla="*/ 388 h 603"/>
                <a:gd name="T108" fmla="*/ 125 w 332"/>
                <a:gd name="T109" fmla="*/ 354 h 603"/>
                <a:gd name="T110" fmla="*/ 111 w 332"/>
                <a:gd name="T111" fmla="*/ 326 h 603"/>
                <a:gd name="T112" fmla="*/ 92 w 332"/>
                <a:gd name="T113" fmla="*/ 274 h 603"/>
                <a:gd name="T114" fmla="*/ 77 w 332"/>
                <a:gd name="T115" fmla="*/ 193 h 603"/>
                <a:gd name="T116" fmla="*/ 52 w 332"/>
                <a:gd name="T117" fmla="*/ 163 h 603"/>
                <a:gd name="T118" fmla="*/ 39 w 332"/>
                <a:gd name="T119" fmla="*/ 129 h 603"/>
                <a:gd name="T120" fmla="*/ 29 w 332"/>
                <a:gd name="T121" fmla="*/ 86 h 603"/>
                <a:gd name="T122" fmla="*/ 26 w 332"/>
                <a:gd name="T123" fmla="*/ 6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603">
                  <a:moveTo>
                    <a:pt x="26" y="61"/>
                  </a:moveTo>
                  <a:lnTo>
                    <a:pt x="30" y="51"/>
                  </a:lnTo>
                  <a:lnTo>
                    <a:pt x="39" y="40"/>
                  </a:lnTo>
                  <a:lnTo>
                    <a:pt x="47" y="39"/>
                  </a:lnTo>
                  <a:lnTo>
                    <a:pt x="51" y="44"/>
                  </a:lnTo>
                  <a:lnTo>
                    <a:pt x="54" y="41"/>
                  </a:lnTo>
                  <a:lnTo>
                    <a:pt x="57" y="45"/>
                  </a:lnTo>
                  <a:lnTo>
                    <a:pt x="62" y="39"/>
                  </a:lnTo>
                  <a:lnTo>
                    <a:pt x="70" y="40"/>
                  </a:lnTo>
                  <a:lnTo>
                    <a:pt x="73" y="45"/>
                  </a:lnTo>
                  <a:lnTo>
                    <a:pt x="80" y="41"/>
                  </a:lnTo>
                  <a:lnTo>
                    <a:pt x="84" y="42"/>
                  </a:lnTo>
                  <a:lnTo>
                    <a:pt x="78" y="52"/>
                  </a:lnTo>
                  <a:lnTo>
                    <a:pt x="83" y="58"/>
                  </a:lnTo>
                  <a:lnTo>
                    <a:pt x="81" y="61"/>
                  </a:lnTo>
                  <a:lnTo>
                    <a:pt x="87" y="68"/>
                  </a:lnTo>
                  <a:lnTo>
                    <a:pt x="107" y="67"/>
                  </a:lnTo>
                  <a:lnTo>
                    <a:pt x="111" y="62"/>
                  </a:lnTo>
                  <a:lnTo>
                    <a:pt x="123" y="67"/>
                  </a:lnTo>
                  <a:lnTo>
                    <a:pt x="123" y="60"/>
                  </a:lnTo>
                  <a:lnTo>
                    <a:pt x="135" y="58"/>
                  </a:lnTo>
                  <a:lnTo>
                    <a:pt x="143" y="59"/>
                  </a:lnTo>
                  <a:lnTo>
                    <a:pt x="151" y="68"/>
                  </a:lnTo>
                  <a:lnTo>
                    <a:pt x="153" y="63"/>
                  </a:lnTo>
                  <a:lnTo>
                    <a:pt x="149" y="58"/>
                  </a:lnTo>
                  <a:lnTo>
                    <a:pt x="162" y="36"/>
                  </a:lnTo>
                  <a:lnTo>
                    <a:pt x="161" y="27"/>
                  </a:lnTo>
                  <a:lnTo>
                    <a:pt x="165" y="19"/>
                  </a:lnTo>
                  <a:lnTo>
                    <a:pt x="164" y="7"/>
                  </a:lnTo>
                  <a:lnTo>
                    <a:pt x="167" y="0"/>
                  </a:lnTo>
                  <a:lnTo>
                    <a:pt x="169" y="6"/>
                  </a:lnTo>
                  <a:lnTo>
                    <a:pt x="177" y="3"/>
                  </a:lnTo>
                  <a:lnTo>
                    <a:pt x="189" y="8"/>
                  </a:lnTo>
                  <a:lnTo>
                    <a:pt x="203" y="4"/>
                  </a:lnTo>
                  <a:lnTo>
                    <a:pt x="214" y="8"/>
                  </a:lnTo>
                  <a:lnTo>
                    <a:pt x="214" y="8"/>
                  </a:lnTo>
                  <a:lnTo>
                    <a:pt x="206" y="18"/>
                  </a:lnTo>
                  <a:lnTo>
                    <a:pt x="205" y="29"/>
                  </a:lnTo>
                  <a:lnTo>
                    <a:pt x="210" y="53"/>
                  </a:lnTo>
                  <a:lnTo>
                    <a:pt x="191" y="76"/>
                  </a:lnTo>
                  <a:lnTo>
                    <a:pt x="181" y="96"/>
                  </a:lnTo>
                  <a:lnTo>
                    <a:pt x="181" y="107"/>
                  </a:lnTo>
                  <a:lnTo>
                    <a:pt x="189" y="117"/>
                  </a:lnTo>
                  <a:lnTo>
                    <a:pt x="187" y="131"/>
                  </a:lnTo>
                  <a:lnTo>
                    <a:pt x="208" y="143"/>
                  </a:lnTo>
                  <a:lnTo>
                    <a:pt x="241" y="144"/>
                  </a:lnTo>
                  <a:lnTo>
                    <a:pt x="260" y="166"/>
                  </a:lnTo>
                  <a:lnTo>
                    <a:pt x="280" y="178"/>
                  </a:lnTo>
                  <a:lnTo>
                    <a:pt x="294" y="181"/>
                  </a:lnTo>
                  <a:lnTo>
                    <a:pt x="297" y="190"/>
                  </a:lnTo>
                  <a:lnTo>
                    <a:pt x="305" y="199"/>
                  </a:lnTo>
                  <a:lnTo>
                    <a:pt x="322" y="204"/>
                  </a:lnTo>
                  <a:lnTo>
                    <a:pt x="311" y="228"/>
                  </a:lnTo>
                  <a:lnTo>
                    <a:pt x="310" y="243"/>
                  </a:lnTo>
                  <a:lnTo>
                    <a:pt x="320" y="256"/>
                  </a:lnTo>
                  <a:lnTo>
                    <a:pt x="311" y="283"/>
                  </a:lnTo>
                  <a:lnTo>
                    <a:pt x="318" y="291"/>
                  </a:lnTo>
                  <a:lnTo>
                    <a:pt x="317" y="295"/>
                  </a:lnTo>
                  <a:lnTo>
                    <a:pt x="320" y="299"/>
                  </a:lnTo>
                  <a:lnTo>
                    <a:pt x="332" y="305"/>
                  </a:lnTo>
                  <a:lnTo>
                    <a:pt x="323" y="314"/>
                  </a:lnTo>
                  <a:lnTo>
                    <a:pt x="324" y="325"/>
                  </a:lnTo>
                  <a:lnTo>
                    <a:pt x="308" y="341"/>
                  </a:lnTo>
                  <a:lnTo>
                    <a:pt x="307" y="337"/>
                  </a:lnTo>
                  <a:lnTo>
                    <a:pt x="301" y="335"/>
                  </a:lnTo>
                  <a:lnTo>
                    <a:pt x="293" y="338"/>
                  </a:lnTo>
                  <a:lnTo>
                    <a:pt x="284" y="329"/>
                  </a:lnTo>
                  <a:lnTo>
                    <a:pt x="265" y="332"/>
                  </a:lnTo>
                  <a:lnTo>
                    <a:pt x="242" y="341"/>
                  </a:lnTo>
                  <a:lnTo>
                    <a:pt x="206" y="363"/>
                  </a:lnTo>
                  <a:lnTo>
                    <a:pt x="190" y="390"/>
                  </a:lnTo>
                  <a:lnTo>
                    <a:pt x="195" y="399"/>
                  </a:lnTo>
                  <a:lnTo>
                    <a:pt x="201" y="454"/>
                  </a:lnTo>
                  <a:lnTo>
                    <a:pt x="199" y="466"/>
                  </a:lnTo>
                  <a:lnTo>
                    <a:pt x="175" y="490"/>
                  </a:lnTo>
                  <a:lnTo>
                    <a:pt x="146" y="503"/>
                  </a:lnTo>
                  <a:lnTo>
                    <a:pt x="113" y="545"/>
                  </a:lnTo>
                  <a:lnTo>
                    <a:pt x="108" y="572"/>
                  </a:lnTo>
                  <a:lnTo>
                    <a:pt x="98" y="592"/>
                  </a:lnTo>
                  <a:lnTo>
                    <a:pt x="92" y="601"/>
                  </a:lnTo>
                  <a:lnTo>
                    <a:pt x="77" y="603"/>
                  </a:lnTo>
                  <a:lnTo>
                    <a:pt x="61" y="599"/>
                  </a:lnTo>
                  <a:lnTo>
                    <a:pt x="27" y="602"/>
                  </a:lnTo>
                  <a:lnTo>
                    <a:pt x="10" y="592"/>
                  </a:lnTo>
                  <a:lnTo>
                    <a:pt x="2" y="576"/>
                  </a:lnTo>
                  <a:lnTo>
                    <a:pt x="6" y="569"/>
                  </a:lnTo>
                  <a:lnTo>
                    <a:pt x="0" y="555"/>
                  </a:lnTo>
                  <a:lnTo>
                    <a:pt x="6" y="544"/>
                  </a:lnTo>
                  <a:lnTo>
                    <a:pt x="0" y="529"/>
                  </a:lnTo>
                  <a:lnTo>
                    <a:pt x="2" y="519"/>
                  </a:lnTo>
                  <a:lnTo>
                    <a:pt x="18" y="512"/>
                  </a:lnTo>
                  <a:lnTo>
                    <a:pt x="26" y="512"/>
                  </a:lnTo>
                  <a:lnTo>
                    <a:pt x="36" y="506"/>
                  </a:lnTo>
                  <a:lnTo>
                    <a:pt x="42" y="496"/>
                  </a:lnTo>
                  <a:lnTo>
                    <a:pt x="44" y="483"/>
                  </a:lnTo>
                  <a:lnTo>
                    <a:pt x="48" y="479"/>
                  </a:lnTo>
                  <a:lnTo>
                    <a:pt x="52" y="468"/>
                  </a:lnTo>
                  <a:lnTo>
                    <a:pt x="57" y="463"/>
                  </a:lnTo>
                  <a:lnTo>
                    <a:pt x="60" y="454"/>
                  </a:lnTo>
                  <a:lnTo>
                    <a:pt x="63" y="435"/>
                  </a:lnTo>
                  <a:lnTo>
                    <a:pt x="42" y="415"/>
                  </a:lnTo>
                  <a:lnTo>
                    <a:pt x="44" y="407"/>
                  </a:lnTo>
                  <a:lnTo>
                    <a:pt x="51" y="400"/>
                  </a:lnTo>
                  <a:lnTo>
                    <a:pt x="68" y="395"/>
                  </a:lnTo>
                  <a:lnTo>
                    <a:pt x="75" y="388"/>
                  </a:lnTo>
                  <a:lnTo>
                    <a:pt x="86" y="386"/>
                  </a:lnTo>
                  <a:lnTo>
                    <a:pt x="100" y="390"/>
                  </a:lnTo>
                  <a:lnTo>
                    <a:pt x="107" y="388"/>
                  </a:lnTo>
                  <a:lnTo>
                    <a:pt x="116" y="380"/>
                  </a:lnTo>
                  <a:lnTo>
                    <a:pt x="125" y="354"/>
                  </a:lnTo>
                  <a:lnTo>
                    <a:pt x="124" y="332"/>
                  </a:lnTo>
                  <a:lnTo>
                    <a:pt x="111" y="326"/>
                  </a:lnTo>
                  <a:lnTo>
                    <a:pt x="99" y="303"/>
                  </a:lnTo>
                  <a:lnTo>
                    <a:pt x="92" y="274"/>
                  </a:lnTo>
                  <a:lnTo>
                    <a:pt x="89" y="230"/>
                  </a:lnTo>
                  <a:lnTo>
                    <a:pt x="77" y="193"/>
                  </a:lnTo>
                  <a:lnTo>
                    <a:pt x="62" y="170"/>
                  </a:lnTo>
                  <a:lnTo>
                    <a:pt x="52" y="163"/>
                  </a:lnTo>
                  <a:lnTo>
                    <a:pt x="43" y="132"/>
                  </a:lnTo>
                  <a:lnTo>
                    <a:pt x="39" y="129"/>
                  </a:lnTo>
                  <a:lnTo>
                    <a:pt x="33" y="93"/>
                  </a:lnTo>
                  <a:lnTo>
                    <a:pt x="29" y="86"/>
                  </a:lnTo>
                  <a:lnTo>
                    <a:pt x="34" y="77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00206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Campania">
              <a:extLst>
                <a:ext uri="{FF2B5EF4-FFF2-40B4-BE49-F238E27FC236}">
                  <a16:creationId xmlns="" xmlns:a16="http://schemas.microsoft.com/office/drawing/2014/main" id="{68038B98-43BF-4F68-B1DF-137BFE0AC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1738" y="3729038"/>
              <a:ext cx="681037" cy="665163"/>
            </a:xfrm>
            <a:custGeom>
              <a:avLst/>
              <a:gdLst>
                <a:gd name="T0" fmla="*/ 103 w 429"/>
                <a:gd name="T1" fmla="*/ 269 h 419"/>
                <a:gd name="T2" fmla="*/ 98 w 429"/>
                <a:gd name="T3" fmla="*/ 263 h 419"/>
                <a:gd name="T4" fmla="*/ 43 w 429"/>
                <a:gd name="T5" fmla="*/ 216 h 419"/>
                <a:gd name="T6" fmla="*/ 27 w 429"/>
                <a:gd name="T7" fmla="*/ 227 h 419"/>
                <a:gd name="T8" fmla="*/ 22 w 429"/>
                <a:gd name="T9" fmla="*/ 208 h 419"/>
                <a:gd name="T10" fmla="*/ 51 w 429"/>
                <a:gd name="T11" fmla="*/ 22 h 419"/>
                <a:gd name="T12" fmla="*/ 73 w 429"/>
                <a:gd name="T13" fmla="*/ 33 h 419"/>
                <a:gd name="T14" fmla="*/ 75 w 429"/>
                <a:gd name="T15" fmla="*/ 0 h 419"/>
                <a:gd name="T16" fmla="*/ 100 w 429"/>
                <a:gd name="T17" fmla="*/ 2 h 419"/>
                <a:gd name="T18" fmla="*/ 109 w 429"/>
                <a:gd name="T19" fmla="*/ 11 h 419"/>
                <a:gd name="T20" fmla="*/ 152 w 429"/>
                <a:gd name="T21" fmla="*/ 31 h 419"/>
                <a:gd name="T22" fmla="*/ 176 w 429"/>
                <a:gd name="T23" fmla="*/ 39 h 419"/>
                <a:gd name="T24" fmla="*/ 189 w 429"/>
                <a:gd name="T25" fmla="*/ 27 h 419"/>
                <a:gd name="T26" fmla="*/ 209 w 429"/>
                <a:gd name="T27" fmla="*/ 27 h 419"/>
                <a:gd name="T28" fmla="*/ 239 w 429"/>
                <a:gd name="T29" fmla="*/ 16 h 419"/>
                <a:gd name="T30" fmla="*/ 262 w 429"/>
                <a:gd name="T31" fmla="*/ 7 h 419"/>
                <a:gd name="T32" fmla="*/ 282 w 429"/>
                <a:gd name="T33" fmla="*/ 24 h 419"/>
                <a:gd name="T34" fmla="*/ 276 w 429"/>
                <a:gd name="T35" fmla="*/ 33 h 419"/>
                <a:gd name="T36" fmla="*/ 288 w 429"/>
                <a:gd name="T37" fmla="*/ 53 h 419"/>
                <a:gd name="T38" fmla="*/ 307 w 429"/>
                <a:gd name="T39" fmla="*/ 68 h 419"/>
                <a:gd name="T40" fmla="*/ 312 w 429"/>
                <a:gd name="T41" fmla="*/ 76 h 419"/>
                <a:gd name="T42" fmla="*/ 304 w 429"/>
                <a:gd name="T43" fmla="*/ 99 h 419"/>
                <a:gd name="T44" fmla="*/ 322 w 429"/>
                <a:gd name="T45" fmla="*/ 116 h 419"/>
                <a:gd name="T46" fmla="*/ 344 w 429"/>
                <a:gd name="T47" fmla="*/ 112 h 419"/>
                <a:gd name="T48" fmla="*/ 375 w 429"/>
                <a:gd name="T49" fmla="*/ 127 h 419"/>
                <a:gd name="T50" fmla="*/ 371 w 429"/>
                <a:gd name="T51" fmla="*/ 167 h 419"/>
                <a:gd name="T52" fmla="*/ 358 w 429"/>
                <a:gd name="T53" fmla="*/ 178 h 419"/>
                <a:gd name="T54" fmla="*/ 340 w 429"/>
                <a:gd name="T55" fmla="*/ 178 h 419"/>
                <a:gd name="T56" fmla="*/ 339 w 429"/>
                <a:gd name="T57" fmla="*/ 194 h 419"/>
                <a:gd name="T58" fmla="*/ 341 w 429"/>
                <a:gd name="T59" fmla="*/ 218 h 419"/>
                <a:gd name="T60" fmla="*/ 359 w 429"/>
                <a:gd name="T61" fmla="*/ 242 h 419"/>
                <a:gd name="T62" fmla="*/ 370 w 429"/>
                <a:gd name="T63" fmla="*/ 264 h 419"/>
                <a:gd name="T64" fmla="*/ 382 w 429"/>
                <a:gd name="T65" fmla="*/ 289 h 419"/>
                <a:gd name="T66" fmla="*/ 399 w 429"/>
                <a:gd name="T67" fmla="*/ 309 h 419"/>
                <a:gd name="T68" fmla="*/ 414 w 429"/>
                <a:gd name="T69" fmla="*/ 329 h 419"/>
                <a:gd name="T70" fmla="*/ 429 w 429"/>
                <a:gd name="T71" fmla="*/ 342 h 419"/>
                <a:gd name="T72" fmla="*/ 428 w 429"/>
                <a:gd name="T73" fmla="*/ 357 h 419"/>
                <a:gd name="T74" fmla="*/ 408 w 429"/>
                <a:gd name="T75" fmla="*/ 373 h 419"/>
                <a:gd name="T76" fmla="*/ 398 w 429"/>
                <a:gd name="T77" fmla="*/ 396 h 419"/>
                <a:gd name="T78" fmla="*/ 396 w 429"/>
                <a:gd name="T79" fmla="*/ 405 h 419"/>
                <a:gd name="T80" fmla="*/ 366 w 429"/>
                <a:gd name="T81" fmla="*/ 400 h 419"/>
                <a:gd name="T82" fmla="*/ 327 w 429"/>
                <a:gd name="T83" fmla="*/ 409 h 419"/>
                <a:gd name="T84" fmla="*/ 321 w 429"/>
                <a:gd name="T85" fmla="*/ 406 h 419"/>
                <a:gd name="T86" fmla="*/ 298 w 429"/>
                <a:gd name="T87" fmla="*/ 384 h 419"/>
                <a:gd name="T88" fmla="*/ 257 w 429"/>
                <a:gd name="T89" fmla="*/ 357 h 419"/>
                <a:gd name="T90" fmla="*/ 248 w 429"/>
                <a:gd name="T91" fmla="*/ 342 h 419"/>
                <a:gd name="T92" fmla="*/ 259 w 429"/>
                <a:gd name="T93" fmla="*/ 308 h 419"/>
                <a:gd name="T94" fmla="*/ 202 w 429"/>
                <a:gd name="T95" fmla="*/ 235 h 419"/>
                <a:gd name="T96" fmla="*/ 171 w 429"/>
                <a:gd name="T97" fmla="*/ 249 h 419"/>
                <a:gd name="T98" fmla="*/ 118 w 429"/>
                <a:gd name="T99" fmla="*/ 261 h 419"/>
                <a:gd name="T100" fmla="*/ 136 w 429"/>
                <a:gd name="T101" fmla="*/ 236 h 419"/>
                <a:gd name="T102" fmla="*/ 134 w 429"/>
                <a:gd name="T103" fmla="*/ 209 h 419"/>
                <a:gd name="T104" fmla="*/ 97 w 429"/>
                <a:gd name="T105" fmla="*/ 189 h 419"/>
                <a:gd name="T106" fmla="*/ 87 w 429"/>
                <a:gd name="T107" fmla="*/ 197 h 419"/>
                <a:gd name="T108" fmla="*/ 65 w 429"/>
                <a:gd name="T109" fmla="*/ 192 h 419"/>
                <a:gd name="T110" fmla="*/ 59 w 429"/>
                <a:gd name="T111" fmla="*/ 181 h 419"/>
                <a:gd name="T112" fmla="*/ 44 w 429"/>
                <a:gd name="T113" fmla="*/ 147 h 419"/>
                <a:gd name="T114" fmla="*/ 14 w 429"/>
                <a:gd name="T115" fmla="*/ 93 h 419"/>
                <a:gd name="T116" fmla="*/ 2 w 429"/>
                <a:gd name="T117" fmla="*/ 74 h 419"/>
                <a:gd name="T118" fmla="*/ 14 w 429"/>
                <a:gd name="T119" fmla="*/ 67 h 419"/>
                <a:gd name="T120" fmla="*/ 23 w 429"/>
                <a:gd name="T121" fmla="*/ 40 h 419"/>
                <a:gd name="T122" fmla="*/ 30 w 429"/>
                <a:gd name="T123" fmla="*/ 2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9" h="419">
                  <a:moveTo>
                    <a:pt x="98" y="263"/>
                  </a:moveTo>
                  <a:lnTo>
                    <a:pt x="106" y="264"/>
                  </a:lnTo>
                  <a:lnTo>
                    <a:pt x="103" y="269"/>
                  </a:lnTo>
                  <a:lnTo>
                    <a:pt x="91" y="270"/>
                  </a:lnTo>
                  <a:lnTo>
                    <a:pt x="92" y="263"/>
                  </a:lnTo>
                  <a:lnTo>
                    <a:pt x="98" y="263"/>
                  </a:lnTo>
                  <a:close/>
                  <a:moveTo>
                    <a:pt x="22" y="208"/>
                  </a:moveTo>
                  <a:lnTo>
                    <a:pt x="40" y="213"/>
                  </a:lnTo>
                  <a:lnTo>
                    <a:pt x="43" y="216"/>
                  </a:lnTo>
                  <a:lnTo>
                    <a:pt x="39" y="224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19" y="223"/>
                  </a:lnTo>
                  <a:lnTo>
                    <a:pt x="19" y="215"/>
                  </a:lnTo>
                  <a:lnTo>
                    <a:pt x="22" y="208"/>
                  </a:lnTo>
                  <a:close/>
                  <a:moveTo>
                    <a:pt x="46" y="13"/>
                  </a:moveTo>
                  <a:lnTo>
                    <a:pt x="52" y="16"/>
                  </a:lnTo>
                  <a:lnTo>
                    <a:pt x="51" y="22"/>
                  </a:lnTo>
                  <a:lnTo>
                    <a:pt x="59" y="32"/>
                  </a:lnTo>
                  <a:lnTo>
                    <a:pt x="67" y="30"/>
                  </a:lnTo>
                  <a:lnTo>
                    <a:pt x="73" y="33"/>
                  </a:lnTo>
                  <a:lnTo>
                    <a:pt x="72" y="23"/>
                  </a:lnTo>
                  <a:lnTo>
                    <a:pt x="66" y="17"/>
                  </a:lnTo>
                  <a:lnTo>
                    <a:pt x="75" y="0"/>
                  </a:lnTo>
                  <a:lnTo>
                    <a:pt x="85" y="8"/>
                  </a:lnTo>
                  <a:lnTo>
                    <a:pt x="87" y="2"/>
                  </a:lnTo>
                  <a:lnTo>
                    <a:pt x="100" y="2"/>
                  </a:lnTo>
                  <a:lnTo>
                    <a:pt x="101" y="6"/>
                  </a:lnTo>
                  <a:lnTo>
                    <a:pt x="108" y="6"/>
                  </a:lnTo>
                  <a:lnTo>
                    <a:pt x="109" y="11"/>
                  </a:lnTo>
                  <a:lnTo>
                    <a:pt x="118" y="15"/>
                  </a:lnTo>
                  <a:lnTo>
                    <a:pt x="151" y="24"/>
                  </a:lnTo>
                  <a:lnTo>
                    <a:pt x="152" y="31"/>
                  </a:lnTo>
                  <a:lnTo>
                    <a:pt x="157" y="34"/>
                  </a:lnTo>
                  <a:lnTo>
                    <a:pt x="171" y="32"/>
                  </a:lnTo>
                  <a:lnTo>
                    <a:pt x="176" y="39"/>
                  </a:lnTo>
                  <a:lnTo>
                    <a:pt x="185" y="31"/>
                  </a:lnTo>
                  <a:lnTo>
                    <a:pt x="189" y="31"/>
                  </a:lnTo>
                  <a:lnTo>
                    <a:pt x="189" y="27"/>
                  </a:lnTo>
                  <a:lnTo>
                    <a:pt x="197" y="26"/>
                  </a:lnTo>
                  <a:lnTo>
                    <a:pt x="202" y="29"/>
                  </a:lnTo>
                  <a:lnTo>
                    <a:pt x="209" y="27"/>
                  </a:lnTo>
                  <a:lnTo>
                    <a:pt x="216" y="16"/>
                  </a:lnTo>
                  <a:lnTo>
                    <a:pt x="232" y="22"/>
                  </a:lnTo>
                  <a:lnTo>
                    <a:pt x="239" y="16"/>
                  </a:lnTo>
                  <a:lnTo>
                    <a:pt x="250" y="15"/>
                  </a:lnTo>
                  <a:lnTo>
                    <a:pt x="262" y="7"/>
                  </a:lnTo>
                  <a:lnTo>
                    <a:pt x="262" y="7"/>
                  </a:lnTo>
                  <a:lnTo>
                    <a:pt x="269" y="18"/>
                  </a:lnTo>
                  <a:lnTo>
                    <a:pt x="281" y="21"/>
                  </a:lnTo>
                  <a:lnTo>
                    <a:pt x="282" y="24"/>
                  </a:lnTo>
                  <a:lnTo>
                    <a:pt x="279" y="28"/>
                  </a:lnTo>
                  <a:lnTo>
                    <a:pt x="281" y="32"/>
                  </a:lnTo>
                  <a:lnTo>
                    <a:pt x="276" y="33"/>
                  </a:lnTo>
                  <a:lnTo>
                    <a:pt x="273" y="38"/>
                  </a:lnTo>
                  <a:lnTo>
                    <a:pt x="275" y="49"/>
                  </a:lnTo>
                  <a:lnTo>
                    <a:pt x="288" y="53"/>
                  </a:lnTo>
                  <a:lnTo>
                    <a:pt x="289" y="62"/>
                  </a:lnTo>
                  <a:lnTo>
                    <a:pt x="302" y="62"/>
                  </a:lnTo>
                  <a:lnTo>
                    <a:pt x="307" y="68"/>
                  </a:lnTo>
                  <a:lnTo>
                    <a:pt x="313" y="66"/>
                  </a:lnTo>
                  <a:lnTo>
                    <a:pt x="319" y="72"/>
                  </a:lnTo>
                  <a:lnTo>
                    <a:pt x="312" y="76"/>
                  </a:lnTo>
                  <a:lnTo>
                    <a:pt x="315" y="87"/>
                  </a:lnTo>
                  <a:lnTo>
                    <a:pt x="307" y="91"/>
                  </a:lnTo>
                  <a:lnTo>
                    <a:pt x="304" y="99"/>
                  </a:lnTo>
                  <a:lnTo>
                    <a:pt x="310" y="102"/>
                  </a:lnTo>
                  <a:lnTo>
                    <a:pt x="313" y="110"/>
                  </a:lnTo>
                  <a:lnTo>
                    <a:pt x="322" y="116"/>
                  </a:lnTo>
                  <a:lnTo>
                    <a:pt x="326" y="112"/>
                  </a:lnTo>
                  <a:lnTo>
                    <a:pt x="338" y="118"/>
                  </a:lnTo>
                  <a:lnTo>
                    <a:pt x="344" y="112"/>
                  </a:lnTo>
                  <a:lnTo>
                    <a:pt x="353" y="120"/>
                  </a:lnTo>
                  <a:lnTo>
                    <a:pt x="360" y="119"/>
                  </a:lnTo>
                  <a:lnTo>
                    <a:pt x="375" y="127"/>
                  </a:lnTo>
                  <a:lnTo>
                    <a:pt x="375" y="127"/>
                  </a:lnTo>
                  <a:lnTo>
                    <a:pt x="380" y="142"/>
                  </a:lnTo>
                  <a:lnTo>
                    <a:pt x="371" y="167"/>
                  </a:lnTo>
                  <a:lnTo>
                    <a:pt x="359" y="172"/>
                  </a:lnTo>
                  <a:lnTo>
                    <a:pt x="360" y="177"/>
                  </a:lnTo>
                  <a:lnTo>
                    <a:pt x="358" y="178"/>
                  </a:lnTo>
                  <a:lnTo>
                    <a:pt x="337" y="174"/>
                  </a:lnTo>
                  <a:lnTo>
                    <a:pt x="336" y="176"/>
                  </a:lnTo>
                  <a:lnTo>
                    <a:pt x="340" y="178"/>
                  </a:lnTo>
                  <a:lnTo>
                    <a:pt x="339" y="187"/>
                  </a:lnTo>
                  <a:lnTo>
                    <a:pt x="331" y="188"/>
                  </a:lnTo>
                  <a:lnTo>
                    <a:pt x="339" y="194"/>
                  </a:lnTo>
                  <a:lnTo>
                    <a:pt x="338" y="198"/>
                  </a:lnTo>
                  <a:lnTo>
                    <a:pt x="341" y="199"/>
                  </a:lnTo>
                  <a:lnTo>
                    <a:pt x="341" y="218"/>
                  </a:lnTo>
                  <a:lnTo>
                    <a:pt x="366" y="235"/>
                  </a:lnTo>
                  <a:lnTo>
                    <a:pt x="365" y="238"/>
                  </a:lnTo>
                  <a:lnTo>
                    <a:pt x="359" y="242"/>
                  </a:lnTo>
                  <a:lnTo>
                    <a:pt x="356" y="250"/>
                  </a:lnTo>
                  <a:lnTo>
                    <a:pt x="373" y="260"/>
                  </a:lnTo>
                  <a:lnTo>
                    <a:pt x="370" y="264"/>
                  </a:lnTo>
                  <a:lnTo>
                    <a:pt x="376" y="277"/>
                  </a:lnTo>
                  <a:lnTo>
                    <a:pt x="373" y="282"/>
                  </a:lnTo>
                  <a:lnTo>
                    <a:pt x="382" y="289"/>
                  </a:lnTo>
                  <a:lnTo>
                    <a:pt x="383" y="296"/>
                  </a:lnTo>
                  <a:lnTo>
                    <a:pt x="392" y="300"/>
                  </a:lnTo>
                  <a:lnTo>
                    <a:pt x="399" y="309"/>
                  </a:lnTo>
                  <a:lnTo>
                    <a:pt x="408" y="312"/>
                  </a:lnTo>
                  <a:lnTo>
                    <a:pt x="408" y="323"/>
                  </a:lnTo>
                  <a:lnTo>
                    <a:pt x="414" y="329"/>
                  </a:lnTo>
                  <a:lnTo>
                    <a:pt x="415" y="334"/>
                  </a:lnTo>
                  <a:lnTo>
                    <a:pt x="427" y="337"/>
                  </a:lnTo>
                  <a:lnTo>
                    <a:pt x="429" y="342"/>
                  </a:lnTo>
                  <a:lnTo>
                    <a:pt x="429" y="349"/>
                  </a:lnTo>
                  <a:lnTo>
                    <a:pt x="425" y="352"/>
                  </a:lnTo>
                  <a:lnTo>
                    <a:pt x="428" y="357"/>
                  </a:lnTo>
                  <a:lnTo>
                    <a:pt x="414" y="363"/>
                  </a:lnTo>
                  <a:lnTo>
                    <a:pt x="414" y="367"/>
                  </a:lnTo>
                  <a:lnTo>
                    <a:pt x="408" y="373"/>
                  </a:lnTo>
                  <a:lnTo>
                    <a:pt x="409" y="386"/>
                  </a:lnTo>
                  <a:lnTo>
                    <a:pt x="403" y="394"/>
                  </a:lnTo>
                  <a:lnTo>
                    <a:pt x="398" y="396"/>
                  </a:lnTo>
                  <a:lnTo>
                    <a:pt x="403" y="401"/>
                  </a:lnTo>
                  <a:lnTo>
                    <a:pt x="396" y="405"/>
                  </a:lnTo>
                  <a:lnTo>
                    <a:pt x="396" y="405"/>
                  </a:lnTo>
                  <a:lnTo>
                    <a:pt x="392" y="397"/>
                  </a:lnTo>
                  <a:lnTo>
                    <a:pt x="381" y="396"/>
                  </a:lnTo>
                  <a:lnTo>
                    <a:pt x="366" y="400"/>
                  </a:lnTo>
                  <a:lnTo>
                    <a:pt x="348" y="419"/>
                  </a:lnTo>
                  <a:lnTo>
                    <a:pt x="335" y="417"/>
                  </a:lnTo>
                  <a:lnTo>
                    <a:pt x="327" y="409"/>
                  </a:lnTo>
                  <a:lnTo>
                    <a:pt x="318" y="411"/>
                  </a:lnTo>
                  <a:lnTo>
                    <a:pt x="317" y="409"/>
                  </a:lnTo>
                  <a:lnTo>
                    <a:pt x="321" y="406"/>
                  </a:lnTo>
                  <a:lnTo>
                    <a:pt x="318" y="397"/>
                  </a:lnTo>
                  <a:lnTo>
                    <a:pt x="304" y="384"/>
                  </a:lnTo>
                  <a:lnTo>
                    <a:pt x="298" y="384"/>
                  </a:lnTo>
                  <a:lnTo>
                    <a:pt x="288" y="370"/>
                  </a:lnTo>
                  <a:lnTo>
                    <a:pt x="268" y="371"/>
                  </a:lnTo>
                  <a:lnTo>
                    <a:pt x="257" y="357"/>
                  </a:lnTo>
                  <a:lnTo>
                    <a:pt x="243" y="353"/>
                  </a:lnTo>
                  <a:lnTo>
                    <a:pt x="240" y="349"/>
                  </a:lnTo>
                  <a:lnTo>
                    <a:pt x="248" y="342"/>
                  </a:lnTo>
                  <a:lnTo>
                    <a:pt x="248" y="326"/>
                  </a:lnTo>
                  <a:lnTo>
                    <a:pt x="259" y="320"/>
                  </a:lnTo>
                  <a:lnTo>
                    <a:pt x="259" y="308"/>
                  </a:lnTo>
                  <a:lnTo>
                    <a:pt x="234" y="256"/>
                  </a:lnTo>
                  <a:lnTo>
                    <a:pt x="212" y="233"/>
                  </a:lnTo>
                  <a:lnTo>
                    <a:pt x="202" y="235"/>
                  </a:lnTo>
                  <a:lnTo>
                    <a:pt x="195" y="243"/>
                  </a:lnTo>
                  <a:lnTo>
                    <a:pt x="182" y="240"/>
                  </a:lnTo>
                  <a:lnTo>
                    <a:pt x="171" y="249"/>
                  </a:lnTo>
                  <a:lnTo>
                    <a:pt x="161" y="251"/>
                  </a:lnTo>
                  <a:lnTo>
                    <a:pt x="151" y="245"/>
                  </a:lnTo>
                  <a:lnTo>
                    <a:pt x="118" y="261"/>
                  </a:lnTo>
                  <a:lnTo>
                    <a:pt x="122" y="245"/>
                  </a:lnTo>
                  <a:lnTo>
                    <a:pt x="134" y="242"/>
                  </a:lnTo>
                  <a:lnTo>
                    <a:pt x="136" y="236"/>
                  </a:lnTo>
                  <a:lnTo>
                    <a:pt x="150" y="225"/>
                  </a:lnTo>
                  <a:lnTo>
                    <a:pt x="146" y="213"/>
                  </a:lnTo>
                  <a:lnTo>
                    <a:pt x="134" y="209"/>
                  </a:lnTo>
                  <a:lnTo>
                    <a:pt x="118" y="192"/>
                  </a:lnTo>
                  <a:lnTo>
                    <a:pt x="107" y="185"/>
                  </a:lnTo>
                  <a:lnTo>
                    <a:pt x="97" y="189"/>
                  </a:lnTo>
                  <a:lnTo>
                    <a:pt x="89" y="200"/>
                  </a:lnTo>
                  <a:lnTo>
                    <a:pt x="84" y="199"/>
                  </a:lnTo>
                  <a:lnTo>
                    <a:pt x="87" y="197"/>
                  </a:lnTo>
                  <a:lnTo>
                    <a:pt x="84" y="192"/>
                  </a:lnTo>
                  <a:lnTo>
                    <a:pt x="69" y="188"/>
                  </a:lnTo>
                  <a:lnTo>
                    <a:pt x="65" y="192"/>
                  </a:lnTo>
                  <a:lnTo>
                    <a:pt x="68" y="203"/>
                  </a:lnTo>
                  <a:lnTo>
                    <a:pt x="59" y="200"/>
                  </a:lnTo>
                  <a:lnTo>
                    <a:pt x="59" y="181"/>
                  </a:lnTo>
                  <a:lnTo>
                    <a:pt x="55" y="165"/>
                  </a:lnTo>
                  <a:lnTo>
                    <a:pt x="44" y="148"/>
                  </a:lnTo>
                  <a:lnTo>
                    <a:pt x="44" y="147"/>
                  </a:lnTo>
                  <a:lnTo>
                    <a:pt x="33" y="137"/>
                  </a:lnTo>
                  <a:lnTo>
                    <a:pt x="28" y="116"/>
                  </a:lnTo>
                  <a:lnTo>
                    <a:pt x="14" y="93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74"/>
                  </a:lnTo>
                  <a:lnTo>
                    <a:pt x="15" y="71"/>
                  </a:lnTo>
                  <a:lnTo>
                    <a:pt x="17" y="68"/>
                  </a:lnTo>
                  <a:lnTo>
                    <a:pt x="14" y="67"/>
                  </a:lnTo>
                  <a:lnTo>
                    <a:pt x="15" y="63"/>
                  </a:lnTo>
                  <a:lnTo>
                    <a:pt x="27" y="59"/>
                  </a:lnTo>
                  <a:lnTo>
                    <a:pt x="23" y="40"/>
                  </a:lnTo>
                  <a:lnTo>
                    <a:pt x="26" y="34"/>
                  </a:lnTo>
                  <a:lnTo>
                    <a:pt x="21" y="25"/>
                  </a:lnTo>
                  <a:lnTo>
                    <a:pt x="30" y="24"/>
                  </a:lnTo>
                  <a:lnTo>
                    <a:pt x="43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00206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49" name="Emilia Romagna">
              <a:extLst>
                <a:ext uri="{FF2B5EF4-FFF2-40B4-BE49-F238E27FC236}">
                  <a16:creationId xmlns="" xmlns:a16="http://schemas.microsoft.com/office/drawing/2014/main" id="{363E4FBA-F8A8-47A2-9969-F7E42FC0A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7738" y="2066926"/>
              <a:ext cx="1185862" cy="655638"/>
            </a:xfrm>
            <a:custGeom>
              <a:avLst/>
              <a:gdLst>
                <a:gd name="T0" fmla="*/ 731 w 747"/>
                <a:gd name="T1" fmla="*/ 386 h 413"/>
                <a:gd name="T2" fmla="*/ 702 w 747"/>
                <a:gd name="T3" fmla="*/ 374 h 413"/>
                <a:gd name="T4" fmla="*/ 696 w 747"/>
                <a:gd name="T5" fmla="*/ 337 h 413"/>
                <a:gd name="T6" fmla="*/ 675 w 747"/>
                <a:gd name="T7" fmla="*/ 362 h 413"/>
                <a:gd name="T8" fmla="*/ 664 w 747"/>
                <a:gd name="T9" fmla="*/ 372 h 413"/>
                <a:gd name="T10" fmla="*/ 648 w 747"/>
                <a:gd name="T11" fmla="*/ 402 h 413"/>
                <a:gd name="T12" fmla="*/ 624 w 747"/>
                <a:gd name="T13" fmla="*/ 403 h 413"/>
                <a:gd name="T14" fmla="*/ 600 w 747"/>
                <a:gd name="T15" fmla="*/ 404 h 413"/>
                <a:gd name="T16" fmla="*/ 586 w 747"/>
                <a:gd name="T17" fmla="*/ 403 h 413"/>
                <a:gd name="T18" fmla="*/ 570 w 747"/>
                <a:gd name="T19" fmla="*/ 389 h 413"/>
                <a:gd name="T20" fmla="*/ 522 w 747"/>
                <a:gd name="T21" fmla="*/ 353 h 413"/>
                <a:gd name="T22" fmla="*/ 518 w 747"/>
                <a:gd name="T23" fmla="*/ 328 h 413"/>
                <a:gd name="T24" fmla="*/ 514 w 747"/>
                <a:gd name="T25" fmla="*/ 303 h 413"/>
                <a:gd name="T26" fmla="*/ 493 w 747"/>
                <a:gd name="T27" fmla="*/ 290 h 413"/>
                <a:gd name="T28" fmla="*/ 469 w 747"/>
                <a:gd name="T29" fmla="*/ 266 h 413"/>
                <a:gd name="T30" fmla="*/ 422 w 747"/>
                <a:gd name="T31" fmla="*/ 289 h 413"/>
                <a:gd name="T32" fmla="*/ 411 w 747"/>
                <a:gd name="T33" fmla="*/ 302 h 413"/>
                <a:gd name="T34" fmla="*/ 381 w 747"/>
                <a:gd name="T35" fmla="*/ 295 h 413"/>
                <a:gd name="T36" fmla="*/ 347 w 747"/>
                <a:gd name="T37" fmla="*/ 306 h 413"/>
                <a:gd name="T38" fmla="*/ 293 w 747"/>
                <a:gd name="T39" fmla="*/ 301 h 413"/>
                <a:gd name="T40" fmla="*/ 266 w 747"/>
                <a:gd name="T41" fmla="*/ 267 h 413"/>
                <a:gd name="T42" fmla="*/ 222 w 747"/>
                <a:gd name="T43" fmla="*/ 255 h 413"/>
                <a:gd name="T44" fmla="*/ 169 w 747"/>
                <a:gd name="T45" fmla="*/ 205 h 413"/>
                <a:gd name="T46" fmla="*/ 117 w 747"/>
                <a:gd name="T47" fmla="*/ 220 h 413"/>
                <a:gd name="T48" fmla="*/ 80 w 747"/>
                <a:gd name="T49" fmla="*/ 209 h 413"/>
                <a:gd name="T50" fmla="*/ 57 w 747"/>
                <a:gd name="T51" fmla="*/ 210 h 413"/>
                <a:gd name="T52" fmla="*/ 60 w 747"/>
                <a:gd name="T53" fmla="*/ 170 h 413"/>
                <a:gd name="T54" fmla="*/ 19 w 747"/>
                <a:gd name="T55" fmla="*/ 160 h 413"/>
                <a:gd name="T56" fmla="*/ 0 w 747"/>
                <a:gd name="T57" fmla="*/ 154 h 413"/>
                <a:gd name="T58" fmla="*/ 8 w 747"/>
                <a:gd name="T59" fmla="*/ 125 h 413"/>
                <a:gd name="T60" fmla="*/ 27 w 747"/>
                <a:gd name="T61" fmla="*/ 117 h 413"/>
                <a:gd name="T62" fmla="*/ 26 w 747"/>
                <a:gd name="T63" fmla="*/ 76 h 413"/>
                <a:gd name="T64" fmla="*/ 24 w 747"/>
                <a:gd name="T65" fmla="*/ 58 h 413"/>
                <a:gd name="T66" fmla="*/ 45 w 747"/>
                <a:gd name="T67" fmla="*/ 15 h 413"/>
                <a:gd name="T68" fmla="*/ 74 w 747"/>
                <a:gd name="T69" fmla="*/ 13 h 413"/>
                <a:gd name="T70" fmla="*/ 89 w 747"/>
                <a:gd name="T71" fmla="*/ 0 h 413"/>
                <a:gd name="T72" fmla="*/ 118 w 747"/>
                <a:gd name="T73" fmla="*/ 13 h 413"/>
                <a:gd name="T74" fmla="*/ 131 w 747"/>
                <a:gd name="T75" fmla="*/ 25 h 413"/>
                <a:gd name="T76" fmla="*/ 148 w 747"/>
                <a:gd name="T77" fmla="*/ 12 h 413"/>
                <a:gd name="T78" fmla="*/ 163 w 747"/>
                <a:gd name="T79" fmla="*/ 2 h 413"/>
                <a:gd name="T80" fmla="*/ 179 w 747"/>
                <a:gd name="T81" fmla="*/ 28 h 413"/>
                <a:gd name="T82" fmla="*/ 213 w 747"/>
                <a:gd name="T83" fmla="*/ 32 h 413"/>
                <a:gd name="T84" fmla="*/ 261 w 747"/>
                <a:gd name="T85" fmla="*/ 57 h 413"/>
                <a:gd name="T86" fmla="*/ 315 w 747"/>
                <a:gd name="T87" fmla="*/ 52 h 413"/>
                <a:gd name="T88" fmla="*/ 351 w 747"/>
                <a:gd name="T89" fmla="*/ 61 h 413"/>
                <a:gd name="T90" fmla="*/ 367 w 747"/>
                <a:gd name="T91" fmla="*/ 63 h 413"/>
                <a:gd name="T92" fmla="*/ 405 w 747"/>
                <a:gd name="T93" fmla="*/ 54 h 413"/>
                <a:gd name="T94" fmla="*/ 436 w 747"/>
                <a:gd name="T95" fmla="*/ 58 h 413"/>
                <a:gd name="T96" fmla="*/ 492 w 747"/>
                <a:gd name="T97" fmla="*/ 60 h 413"/>
                <a:gd name="T98" fmla="*/ 519 w 747"/>
                <a:gd name="T99" fmla="*/ 65 h 413"/>
                <a:gd name="T100" fmla="*/ 583 w 747"/>
                <a:gd name="T101" fmla="*/ 44 h 413"/>
                <a:gd name="T102" fmla="*/ 637 w 747"/>
                <a:gd name="T103" fmla="*/ 62 h 413"/>
                <a:gd name="T104" fmla="*/ 651 w 747"/>
                <a:gd name="T105" fmla="*/ 79 h 413"/>
                <a:gd name="T106" fmla="*/ 661 w 747"/>
                <a:gd name="T107" fmla="*/ 94 h 413"/>
                <a:gd name="T108" fmla="*/ 642 w 747"/>
                <a:gd name="T109" fmla="*/ 111 h 413"/>
                <a:gd name="T110" fmla="*/ 657 w 747"/>
                <a:gd name="T111" fmla="*/ 216 h 413"/>
                <a:gd name="T112" fmla="*/ 711 w 747"/>
                <a:gd name="T113" fmla="*/ 313 h 413"/>
                <a:gd name="T114" fmla="*/ 631 w 747"/>
                <a:gd name="T115" fmla="*/ 401 h 413"/>
                <a:gd name="T116" fmla="*/ 626 w 747"/>
                <a:gd name="T117" fmla="*/ 39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7" h="413">
                  <a:moveTo>
                    <a:pt x="747" y="344"/>
                  </a:moveTo>
                  <a:lnTo>
                    <a:pt x="742" y="356"/>
                  </a:lnTo>
                  <a:lnTo>
                    <a:pt x="743" y="374"/>
                  </a:lnTo>
                  <a:lnTo>
                    <a:pt x="733" y="377"/>
                  </a:lnTo>
                  <a:lnTo>
                    <a:pt x="731" y="386"/>
                  </a:lnTo>
                  <a:lnTo>
                    <a:pt x="718" y="384"/>
                  </a:lnTo>
                  <a:lnTo>
                    <a:pt x="719" y="380"/>
                  </a:lnTo>
                  <a:lnTo>
                    <a:pt x="716" y="379"/>
                  </a:lnTo>
                  <a:lnTo>
                    <a:pt x="713" y="368"/>
                  </a:lnTo>
                  <a:lnTo>
                    <a:pt x="702" y="374"/>
                  </a:lnTo>
                  <a:lnTo>
                    <a:pt x="702" y="364"/>
                  </a:lnTo>
                  <a:lnTo>
                    <a:pt x="693" y="359"/>
                  </a:lnTo>
                  <a:lnTo>
                    <a:pt x="693" y="359"/>
                  </a:lnTo>
                  <a:lnTo>
                    <a:pt x="698" y="352"/>
                  </a:lnTo>
                  <a:lnTo>
                    <a:pt x="696" y="337"/>
                  </a:lnTo>
                  <a:lnTo>
                    <a:pt x="681" y="347"/>
                  </a:lnTo>
                  <a:lnTo>
                    <a:pt x="674" y="348"/>
                  </a:lnTo>
                  <a:lnTo>
                    <a:pt x="675" y="362"/>
                  </a:lnTo>
                  <a:lnTo>
                    <a:pt x="675" y="362"/>
                  </a:lnTo>
                  <a:lnTo>
                    <a:pt x="675" y="362"/>
                  </a:lnTo>
                  <a:lnTo>
                    <a:pt x="675" y="362"/>
                  </a:lnTo>
                  <a:lnTo>
                    <a:pt x="680" y="372"/>
                  </a:lnTo>
                  <a:lnTo>
                    <a:pt x="673" y="372"/>
                  </a:lnTo>
                  <a:lnTo>
                    <a:pt x="672" y="367"/>
                  </a:lnTo>
                  <a:lnTo>
                    <a:pt x="664" y="372"/>
                  </a:lnTo>
                  <a:lnTo>
                    <a:pt x="660" y="386"/>
                  </a:lnTo>
                  <a:lnTo>
                    <a:pt x="649" y="394"/>
                  </a:lnTo>
                  <a:lnTo>
                    <a:pt x="648" y="403"/>
                  </a:lnTo>
                  <a:lnTo>
                    <a:pt x="648" y="403"/>
                  </a:lnTo>
                  <a:lnTo>
                    <a:pt x="648" y="402"/>
                  </a:lnTo>
                  <a:lnTo>
                    <a:pt x="648" y="402"/>
                  </a:lnTo>
                  <a:lnTo>
                    <a:pt x="641" y="406"/>
                  </a:lnTo>
                  <a:lnTo>
                    <a:pt x="633" y="405"/>
                  </a:lnTo>
                  <a:lnTo>
                    <a:pt x="630" y="413"/>
                  </a:lnTo>
                  <a:lnTo>
                    <a:pt x="624" y="403"/>
                  </a:lnTo>
                  <a:lnTo>
                    <a:pt x="618" y="406"/>
                  </a:lnTo>
                  <a:lnTo>
                    <a:pt x="612" y="406"/>
                  </a:lnTo>
                  <a:lnTo>
                    <a:pt x="612" y="406"/>
                  </a:lnTo>
                  <a:lnTo>
                    <a:pt x="604" y="410"/>
                  </a:lnTo>
                  <a:lnTo>
                    <a:pt x="600" y="404"/>
                  </a:lnTo>
                  <a:lnTo>
                    <a:pt x="600" y="404"/>
                  </a:lnTo>
                  <a:lnTo>
                    <a:pt x="596" y="405"/>
                  </a:lnTo>
                  <a:lnTo>
                    <a:pt x="590" y="402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80" y="399"/>
                  </a:lnTo>
                  <a:lnTo>
                    <a:pt x="579" y="395"/>
                  </a:lnTo>
                  <a:lnTo>
                    <a:pt x="579" y="395"/>
                  </a:lnTo>
                  <a:lnTo>
                    <a:pt x="573" y="395"/>
                  </a:lnTo>
                  <a:lnTo>
                    <a:pt x="570" y="389"/>
                  </a:lnTo>
                  <a:lnTo>
                    <a:pt x="552" y="389"/>
                  </a:lnTo>
                  <a:lnTo>
                    <a:pt x="544" y="379"/>
                  </a:lnTo>
                  <a:lnTo>
                    <a:pt x="528" y="371"/>
                  </a:lnTo>
                  <a:lnTo>
                    <a:pt x="529" y="358"/>
                  </a:lnTo>
                  <a:lnTo>
                    <a:pt x="522" y="353"/>
                  </a:lnTo>
                  <a:lnTo>
                    <a:pt x="523" y="346"/>
                  </a:lnTo>
                  <a:lnTo>
                    <a:pt x="515" y="338"/>
                  </a:lnTo>
                  <a:lnTo>
                    <a:pt x="516" y="333"/>
                  </a:lnTo>
                  <a:lnTo>
                    <a:pt x="518" y="334"/>
                  </a:lnTo>
                  <a:lnTo>
                    <a:pt x="518" y="328"/>
                  </a:lnTo>
                  <a:lnTo>
                    <a:pt x="524" y="326"/>
                  </a:lnTo>
                  <a:lnTo>
                    <a:pt x="526" y="318"/>
                  </a:lnTo>
                  <a:lnTo>
                    <a:pt x="535" y="309"/>
                  </a:lnTo>
                  <a:lnTo>
                    <a:pt x="536" y="298"/>
                  </a:lnTo>
                  <a:lnTo>
                    <a:pt x="514" y="303"/>
                  </a:lnTo>
                  <a:lnTo>
                    <a:pt x="503" y="301"/>
                  </a:lnTo>
                  <a:lnTo>
                    <a:pt x="509" y="292"/>
                  </a:lnTo>
                  <a:lnTo>
                    <a:pt x="508" y="288"/>
                  </a:lnTo>
                  <a:lnTo>
                    <a:pt x="498" y="286"/>
                  </a:lnTo>
                  <a:lnTo>
                    <a:pt x="493" y="290"/>
                  </a:lnTo>
                  <a:lnTo>
                    <a:pt x="488" y="289"/>
                  </a:lnTo>
                  <a:lnTo>
                    <a:pt x="481" y="281"/>
                  </a:lnTo>
                  <a:lnTo>
                    <a:pt x="475" y="279"/>
                  </a:lnTo>
                  <a:lnTo>
                    <a:pt x="474" y="271"/>
                  </a:lnTo>
                  <a:lnTo>
                    <a:pt x="469" y="266"/>
                  </a:lnTo>
                  <a:lnTo>
                    <a:pt x="459" y="275"/>
                  </a:lnTo>
                  <a:lnTo>
                    <a:pt x="448" y="276"/>
                  </a:lnTo>
                  <a:lnTo>
                    <a:pt x="447" y="281"/>
                  </a:lnTo>
                  <a:lnTo>
                    <a:pt x="438" y="289"/>
                  </a:lnTo>
                  <a:lnTo>
                    <a:pt x="422" y="289"/>
                  </a:lnTo>
                  <a:lnTo>
                    <a:pt x="421" y="293"/>
                  </a:lnTo>
                  <a:lnTo>
                    <a:pt x="433" y="301"/>
                  </a:lnTo>
                  <a:lnTo>
                    <a:pt x="434" y="305"/>
                  </a:lnTo>
                  <a:lnTo>
                    <a:pt x="424" y="306"/>
                  </a:lnTo>
                  <a:lnTo>
                    <a:pt x="411" y="302"/>
                  </a:lnTo>
                  <a:lnTo>
                    <a:pt x="397" y="308"/>
                  </a:lnTo>
                  <a:lnTo>
                    <a:pt x="386" y="307"/>
                  </a:lnTo>
                  <a:lnTo>
                    <a:pt x="380" y="302"/>
                  </a:lnTo>
                  <a:lnTo>
                    <a:pt x="383" y="298"/>
                  </a:lnTo>
                  <a:lnTo>
                    <a:pt x="381" y="295"/>
                  </a:lnTo>
                  <a:lnTo>
                    <a:pt x="360" y="316"/>
                  </a:lnTo>
                  <a:lnTo>
                    <a:pt x="358" y="315"/>
                  </a:lnTo>
                  <a:lnTo>
                    <a:pt x="359" y="311"/>
                  </a:lnTo>
                  <a:lnTo>
                    <a:pt x="356" y="308"/>
                  </a:lnTo>
                  <a:lnTo>
                    <a:pt x="347" y="306"/>
                  </a:lnTo>
                  <a:lnTo>
                    <a:pt x="326" y="289"/>
                  </a:lnTo>
                  <a:lnTo>
                    <a:pt x="304" y="288"/>
                  </a:lnTo>
                  <a:lnTo>
                    <a:pt x="300" y="293"/>
                  </a:lnTo>
                  <a:lnTo>
                    <a:pt x="300" y="299"/>
                  </a:lnTo>
                  <a:lnTo>
                    <a:pt x="293" y="301"/>
                  </a:lnTo>
                  <a:lnTo>
                    <a:pt x="279" y="288"/>
                  </a:lnTo>
                  <a:lnTo>
                    <a:pt x="278" y="282"/>
                  </a:lnTo>
                  <a:lnTo>
                    <a:pt x="271" y="275"/>
                  </a:lnTo>
                  <a:lnTo>
                    <a:pt x="271" y="270"/>
                  </a:lnTo>
                  <a:lnTo>
                    <a:pt x="266" y="267"/>
                  </a:lnTo>
                  <a:lnTo>
                    <a:pt x="260" y="268"/>
                  </a:lnTo>
                  <a:lnTo>
                    <a:pt x="247" y="255"/>
                  </a:lnTo>
                  <a:lnTo>
                    <a:pt x="241" y="255"/>
                  </a:lnTo>
                  <a:lnTo>
                    <a:pt x="232" y="250"/>
                  </a:lnTo>
                  <a:lnTo>
                    <a:pt x="222" y="255"/>
                  </a:lnTo>
                  <a:lnTo>
                    <a:pt x="199" y="231"/>
                  </a:lnTo>
                  <a:lnTo>
                    <a:pt x="189" y="233"/>
                  </a:lnTo>
                  <a:lnTo>
                    <a:pt x="171" y="221"/>
                  </a:lnTo>
                  <a:lnTo>
                    <a:pt x="166" y="215"/>
                  </a:lnTo>
                  <a:lnTo>
                    <a:pt x="169" y="205"/>
                  </a:lnTo>
                  <a:lnTo>
                    <a:pt x="164" y="204"/>
                  </a:lnTo>
                  <a:lnTo>
                    <a:pt x="162" y="199"/>
                  </a:lnTo>
                  <a:lnTo>
                    <a:pt x="153" y="196"/>
                  </a:lnTo>
                  <a:lnTo>
                    <a:pt x="130" y="198"/>
                  </a:lnTo>
                  <a:lnTo>
                    <a:pt x="117" y="220"/>
                  </a:lnTo>
                  <a:lnTo>
                    <a:pt x="101" y="229"/>
                  </a:lnTo>
                  <a:lnTo>
                    <a:pt x="101" y="229"/>
                  </a:lnTo>
                  <a:lnTo>
                    <a:pt x="95" y="214"/>
                  </a:lnTo>
                  <a:lnTo>
                    <a:pt x="85" y="206"/>
                  </a:lnTo>
                  <a:lnTo>
                    <a:pt x="80" y="209"/>
                  </a:lnTo>
                  <a:lnTo>
                    <a:pt x="75" y="206"/>
                  </a:lnTo>
                  <a:lnTo>
                    <a:pt x="73" y="209"/>
                  </a:lnTo>
                  <a:lnTo>
                    <a:pt x="61" y="211"/>
                  </a:lnTo>
                  <a:lnTo>
                    <a:pt x="58" y="215"/>
                  </a:lnTo>
                  <a:lnTo>
                    <a:pt x="57" y="210"/>
                  </a:lnTo>
                  <a:lnTo>
                    <a:pt x="50" y="212"/>
                  </a:lnTo>
                  <a:lnTo>
                    <a:pt x="56" y="194"/>
                  </a:lnTo>
                  <a:lnTo>
                    <a:pt x="61" y="193"/>
                  </a:lnTo>
                  <a:lnTo>
                    <a:pt x="63" y="178"/>
                  </a:lnTo>
                  <a:lnTo>
                    <a:pt x="60" y="170"/>
                  </a:lnTo>
                  <a:lnTo>
                    <a:pt x="47" y="166"/>
                  </a:lnTo>
                  <a:lnTo>
                    <a:pt x="44" y="159"/>
                  </a:lnTo>
                  <a:lnTo>
                    <a:pt x="34" y="166"/>
                  </a:lnTo>
                  <a:lnTo>
                    <a:pt x="20" y="156"/>
                  </a:lnTo>
                  <a:lnTo>
                    <a:pt x="19" y="160"/>
                  </a:lnTo>
                  <a:lnTo>
                    <a:pt x="10" y="158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9" y="133"/>
                  </a:lnTo>
                  <a:lnTo>
                    <a:pt x="8" y="125"/>
                  </a:lnTo>
                  <a:lnTo>
                    <a:pt x="13" y="135"/>
                  </a:lnTo>
                  <a:lnTo>
                    <a:pt x="27" y="132"/>
                  </a:lnTo>
                  <a:lnTo>
                    <a:pt x="23" y="126"/>
                  </a:lnTo>
                  <a:lnTo>
                    <a:pt x="28" y="122"/>
                  </a:lnTo>
                  <a:lnTo>
                    <a:pt x="27" y="117"/>
                  </a:lnTo>
                  <a:lnTo>
                    <a:pt x="19" y="114"/>
                  </a:lnTo>
                  <a:lnTo>
                    <a:pt x="18" y="109"/>
                  </a:lnTo>
                  <a:lnTo>
                    <a:pt x="34" y="93"/>
                  </a:lnTo>
                  <a:lnTo>
                    <a:pt x="30" y="80"/>
                  </a:lnTo>
                  <a:lnTo>
                    <a:pt x="26" y="76"/>
                  </a:lnTo>
                  <a:lnTo>
                    <a:pt x="22" y="78"/>
                  </a:lnTo>
                  <a:lnTo>
                    <a:pt x="15" y="71"/>
                  </a:lnTo>
                  <a:lnTo>
                    <a:pt x="20" y="64"/>
                  </a:lnTo>
                  <a:lnTo>
                    <a:pt x="18" y="60"/>
                  </a:lnTo>
                  <a:lnTo>
                    <a:pt x="24" y="58"/>
                  </a:lnTo>
                  <a:lnTo>
                    <a:pt x="31" y="42"/>
                  </a:lnTo>
                  <a:lnTo>
                    <a:pt x="37" y="35"/>
                  </a:lnTo>
                  <a:lnTo>
                    <a:pt x="37" y="25"/>
                  </a:lnTo>
                  <a:lnTo>
                    <a:pt x="45" y="18"/>
                  </a:lnTo>
                  <a:lnTo>
                    <a:pt x="45" y="15"/>
                  </a:lnTo>
                  <a:lnTo>
                    <a:pt x="50" y="16"/>
                  </a:lnTo>
                  <a:lnTo>
                    <a:pt x="51" y="13"/>
                  </a:lnTo>
                  <a:lnTo>
                    <a:pt x="62" y="10"/>
                  </a:lnTo>
                  <a:lnTo>
                    <a:pt x="70" y="17"/>
                  </a:lnTo>
                  <a:lnTo>
                    <a:pt x="74" y="13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81" y="10"/>
                  </a:lnTo>
                  <a:lnTo>
                    <a:pt x="86" y="8"/>
                  </a:lnTo>
                  <a:lnTo>
                    <a:pt x="89" y="0"/>
                  </a:lnTo>
                  <a:lnTo>
                    <a:pt x="92" y="5"/>
                  </a:lnTo>
                  <a:lnTo>
                    <a:pt x="92" y="15"/>
                  </a:lnTo>
                  <a:lnTo>
                    <a:pt x="109" y="23"/>
                  </a:lnTo>
                  <a:lnTo>
                    <a:pt x="116" y="17"/>
                  </a:lnTo>
                  <a:lnTo>
                    <a:pt x="118" y="13"/>
                  </a:lnTo>
                  <a:lnTo>
                    <a:pt x="115" y="9"/>
                  </a:lnTo>
                  <a:lnTo>
                    <a:pt x="118" y="7"/>
                  </a:lnTo>
                  <a:lnTo>
                    <a:pt x="122" y="14"/>
                  </a:lnTo>
                  <a:lnTo>
                    <a:pt x="129" y="17"/>
                  </a:lnTo>
                  <a:lnTo>
                    <a:pt x="131" y="25"/>
                  </a:lnTo>
                  <a:lnTo>
                    <a:pt x="134" y="12"/>
                  </a:lnTo>
                  <a:lnTo>
                    <a:pt x="138" y="12"/>
                  </a:lnTo>
                  <a:lnTo>
                    <a:pt x="143" y="18"/>
                  </a:lnTo>
                  <a:lnTo>
                    <a:pt x="147" y="17"/>
                  </a:lnTo>
                  <a:lnTo>
                    <a:pt x="148" y="12"/>
                  </a:lnTo>
                  <a:lnTo>
                    <a:pt x="143" y="6"/>
                  </a:lnTo>
                  <a:lnTo>
                    <a:pt x="150" y="0"/>
                  </a:lnTo>
                  <a:lnTo>
                    <a:pt x="153" y="2"/>
                  </a:lnTo>
                  <a:lnTo>
                    <a:pt x="152" y="11"/>
                  </a:lnTo>
                  <a:lnTo>
                    <a:pt x="163" y="2"/>
                  </a:lnTo>
                  <a:lnTo>
                    <a:pt x="167" y="2"/>
                  </a:lnTo>
                  <a:lnTo>
                    <a:pt x="174" y="12"/>
                  </a:lnTo>
                  <a:lnTo>
                    <a:pt x="173" y="18"/>
                  </a:lnTo>
                  <a:lnTo>
                    <a:pt x="179" y="23"/>
                  </a:lnTo>
                  <a:lnTo>
                    <a:pt x="179" y="28"/>
                  </a:lnTo>
                  <a:lnTo>
                    <a:pt x="186" y="27"/>
                  </a:lnTo>
                  <a:lnTo>
                    <a:pt x="189" y="35"/>
                  </a:lnTo>
                  <a:lnTo>
                    <a:pt x="202" y="27"/>
                  </a:lnTo>
                  <a:lnTo>
                    <a:pt x="205" y="32"/>
                  </a:lnTo>
                  <a:lnTo>
                    <a:pt x="213" y="32"/>
                  </a:lnTo>
                  <a:lnTo>
                    <a:pt x="226" y="41"/>
                  </a:lnTo>
                  <a:lnTo>
                    <a:pt x="233" y="41"/>
                  </a:lnTo>
                  <a:lnTo>
                    <a:pt x="244" y="50"/>
                  </a:lnTo>
                  <a:lnTo>
                    <a:pt x="254" y="45"/>
                  </a:lnTo>
                  <a:lnTo>
                    <a:pt x="261" y="57"/>
                  </a:lnTo>
                  <a:lnTo>
                    <a:pt x="279" y="66"/>
                  </a:lnTo>
                  <a:lnTo>
                    <a:pt x="295" y="65"/>
                  </a:lnTo>
                  <a:lnTo>
                    <a:pt x="302" y="62"/>
                  </a:lnTo>
                  <a:lnTo>
                    <a:pt x="313" y="45"/>
                  </a:lnTo>
                  <a:lnTo>
                    <a:pt x="315" y="52"/>
                  </a:lnTo>
                  <a:lnTo>
                    <a:pt x="322" y="43"/>
                  </a:lnTo>
                  <a:lnTo>
                    <a:pt x="326" y="56"/>
                  </a:lnTo>
                  <a:lnTo>
                    <a:pt x="345" y="59"/>
                  </a:lnTo>
                  <a:lnTo>
                    <a:pt x="348" y="62"/>
                  </a:lnTo>
                  <a:lnTo>
                    <a:pt x="351" y="61"/>
                  </a:lnTo>
                  <a:lnTo>
                    <a:pt x="351" y="64"/>
                  </a:lnTo>
                  <a:lnTo>
                    <a:pt x="357" y="64"/>
                  </a:lnTo>
                  <a:lnTo>
                    <a:pt x="356" y="66"/>
                  </a:lnTo>
                  <a:lnTo>
                    <a:pt x="362" y="62"/>
                  </a:lnTo>
                  <a:lnTo>
                    <a:pt x="367" y="63"/>
                  </a:lnTo>
                  <a:lnTo>
                    <a:pt x="368" y="59"/>
                  </a:lnTo>
                  <a:lnTo>
                    <a:pt x="378" y="54"/>
                  </a:lnTo>
                  <a:lnTo>
                    <a:pt x="391" y="55"/>
                  </a:lnTo>
                  <a:lnTo>
                    <a:pt x="395" y="52"/>
                  </a:lnTo>
                  <a:lnTo>
                    <a:pt x="405" y="54"/>
                  </a:lnTo>
                  <a:lnTo>
                    <a:pt x="410" y="60"/>
                  </a:lnTo>
                  <a:lnTo>
                    <a:pt x="412" y="58"/>
                  </a:lnTo>
                  <a:lnTo>
                    <a:pt x="429" y="57"/>
                  </a:lnTo>
                  <a:lnTo>
                    <a:pt x="430" y="54"/>
                  </a:lnTo>
                  <a:lnTo>
                    <a:pt x="436" y="58"/>
                  </a:lnTo>
                  <a:lnTo>
                    <a:pt x="443" y="52"/>
                  </a:lnTo>
                  <a:lnTo>
                    <a:pt x="469" y="56"/>
                  </a:lnTo>
                  <a:lnTo>
                    <a:pt x="469" y="56"/>
                  </a:lnTo>
                  <a:lnTo>
                    <a:pt x="470" y="61"/>
                  </a:lnTo>
                  <a:lnTo>
                    <a:pt x="492" y="60"/>
                  </a:lnTo>
                  <a:lnTo>
                    <a:pt x="502" y="66"/>
                  </a:lnTo>
                  <a:lnTo>
                    <a:pt x="503" y="73"/>
                  </a:lnTo>
                  <a:lnTo>
                    <a:pt x="506" y="74"/>
                  </a:lnTo>
                  <a:lnTo>
                    <a:pt x="511" y="74"/>
                  </a:lnTo>
                  <a:lnTo>
                    <a:pt x="519" y="65"/>
                  </a:lnTo>
                  <a:lnTo>
                    <a:pt x="532" y="61"/>
                  </a:lnTo>
                  <a:lnTo>
                    <a:pt x="536" y="53"/>
                  </a:lnTo>
                  <a:lnTo>
                    <a:pt x="548" y="47"/>
                  </a:lnTo>
                  <a:lnTo>
                    <a:pt x="574" y="47"/>
                  </a:lnTo>
                  <a:lnTo>
                    <a:pt x="583" y="44"/>
                  </a:lnTo>
                  <a:lnTo>
                    <a:pt x="609" y="49"/>
                  </a:lnTo>
                  <a:lnTo>
                    <a:pt x="620" y="61"/>
                  </a:lnTo>
                  <a:lnTo>
                    <a:pt x="626" y="57"/>
                  </a:lnTo>
                  <a:lnTo>
                    <a:pt x="629" y="61"/>
                  </a:lnTo>
                  <a:lnTo>
                    <a:pt x="637" y="62"/>
                  </a:lnTo>
                  <a:lnTo>
                    <a:pt x="643" y="57"/>
                  </a:lnTo>
                  <a:lnTo>
                    <a:pt x="648" y="57"/>
                  </a:lnTo>
                  <a:lnTo>
                    <a:pt x="652" y="61"/>
                  </a:lnTo>
                  <a:lnTo>
                    <a:pt x="648" y="66"/>
                  </a:lnTo>
                  <a:lnTo>
                    <a:pt x="651" y="79"/>
                  </a:lnTo>
                  <a:lnTo>
                    <a:pt x="653" y="82"/>
                  </a:lnTo>
                  <a:lnTo>
                    <a:pt x="661" y="84"/>
                  </a:lnTo>
                  <a:lnTo>
                    <a:pt x="664" y="93"/>
                  </a:lnTo>
                  <a:lnTo>
                    <a:pt x="664" y="93"/>
                  </a:lnTo>
                  <a:lnTo>
                    <a:pt x="661" y="94"/>
                  </a:lnTo>
                  <a:lnTo>
                    <a:pt x="656" y="86"/>
                  </a:lnTo>
                  <a:lnTo>
                    <a:pt x="651" y="85"/>
                  </a:lnTo>
                  <a:lnTo>
                    <a:pt x="644" y="94"/>
                  </a:lnTo>
                  <a:lnTo>
                    <a:pt x="649" y="92"/>
                  </a:lnTo>
                  <a:lnTo>
                    <a:pt x="642" y="111"/>
                  </a:lnTo>
                  <a:lnTo>
                    <a:pt x="640" y="131"/>
                  </a:lnTo>
                  <a:lnTo>
                    <a:pt x="641" y="145"/>
                  </a:lnTo>
                  <a:lnTo>
                    <a:pt x="649" y="160"/>
                  </a:lnTo>
                  <a:lnTo>
                    <a:pt x="649" y="196"/>
                  </a:lnTo>
                  <a:lnTo>
                    <a:pt x="657" y="216"/>
                  </a:lnTo>
                  <a:lnTo>
                    <a:pt x="658" y="230"/>
                  </a:lnTo>
                  <a:lnTo>
                    <a:pt x="666" y="260"/>
                  </a:lnTo>
                  <a:lnTo>
                    <a:pt x="673" y="274"/>
                  </a:lnTo>
                  <a:lnTo>
                    <a:pt x="701" y="306"/>
                  </a:lnTo>
                  <a:lnTo>
                    <a:pt x="711" y="313"/>
                  </a:lnTo>
                  <a:lnTo>
                    <a:pt x="736" y="340"/>
                  </a:lnTo>
                  <a:lnTo>
                    <a:pt x="747" y="344"/>
                  </a:lnTo>
                  <a:close/>
                  <a:moveTo>
                    <a:pt x="626" y="390"/>
                  </a:moveTo>
                  <a:lnTo>
                    <a:pt x="625" y="394"/>
                  </a:lnTo>
                  <a:lnTo>
                    <a:pt x="631" y="401"/>
                  </a:lnTo>
                  <a:lnTo>
                    <a:pt x="639" y="396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7" y="390"/>
                  </a:lnTo>
                  <a:lnTo>
                    <a:pt x="626" y="390"/>
                  </a:lnTo>
                  <a:close/>
                </a:path>
              </a:pathLst>
            </a:custGeom>
            <a:solidFill>
              <a:srgbClr val="0070C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Friuli Venezia Giulia">
              <a:extLst>
                <a:ext uri="{FF2B5EF4-FFF2-40B4-BE49-F238E27FC236}">
                  <a16:creationId xmlns="" xmlns:a16="http://schemas.microsoft.com/office/drawing/2014/main" id="{4B2B3A55-6DFA-4D02-99D7-4903C95A1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1343026"/>
              <a:ext cx="531812" cy="512763"/>
            </a:xfrm>
            <a:custGeom>
              <a:avLst/>
              <a:gdLst>
                <a:gd name="T0" fmla="*/ 107 w 335"/>
                <a:gd name="T1" fmla="*/ 11 h 323"/>
                <a:gd name="T2" fmla="*/ 153 w 335"/>
                <a:gd name="T3" fmla="*/ 16 h 323"/>
                <a:gd name="T4" fmla="*/ 193 w 335"/>
                <a:gd name="T5" fmla="*/ 29 h 323"/>
                <a:gd name="T6" fmla="*/ 215 w 335"/>
                <a:gd name="T7" fmla="*/ 24 h 323"/>
                <a:gd name="T8" fmla="*/ 229 w 335"/>
                <a:gd name="T9" fmla="*/ 23 h 323"/>
                <a:gd name="T10" fmla="*/ 248 w 335"/>
                <a:gd name="T11" fmla="*/ 25 h 323"/>
                <a:gd name="T12" fmla="*/ 262 w 335"/>
                <a:gd name="T13" fmla="*/ 34 h 323"/>
                <a:gd name="T14" fmla="*/ 287 w 335"/>
                <a:gd name="T15" fmla="*/ 64 h 323"/>
                <a:gd name="T16" fmla="*/ 261 w 335"/>
                <a:gd name="T17" fmla="*/ 77 h 323"/>
                <a:gd name="T18" fmla="*/ 235 w 335"/>
                <a:gd name="T19" fmla="*/ 99 h 323"/>
                <a:gd name="T20" fmla="*/ 229 w 335"/>
                <a:gd name="T21" fmla="*/ 133 h 323"/>
                <a:gd name="T22" fmla="*/ 244 w 335"/>
                <a:gd name="T23" fmla="*/ 129 h 323"/>
                <a:gd name="T24" fmla="*/ 260 w 335"/>
                <a:gd name="T25" fmla="*/ 135 h 323"/>
                <a:gd name="T26" fmla="*/ 282 w 335"/>
                <a:gd name="T27" fmla="*/ 142 h 323"/>
                <a:gd name="T28" fmla="*/ 247 w 335"/>
                <a:gd name="T29" fmla="*/ 179 h 323"/>
                <a:gd name="T30" fmla="*/ 254 w 335"/>
                <a:gd name="T31" fmla="*/ 207 h 323"/>
                <a:gd name="T32" fmla="*/ 278 w 335"/>
                <a:gd name="T33" fmla="*/ 202 h 323"/>
                <a:gd name="T34" fmla="*/ 268 w 335"/>
                <a:gd name="T35" fmla="*/ 254 h 323"/>
                <a:gd name="T36" fmla="*/ 299 w 335"/>
                <a:gd name="T37" fmla="*/ 271 h 323"/>
                <a:gd name="T38" fmla="*/ 335 w 335"/>
                <a:gd name="T39" fmla="*/ 308 h 323"/>
                <a:gd name="T40" fmla="*/ 299 w 335"/>
                <a:gd name="T41" fmla="*/ 318 h 323"/>
                <a:gd name="T42" fmla="*/ 296 w 335"/>
                <a:gd name="T43" fmla="*/ 314 h 323"/>
                <a:gd name="T44" fmla="*/ 307 w 335"/>
                <a:gd name="T45" fmla="*/ 313 h 323"/>
                <a:gd name="T46" fmla="*/ 298 w 335"/>
                <a:gd name="T47" fmla="*/ 305 h 323"/>
                <a:gd name="T48" fmla="*/ 275 w 335"/>
                <a:gd name="T49" fmla="*/ 266 h 323"/>
                <a:gd name="T50" fmla="*/ 258 w 335"/>
                <a:gd name="T51" fmla="*/ 261 h 323"/>
                <a:gd name="T52" fmla="*/ 258 w 335"/>
                <a:gd name="T53" fmla="*/ 280 h 323"/>
                <a:gd name="T54" fmla="*/ 233 w 335"/>
                <a:gd name="T55" fmla="*/ 293 h 323"/>
                <a:gd name="T56" fmla="*/ 195 w 335"/>
                <a:gd name="T57" fmla="*/ 282 h 323"/>
                <a:gd name="T58" fmla="*/ 175 w 335"/>
                <a:gd name="T59" fmla="*/ 286 h 323"/>
                <a:gd name="T60" fmla="*/ 159 w 335"/>
                <a:gd name="T61" fmla="*/ 302 h 323"/>
                <a:gd name="T62" fmla="*/ 157 w 335"/>
                <a:gd name="T63" fmla="*/ 294 h 323"/>
                <a:gd name="T64" fmla="*/ 151 w 335"/>
                <a:gd name="T65" fmla="*/ 287 h 323"/>
                <a:gd name="T66" fmla="*/ 145 w 335"/>
                <a:gd name="T67" fmla="*/ 275 h 323"/>
                <a:gd name="T68" fmla="*/ 136 w 335"/>
                <a:gd name="T69" fmla="*/ 261 h 323"/>
                <a:gd name="T70" fmla="*/ 138 w 335"/>
                <a:gd name="T71" fmla="*/ 252 h 323"/>
                <a:gd name="T72" fmla="*/ 134 w 335"/>
                <a:gd name="T73" fmla="*/ 243 h 323"/>
                <a:gd name="T74" fmla="*/ 128 w 335"/>
                <a:gd name="T75" fmla="*/ 252 h 323"/>
                <a:gd name="T76" fmla="*/ 115 w 335"/>
                <a:gd name="T77" fmla="*/ 247 h 323"/>
                <a:gd name="T78" fmla="*/ 104 w 335"/>
                <a:gd name="T79" fmla="*/ 246 h 323"/>
                <a:gd name="T80" fmla="*/ 101 w 335"/>
                <a:gd name="T81" fmla="*/ 244 h 323"/>
                <a:gd name="T82" fmla="*/ 86 w 335"/>
                <a:gd name="T83" fmla="*/ 246 h 323"/>
                <a:gd name="T84" fmla="*/ 65 w 335"/>
                <a:gd name="T85" fmla="*/ 252 h 323"/>
                <a:gd name="T86" fmla="*/ 57 w 335"/>
                <a:gd name="T87" fmla="*/ 252 h 323"/>
                <a:gd name="T88" fmla="*/ 44 w 335"/>
                <a:gd name="T89" fmla="*/ 238 h 323"/>
                <a:gd name="T90" fmla="*/ 28 w 335"/>
                <a:gd name="T91" fmla="*/ 213 h 323"/>
                <a:gd name="T92" fmla="*/ 19 w 335"/>
                <a:gd name="T93" fmla="*/ 188 h 323"/>
                <a:gd name="T94" fmla="*/ 35 w 335"/>
                <a:gd name="T95" fmla="*/ 165 h 323"/>
                <a:gd name="T96" fmla="*/ 25 w 335"/>
                <a:gd name="T97" fmla="*/ 134 h 323"/>
                <a:gd name="T98" fmla="*/ 8 w 335"/>
                <a:gd name="T99" fmla="*/ 128 h 323"/>
                <a:gd name="T100" fmla="*/ 7 w 335"/>
                <a:gd name="T101" fmla="*/ 100 h 323"/>
                <a:gd name="T102" fmla="*/ 20 w 335"/>
                <a:gd name="T103" fmla="*/ 89 h 323"/>
                <a:gd name="T104" fmla="*/ 29 w 335"/>
                <a:gd name="T105" fmla="*/ 84 h 323"/>
                <a:gd name="T106" fmla="*/ 38 w 335"/>
                <a:gd name="T107" fmla="*/ 64 h 323"/>
                <a:gd name="T108" fmla="*/ 52 w 335"/>
                <a:gd name="T109" fmla="*/ 52 h 323"/>
                <a:gd name="T110" fmla="*/ 71 w 335"/>
                <a:gd name="T111" fmla="*/ 56 h 323"/>
                <a:gd name="T112" fmla="*/ 65 w 335"/>
                <a:gd name="T113" fmla="*/ 42 h 323"/>
                <a:gd name="T114" fmla="*/ 86 w 335"/>
                <a:gd name="T115" fmla="*/ 27 h 323"/>
                <a:gd name="T116" fmla="*/ 86 w 335"/>
                <a:gd name="T117" fmla="*/ 4 h 323"/>
                <a:gd name="T118" fmla="*/ 99 w 335"/>
                <a:gd name="T119" fmla="*/ 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5" h="323">
                  <a:moveTo>
                    <a:pt x="99" y="3"/>
                  </a:moveTo>
                  <a:lnTo>
                    <a:pt x="107" y="6"/>
                  </a:lnTo>
                  <a:lnTo>
                    <a:pt x="107" y="11"/>
                  </a:lnTo>
                  <a:lnTo>
                    <a:pt x="110" y="13"/>
                  </a:lnTo>
                  <a:lnTo>
                    <a:pt x="127" y="12"/>
                  </a:lnTo>
                  <a:lnTo>
                    <a:pt x="153" y="16"/>
                  </a:lnTo>
                  <a:lnTo>
                    <a:pt x="161" y="14"/>
                  </a:lnTo>
                  <a:lnTo>
                    <a:pt x="177" y="18"/>
                  </a:lnTo>
                  <a:lnTo>
                    <a:pt x="193" y="29"/>
                  </a:lnTo>
                  <a:lnTo>
                    <a:pt x="200" y="26"/>
                  </a:lnTo>
                  <a:lnTo>
                    <a:pt x="210" y="29"/>
                  </a:lnTo>
                  <a:lnTo>
                    <a:pt x="215" y="24"/>
                  </a:lnTo>
                  <a:lnTo>
                    <a:pt x="220" y="25"/>
                  </a:lnTo>
                  <a:lnTo>
                    <a:pt x="220" y="21"/>
                  </a:lnTo>
                  <a:lnTo>
                    <a:pt x="229" y="23"/>
                  </a:lnTo>
                  <a:lnTo>
                    <a:pt x="227" y="26"/>
                  </a:lnTo>
                  <a:lnTo>
                    <a:pt x="232" y="28"/>
                  </a:lnTo>
                  <a:lnTo>
                    <a:pt x="248" y="25"/>
                  </a:lnTo>
                  <a:lnTo>
                    <a:pt x="251" y="32"/>
                  </a:lnTo>
                  <a:lnTo>
                    <a:pt x="260" y="29"/>
                  </a:lnTo>
                  <a:lnTo>
                    <a:pt x="262" y="34"/>
                  </a:lnTo>
                  <a:lnTo>
                    <a:pt x="273" y="33"/>
                  </a:lnTo>
                  <a:lnTo>
                    <a:pt x="293" y="40"/>
                  </a:lnTo>
                  <a:lnTo>
                    <a:pt x="287" y="64"/>
                  </a:lnTo>
                  <a:lnTo>
                    <a:pt x="279" y="61"/>
                  </a:lnTo>
                  <a:lnTo>
                    <a:pt x="266" y="64"/>
                  </a:lnTo>
                  <a:lnTo>
                    <a:pt x="261" y="77"/>
                  </a:lnTo>
                  <a:lnTo>
                    <a:pt x="241" y="88"/>
                  </a:lnTo>
                  <a:lnTo>
                    <a:pt x="235" y="88"/>
                  </a:lnTo>
                  <a:lnTo>
                    <a:pt x="235" y="99"/>
                  </a:lnTo>
                  <a:lnTo>
                    <a:pt x="221" y="108"/>
                  </a:lnTo>
                  <a:lnTo>
                    <a:pt x="232" y="126"/>
                  </a:lnTo>
                  <a:lnTo>
                    <a:pt x="229" y="133"/>
                  </a:lnTo>
                  <a:lnTo>
                    <a:pt x="237" y="132"/>
                  </a:lnTo>
                  <a:lnTo>
                    <a:pt x="236" y="129"/>
                  </a:lnTo>
                  <a:lnTo>
                    <a:pt x="244" y="129"/>
                  </a:lnTo>
                  <a:lnTo>
                    <a:pt x="248" y="132"/>
                  </a:lnTo>
                  <a:lnTo>
                    <a:pt x="253" y="131"/>
                  </a:lnTo>
                  <a:lnTo>
                    <a:pt x="260" y="135"/>
                  </a:lnTo>
                  <a:lnTo>
                    <a:pt x="262" y="141"/>
                  </a:lnTo>
                  <a:lnTo>
                    <a:pt x="276" y="139"/>
                  </a:lnTo>
                  <a:lnTo>
                    <a:pt x="282" y="142"/>
                  </a:lnTo>
                  <a:lnTo>
                    <a:pt x="278" y="156"/>
                  </a:lnTo>
                  <a:lnTo>
                    <a:pt x="262" y="170"/>
                  </a:lnTo>
                  <a:lnTo>
                    <a:pt x="247" y="179"/>
                  </a:lnTo>
                  <a:lnTo>
                    <a:pt x="248" y="190"/>
                  </a:lnTo>
                  <a:lnTo>
                    <a:pt x="242" y="196"/>
                  </a:lnTo>
                  <a:lnTo>
                    <a:pt x="254" y="207"/>
                  </a:lnTo>
                  <a:lnTo>
                    <a:pt x="261" y="206"/>
                  </a:lnTo>
                  <a:lnTo>
                    <a:pt x="266" y="200"/>
                  </a:lnTo>
                  <a:lnTo>
                    <a:pt x="278" y="202"/>
                  </a:lnTo>
                  <a:lnTo>
                    <a:pt x="276" y="216"/>
                  </a:lnTo>
                  <a:lnTo>
                    <a:pt x="263" y="241"/>
                  </a:lnTo>
                  <a:lnTo>
                    <a:pt x="268" y="254"/>
                  </a:lnTo>
                  <a:lnTo>
                    <a:pt x="273" y="259"/>
                  </a:lnTo>
                  <a:lnTo>
                    <a:pt x="283" y="256"/>
                  </a:lnTo>
                  <a:lnTo>
                    <a:pt x="299" y="271"/>
                  </a:lnTo>
                  <a:lnTo>
                    <a:pt x="310" y="273"/>
                  </a:lnTo>
                  <a:lnTo>
                    <a:pt x="324" y="299"/>
                  </a:lnTo>
                  <a:lnTo>
                    <a:pt x="335" y="308"/>
                  </a:lnTo>
                  <a:lnTo>
                    <a:pt x="319" y="322"/>
                  </a:lnTo>
                  <a:lnTo>
                    <a:pt x="310" y="323"/>
                  </a:lnTo>
                  <a:lnTo>
                    <a:pt x="299" y="318"/>
                  </a:lnTo>
                  <a:lnTo>
                    <a:pt x="293" y="319"/>
                  </a:lnTo>
                  <a:lnTo>
                    <a:pt x="293" y="315"/>
                  </a:lnTo>
                  <a:lnTo>
                    <a:pt x="296" y="314"/>
                  </a:lnTo>
                  <a:lnTo>
                    <a:pt x="308" y="317"/>
                  </a:lnTo>
                  <a:lnTo>
                    <a:pt x="313" y="313"/>
                  </a:lnTo>
                  <a:lnTo>
                    <a:pt x="307" y="313"/>
                  </a:lnTo>
                  <a:lnTo>
                    <a:pt x="304" y="307"/>
                  </a:lnTo>
                  <a:lnTo>
                    <a:pt x="300" y="308"/>
                  </a:lnTo>
                  <a:lnTo>
                    <a:pt x="298" y="305"/>
                  </a:lnTo>
                  <a:lnTo>
                    <a:pt x="303" y="302"/>
                  </a:lnTo>
                  <a:lnTo>
                    <a:pt x="300" y="292"/>
                  </a:lnTo>
                  <a:lnTo>
                    <a:pt x="275" y="266"/>
                  </a:lnTo>
                  <a:lnTo>
                    <a:pt x="264" y="263"/>
                  </a:lnTo>
                  <a:lnTo>
                    <a:pt x="260" y="265"/>
                  </a:lnTo>
                  <a:lnTo>
                    <a:pt x="258" y="261"/>
                  </a:lnTo>
                  <a:lnTo>
                    <a:pt x="252" y="267"/>
                  </a:lnTo>
                  <a:lnTo>
                    <a:pt x="251" y="274"/>
                  </a:lnTo>
                  <a:lnTo>
                    <a:pt x="258" y="280"/>
                  </a:lnTo>
                  <a:lnTo>
                    <a:pt x="245" y="286"/>
                  </a:lnTo>
                  <a:lnTo>
                    <a:pt x="242" y="285"/>
                  </a:lnTo>
                  <a:lnTo>
                    <a:pt x="233" y="293"/>
                  </a:lnTo>
                  <a:lnTo>
                    <a:pt x="223" y="294"/>
                  </a:lnTo>
                  <a:lnTo>
                    <a:pt x="202" y="283"/>
                  </a:lnTo>
                  <a:lnTo>
                    <a:pt x="195" y="282"/>
                  </a:lnTo>
                  <a:lnTo>
                    <a:pt x="193" y="282"/>
                  </a:lnTo>
                  <a:lnTo>
                    <a:pt x="193" y="282"/>
                  </a:lnTo>
                  <a:lnTo>
                    <a:pt x="175" y="286"/>
                  </a:lnTo>
                  <a:lnTo>
                    <a:pt x="164" y="305"/>
                  </a:lnTo>
                  <a:lnTo>
                    <a:pt x="164" y="305"/>
                  </a:lnTo>
                  <a:lnTo>
                    <a:pt x="159" y="302"/>
                  </a:lnTo>
                  <a:lnTo>
                    <a:pt x="160" y="300"/>
                  </a:lnTo>
                  <a:lnTo>
                    <a:pt x="156" y="301"/>
                  </a:lnTo>
                  <a:lnTo>
                    <a:pt x="157" y="294"/>
                  </a:lnTo>
                  <a:lnTo>
                    <a:pt x="153" y="291"/>
                  </a:lnTo>
                  <a:lnTo>
                    <a:pt x="154" y="288"/>
                  </a:lnTo>
                  <a:lnTo>
                    <a:pt x="151" y="287"/>
                  </a:lnTo>
                  <a:lnTo>
                    <a:pt x="148" y="276"/>
                  </a:lnTo>
                  <a:lnTo>
                    <a:pt x="144" y="279"/>
                  </a:lnTo>
                  <a:lnTo>
                    <a:pt x="145" y="275"/>
                  </a:lnTo>
                  <a:lnTo>
                    <a:pt x="143" y="269"/>
                  </a:lnTo>
                  <a:lnTo>
                    <a:pt x="144" y="268"/>
                  </a:lnTo>
                  <a:lnTo>
                    <a:pt x="136" y="261"/>
                  </a:lnTo>
                  <a:lnTo>
                    <a:pt x="141" y="257"/>
                  </a:lnTo>
                  <a:lnTo>
                    <a:pt x="137" y="256"/>
                  </a:lnTo>
                  <a:lnTo>
                    <a:pt x="138" y="252"/>
                  </a:lnTo>
                  <a:lnTo>
                    <a:pt x="137" y="251"/>
                  </a:lnTo>
                  <a:lnTo>
                    <a:pt x="137" y="250"/>
                  </a:lnTo>
                  <a:lnTo>
                    <a:pt x="134" y="243"/>
                  </a:lnTo>
                  <a:lnTo>
                    <a:pt x="132" y="244"/>
                  </a:lnTo>
                  <a:lnTo>
                    <a:pt x="134" y="250"/>
                  </a:lnTo>
                  <a:lnTo>
                    <a:pt x="128" y="252"/>
                  </a:lnTo>
                  <a:lnTo>
                    <a:pt x="126" y="248"/>
                  </a:lnTo>
                  <a:lnTo>
                    <a:pt x="120" y="251"/>
                  </a:lnTo>
                  <a:lnTo>
                    <a:pt x="115" y="247"/>
                  </a:lnTo>
                  <a:lnTo>
                    <a:pt x="116" y="242"/>
                  </a:lnTo>
                  <a:lnTo>
                    <a:pt x="114" y="242"/>
                  </a:lnTo>
                  <a:lnTo>
                    <a:pt x="104" y="246"/>
                  </a:lnTo>
                  <a:lnTo>
                    <a:pt x="102" y="251"/>
                  </a:lnTo>
                  <a:lnTo>
                    <a:pt x="99" y="248"/>
                  </a:lnTo>
                  <a:lnTo>
                    <a:pt x="101" y="244"/>
                  </a:lnTo>
                  <a:lnTo>
                    <a:pt x="96" y="240"/>
                  </a:lnTo>
                  <a:lnTo>
                    <a:pt x="89" y="249"/>
                  </a:lnTo>
                  <a:lnTo>
                    <a:pt x="86" y="246"/>
                  </a:lnTo>
                  <a:lnTo>
                    <a:pt x="69" y="261"/>
                  </a:lnTo>
                  <a:lnTo>
                    <a:pt x="69" y="254"/>
                  </a:lnTo>
                  <a:lnTo>
                    <a:pt x="65" y="252"/>
                  </a:lnTo>
                  <a:lnTo>
                    <a:pt x="64" y="248"/>
                  </a:lnTo>
                  <a:lnTo>
                    <a:pt x="59" y="246"/>
                  </a:lnTo>
                  <a:lnTo>
                    <a:pt x="57" y="252"/>
                  </a:lnTo>
                  <a:lnTo>
                    <a:pt x="49" y="248"/>
                  </a:lnTo>
                  <a:lnTo>
                    <a:pt x="49" y="243"/>
                  </a:lnTo>
                  <a:lnTo>
                    <a:pt x="44" y="238"/>
                  </a:lnTo>
                  <a:lnTo>
                    <a:pt x="39" y="219"/>
                  </a:lnTo>
                  <a:lnTo>
                    <a:pt x="33" y="219"/>
                  </a:lnTo>
                  <a:lnTo>
                    <a:pt x="28" y="213"/>
                  </a:lnTo>
                  <a:lnTo>
                    <a:pt x="22" y="213"/>
                  </a:lnTo>
                  <a:lnTo>
                    <a:pt x="22" y="199"/>
                  </a:lnTo>
                  <a:lnTo>
                    <a:pt x="19" y="188"/>
                  </a:lnTo>
                  <a:lnTo>
                    <a:pt x="15" y="185"/>
                  </a:lnTo>
                  <a:lnTo>
                    <a:pt x="22" y="173"/>
                  </a:lnTo>
                  <a:lnTo>
                    <a:pt x="35" y="165"/>
                  </a:lnTo>
                  <a:lnTo>
                    <a:pt x="37" y="151"/>
                  </a:lnTo>
                  <a:lnTo>
                    <a:pt x="26" y="142"/>
                  </a:lnTo>
                  <a:lnTo>
                    <a:pt x="25" y="134"/>
                  </a:lnTo>
                  <a:lnTo>
                    <a:pt x="18" y="134"/>
                  </a:lnTo>
                  <a:lnTo>
                    <a:pt x="17" y="128"/>
                  </a:lnTo>
                  <a:lnTo>
                    <a:pt x="8" y="128"/>
                  </a:lnTo>
                  <a:lnTo>
                    <a:pt x="0" y="116"/>
                  </a:lnTo>
                  <a:lnTo>
                    <a:pt x="7" y="109"/>
                  </a:lnTo>
                  <a:lnTo>
                    <a:pt x="7" y="100"/>
                  </a:lnTo>
                  <a:lnTo>
                    <a:pt x="11" y="96"/>
                  </a:lnTo>
                  <a:lnTo>
                    <a:pt x="19" y="98"/>
                  </a:lnTo>
                  <a:lnTo>
                    <a:pt x="20" y="89"/>
                  </a:lnTo>
                  <a:lnTo>
                    <a:pt x="27" y="86"/>
                  </a:lnTo>
                  <a:lnTo>
                    <a:pt x="27" y="83"/>
                  </a:lnTo>
                  <a:lnTo>
                    <a:pt x="29" y="84"/>
                  </a:lnTo>
                  <a:lnTo>
                    <a:pt x="28" y="79"/>
                  </a:lnTo>
                  <a:lnTo>
                    <a:pt x="37" y="72"/>
                  </a:lnTo>
                  <a:lnTo>
                    <a:pt x="38" y="64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52" y="52"/>
                  </a:lnTo>
                  <a:lnTo>
                    <a:pt x="59" y="56"/>
                  </a:lnTo>
                  <a:lnTo>
                    <a:pt x="63" y="52"/>
                  </a:lnTo>
                  <a:lnTo>
                    <a:pt x="71" y="56"/>
                  </a:lnTo>
                  <a:lnTo>
                    <a:pt x="69" y="49"/>
                  </a:lnTo>
                  <a:lnTo>
                    <a:pt x="64" y="45"/>
                  </a:lnTo>
                  <a:lnTo>
                    <a:pt x="65" y="42"/>
                  </a:lnTo>
                  <a:lnTo>
                    <a:pt x="79" y="33"/>
                  </a:lnTo>
                  <a:lnTo>
                    <a:pt x="90" y="33"/>
                  </a:lnTo>
                  <a:lnTo>
                    <a:pt x="86" y="27"/>
                  </a:lnTo>
                  <a:lnTo>
                    <a:pt x="89" y="18"/>
                  </a:lnTo>
                  <a:lnTo>
                    <a:pt x="85" y="11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9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070C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Lazio">
              <a:extLst>
                <a:ext uri="{FF2B5EF4-FFF2-40B4-BE49-F238E27FC236}">
                  <a16:creationId xmlns="" xmlns:a16="http://schemas.microsoft.com/office/drawing/2014/main" id="{0E5317D4-8943-4411-83C4-2C717FC7C7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8625" y="3130551"/>
              <a:ext cx="862012" cy="877888"/>
            </a:xfrm>
            <a:custGeom>
              <a:avLst/>
              <a:gdLst>
                <a:gd name="T0" fmla="*/ 317 w 543"/>
                <a:gd name="T1" fmla="*/ 553 h 553"/>
                <a:gd name="T2" fmla="*/ 532 w 543"/>
                <a:gd name="T3" fmla="*/ 380 h 553"/>
                <a:gd name="T4" fmla="*/ 517 w 543"/>
                <a:gd name="T5" fmla="*/ 401 h 553"/>
                <a:gd name="T6" fmla="*/ 514 w 543"/>
                <a:gd name="T7" fmla="*/ 436 h 553"/>
                <a:gd name="T8" fmla="*/ 502 w 543"/>
                <a:gd name="T9" fmla="*/ 449 h 553"/>
                <a:gd name="T10" fmla="*/ 471 w 543"/>
                <a:gd name="T11" fmla="*/ 450 h 553"/>
                <a:gd name="T12" fmla="*/ 452 w 543"/>
                <a:gd name="T13" fmla="*/ 462 h 553"/>
                <a:gd name="T14" fmla="*/ 382 w 543"/>
                <a:gd name="T15" fmla="*/ 440 h 553"/>
                <a:gd name="T16" fmla="*/ 337 w 543"/>
                <a:gd name="T17" fmla="*/ 455 h 553"/>
                <a:gd name="T18" fmla="*/ 281 w 543"/>
                <a:gd name="T19" fmla="*/ 402 h 553"/>
                <a:gd name="T20" fmla="*/ 250 w 543"/>
                <a:gd name="T21" fmla="*/ 396 h 553"/>
                <a:gd name="T22" fmla="*/ 189 w 543"/>
                <a:gd name="T23" fmla="*/ 323 h 553"/>
                <a:gd name="T24" fmla="*/ 127 w 543"/>
                <a:gd name="T25" fmla="*/ 251 h 553"/>
                <a:gd name="T26" fmla="*/ 98 w 543"/>
                <a:gd name="T27" fmla="*/ 228 h 553"/>
                <a:gd name="T28" fmla="*/ 62 w 543"/>
                <a:gd name="T29" fmla="*/ 190 h 553"/>
                <a:gd name="T30" fmla="*/ 0 w 543"/>
                <a:gd name="T31" fmla="*/ 132 h 553"/>
                <a:gd name="T32" fmla="*/ 24 w 543"/>
                <a:gd name="T33" fmla="*/ 93 h 553"/>
                <a:gd name="T34" fmla="*/ 35 w 543"/>
                <a:gd name="T35" fmla="*/ 81 h 553"/>
                <a:gd name="T36" fmla="*/ 49 w 543"/>
                <a:gd name="T37" fmla="*/ 69 h 553"/>
                <a:gd name="T38" fmla="*/ 70 w 543"/>
                <a:gd name="T39" fmla="*/ 58 h 553"/>
                <a:gd name="T40" fmla="*/ 69 w 543"/>
                <a:gd name="T41" fmla="*/ 37 h 553"/>
                <a:gd name="T42" fmla="*/ 68 w 543"/>
                <a:gd name="T43" fmla="*/ 6 h 553"/>
                <a:gd name="T44" fmla="*/ 84 w 543"/>
                <a:gd name="T45" fmla="*/ 0 h 553"/>
                <a:gd name="T46" fmla="*/ 109 w 543"/>
                <a:gd name="T47" fmla="*/ 32 h 553"/>
                <a:gd name="T48" fmla="*/ 139 w 543"/>
                <a:gd name="T49" fmla="*/ 50 h 553"/>
                <a:gd name="T50" fmla="*/ 151 w 543"/>
                <a:gd name="T51" fmla="*/ 48 h 553"/>
                <a:gd name="T52" fmla="*/ 173 w 543"/>
                <a:gd name="T53" fmla="*/ 81 h 553"/>
                <a:gd name="T54" fmla="*/ 181 w 543"/>
                <a:gd name="T55" fmla="*/ 98 h 553"/>
                <a:gd name="T56" fmla="*/ 198 w 543"/>
                <a:gd name="T57" fmla="*/ 98 h 553"/>
                <a:gd name="T58" fmla="*/ 204 w 543"/>
                <a:gd name="T59" fmla="*/ 109 h 553"/>
                <a:gd name="T60" fmla="*/ 224 w 543"/>
                <a:gd name="T61" fmla="*/ 125 h 553"/>
                <a:gd name="T62" fmla="*/ 246 w 543"/>
                <a:gd name="T63" fmla="*/ 106 h 553"/>
                <a:gd name="T64" fmla="*/ 272 w 543"/>
                <a:gd name="T65" fmla="*/ 105 h 553"/>
                <a:gd name="T66" fmla="*/ 288 w 543"/>
                <a:gd name="T67" fmla="*/ 88 h 553"/>
                <a:gd name="T68" fmla="*/ 304 w 543"/>
                <a:gd name="T69" fmla="*/ 63 h 553"/>
                <a:gd name="T70" fmla="*/ 331 w 543"/>
                <a:gd name="T71" fmla="*/ 58 h 553"/>
                <a:gd name="T72" fmla="*/ 358 w 543"/>
                <a:gd name="T73" fmla="*/ 54 h 553"/>
                <a:gd name="T74" fmla="*/ 383 w 543"/>
                <a:gd name="T75" fmla="*/ 29 h 553"/>
                <a:gd name="T76" fmla="*/ 405 w 543"/>
                <a:gd name="T77" fmla="*/ 54 h 553"/>
                <a:gd name="T78" fmla="*/ 395 w 543"/>
                <a:gd name="T79" fmla="*/ 74 h 553"/>
                <a:gd name="T80" fmla="*/ 379 w 543"/>
                <a:gd name="T81" fmla="*/ 76 h 553"/>
                <a:gd name="T82" fmla="*/ 364 w 543"/>
                <a:gd name="T83" fmla="*/ 94 h 553"/>
                <a:gd name="T84" fmla="*/ 359 w 543"/>
                <a:gd name="T85" fmla="*/ 138 h 553"/>
                <a:gd name="T86" fmla="*/ 398 w 543"/>
                <a:gd name="T87" fmla="*/ 176 h 553"/>
                <a:gd name="T88" fmla="*/ 401 w 543"/>
                <a:gd name="T89" fmla="*/ 192 h 553"/>
                <a:gd name="T90" fmla="*/ 379 w 543"/>
                <a:gd name="T91" fmla="*/ 203 h 553"/>
                <a:gd name="T92" fmla="*/ 337 w 543"/>
                <a:gd name="T93" fmla="*/ 206 h 553"/>
                <a:gd name="T94" fmla="*/ 348 w 543"/>
                <a:gd name="T95" fmla="*/ 237 h 553"/>
                <a:gd name="T96" fmla="*/ 392 w 543"/>
                <a:gd name="T97" fmla="*/ 251 h 553"/>
                <a:gd name="T98" fmla="*/ 402 w 543"/>
                <a:gd name="T99" fmla="*/ 276 h 553"/>
                <a:gd name="T100" fmla="*/ 426 w 543"/>
                <a:gd name="T101" fmla="*/ 293 h 553"/>
                <a:gd name="T102" fmla="*/ 459 w 543"/>
                <a:gd name="T103" fmla="*/ 300 h 553"/>
                <a:gd name="T104" fmla="*/ 480 w 543"/>
                <a:gd name="T105" fmla="*/ 296 h 553"/>
                <a:gd name="T106" fmla="*/ 507 w 543"/>
                <a:gd name="T107" fmla="*/ 315 h 553"/>
                <a:gd name="T108" fmla="*/ 540 w 543"/>
                <a:gd name="T109" fmla="*/ 349 h 553"/>
                <a:gd name="T110" fmla="*/ 542 w 543"/>
                <a:gd name="T111" fmla="*/ 367 h 553"/>
                <a:gd name="T112" fmla="*/ 212 w 543"/>
                <a:gd name="T113" fmla="*/ 266 h 553"/>
                <a:gd name="T114" fmla="*/ 211 w 543"/>
                <a:gd name="T115" fmla="*/ 264 h 553"/>
                <a:gd name="T116" fmla="*/ 210 w 543"/>
                <a:gd name="T117" fmla="*/ 266 h 553"/>
                <a:gd name="T118" fmla="*/ 212 w 543"/>
                <a:gd name="T119" fmla="*/ 26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3" h="553">
                  <a:moveTo>
                    <a:pt x="319" y="542"/>
                  </a:moveTo>
                  <a:lnTo>
                    <a:pt x="318" y="548"/>
                  </a:lnTo>
                  <a:lnTo>
                    <a:pt x="321" y="548"/>
                  </a:lnTo>
                  <a:lnTo>
                    <a:pt x="317" y="553"/>
                  </a:lnTo>
                  <a:lnTo>
                    <a:pt x="316" y="542"/>
                  </a:lnTo>
                  <a:lnTo>
                    <a:pt x="325" y="538"/>
                  </a:lnTo>
                  <a:lnTo>
                    <a:pt x="319" y="542"/>
                  </a:lnTo>
                  <a:close/>
                  <a:moveTo>
                    <a:pt x="532" y="380"/>
                  </a:moveTo>
                  <a:lnTo>
                    <a:pt x="536" y="384"/>
                  </a:lnTo>
                  <a:lnTo>
                    <a:pt x="533" y="390"/>
                  </a:lnTo>
                  <a:lnTo>
                    <a:pt x="530" y="390"/>
                  </a:lnTo>
                  <a:lnTo>
                    <a:pt x="517" y="401"/>
                  </a:lnTo>
                  <a:lnTo>
                    <a:pt x="508" y="402"/>
                  </a:lnTo>
                  <a:lnTo>
                    <a:pt x="513" y="411"/>
                  </a:lnTo>
                  <a:lnTo>
                    <a:pt x="510" y="417"/>
                  </a:lnTo>
                  <a:lnTo>
                    <a:pt x="514" y="436"/>
                  </a:lnTo>
                  <a:lnTo>
                    <a:pt x="502" y="440"/>
                  </a:lnTo>
                  <a:lnTo>
                    <a:pt x="501" y="444"/>
                  </a:lnTo>
                  <a:lnTo>
                    <a:pt x="504" y="445"/>
                  </a:lnTo>
                  <a:lnTo>
                    <a:pt x="502" y="449"/>
                  </a:lnTo>
                  <a:lnTo>
                    <a:pt x="489" y="451"/>
                  </a:lnTo>
                  <a:lnTo>
                    <a:pt x="487" y="457"/>
                  </a:lnTo>
                  <a:lnTo>
                    <a:pt x="475" y="448"/>
                  </a:lnTo>
                  <a:lnTo>
                    <a:pt x="471" y="450"/>
                  </a:lnTo>
                  <a:lnTo>
                    <a:pt x="459" y="446"/>
                  </a:lnTo>
                  <a:lnTo>
                    <a:pt x="446" y="452"/>
                  </a:lnTo>
                  <a:lnTo>
                    <a:pt x="447" y="459"/>
                  </a:lnTo>
                  <a:lnTo>
                    <a:pt x="452" y="462"/>
                  </a:lnTo>
                  <a:lnTo>
                    <a:pt x="442" y="462"/>
                  </a:lnTo>
                  <a:lnTo>
                    <a:pt x="406" y="440"/>
                  </a:lnTo>
                  <a:lnTo>
                    <a:pt x="388" y="436"/>
                  </a:lnTo>
                  <a:lnTo>
                    <a:pt x="382" y="440"/>
                  </a:lnTo>
                  <a:lnTo>
                    <a:pt x="371" y="440"/>
                  </a:lnTo>
                  <a:lnTo>
                    <a:pt x="360" y="443"/>
                  </a:lnTo>
                  <a:lnTo>
                    <a:pt x="346" y="457"/>
                  </a:lnTo>
                  <a:lnTo>
                    <a:pt x="337" y="455"/>
                  </a:lnTo>
                  <a:lnTo>
                    <a:pt x="324" y="428"/>
                  </a:lnTo>
                  <a:lnTo>
                    <a:pt x="309" y="412"/>
                  </a:lnTo>
                  <a:lnTo>
                    <a:pt x="294" y="404"/>
                  </a:lnTo>
                  <a:lnTo>
                    <a:pt x="281" y="402"/>
                  </a:lnTo>
                  <a:lnTo>
                    <a:pt x="277" y="405"/>
                  </a:lnTo>
                  <a:lnTo>
                    <a:pt x="258" y="392"/>
                  </a:lnTo>
                  <a:lnTo>
                    <a:pt x="250" y="393"/>
                  </a:lnTo>
                  <a:lnTo>
                    <a:pt x="250" y="396"/>
                  </a:lnTo>
                  <a:lnTo>
                    <a:pt x="246" y="394"/>
                  </a:lnTo>
                  <a:lnTo>
                    <a:pt x="233" y="370"/>
                  </a:lnTo>
                  <a:lnTo>
                    <a:pt x="204" y="335"/>
                  </a:lnTo>
                  <a:lnTo>
                    <a:pt x="189" y="323"/>
                  </a:lnTo>
                  <a:lnTo>
                    <a:pt x="163" y="311"/>
                  </a:lnTo>
                  <a:lnTo>
                    <a:pt x="159" y="287"/>
                  </a:lnTo>
                  <a:lnTo>
                    <a:pt x="147" y="263"/>
                  </a:lnTo>
                  <a:lnTo>
                    <a:pt x="127" y="251"/>
                  </a:lnTo>
                  <a:lnTo>
                    <a:pt x="121" y="244"/>
                  </a:lnTo>
                  <a:lnTo>
                    <a:pt x="111" y="240"/>
                  </a:lnTo>
                  <a:lnTo>
                    <a:pt x="109" y="235"/>
                  </a:lnTo>
                  <a:lnTo>
                    <a:pt x="98" y="228"/>
                  </a:lnTo>
                  <a:lnTo>
                    <a:pt x="81" y="231"/>
                  </a:lnTo>
                  <a:lnTo>
                    <a:pt x="75" y="215"/>
                  </a:lnTo>
                  <a:lnTo>
                    <a:pt x="63" y="199"/>
                  </a:lnTo>
                  <a:lnTo>
                    <a:pt x="62" y="190"/>
                  </a:lnTo>
                  <a:lnTo>
                    <a:pt x="52" y="173"/>
                  </a:lnTo>
                  <a:lnTo>
                    <a:pt x="43" y="161"/>
                  </a:lnTo>
                  <a:lnTo>
                    <a:pt x="22" y="142"/>
                  </a:lnTo>
                  <a:lnTo>
                    <a:pt x="0" y="132"/>
                  </a:lnTo>
                  <a:lnTo>
                    <a:pt x="7" y="115"/>
                  </a:lnTo>
                  <a:lnTo>
                    <a:pt x="36" y="114"/>
                  </a:lnTo>
                  <a:lnTo>
                    <a:pt x="35" y="100"/>
                  </a:lnTo>
                  <a:lnTo>
                    <a:pt x="24" y="93"/>
                  </a:lnTo>
                  <a:lnTo>
                    <a:pt x="30" y="85"/>
                  </a:lnTo>
                  <a:lnTo>
                    <a:pt x="28" y="77"/>
                  </a:lnTo>
                  <a:lnTo>
                    <a:pt x="30" y="76"/>
                  </a:lnTo>
                  <a:lnTo>
                    <a:pt x="35" y="81"/>
                  </a:lnTo>
                  <a:lnTo>
                    <a:pt x="38" y="76"/>
                  </a:lnTo>
                  <a:lnTo>
                    <a:pt x="41" y="77"/>
                  </a:lnTo>
                  <a:lnTo>
                    <a:pt x="48" y="74"/>
                  </a:lnTo>
                  <a:lnTo>
                    <a:pt x="49" y="69"/>
                  </a:lnTo>
                  <a:lnTo>
                    <a:pt x="55" y="65"/>
                  </a:lnTo>
                  <a:lnTo>
                    <a:pt x="61" y="66"/>
                  </a:lnTo>
                  <a:lnTo>
                    <a:pt x="64" y="57"/>
                  </a:lnTo>
                  <a:lnTo>
                    <a:pt x="70" y="58"/>
                  </a:lnTo>
                  <a:lnTo>
                    <a:pt x="75" y="55"/>
                  </a:lnTo>
                  <a:lnTo>
                    <a:pt x="75" y="50"/>
                  </a:lnTo>
                  <a:lnTo>
                    <a:pt x="71" y="48"/>
                  </a:lnTo>
                  <a:lnTo>
                    <a:pt x="69" y="37"/>
                  </a:lnTo>
                  <a:lnTo>
                    <a:pt x="74" y="37"/>
                  </a:lnTo>
                  <a:lnTo>
                    <a:pt x="78" y="27"/>
                  </a:lnTo>
                  <a:lnTo>
                    <a:pt x="63" y="16"/>
                  </a:lnTo>
                  <a:lnTo>
                    <a:pt x="68" y="6"/>
                  </a:lnTo>
                  <a:lnTo>
                    <a:pt x="73" y="8"/>
                  </a:lnTo>
                  <a:lnTo>
                    <a:pt x="76" y="13"/>
                  </a:lnTo>
                  <a:lnTo>
                    <a:pt x="78" y="5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2" y="17"/>
                  </a:lnTo>
                  <a:lnTo>
                    <a:pt x="113" y="24"/>
                  </a:lnTo>
                  <a:lnTo>
                    <a:pt x="109" y="32"/>
                  </a:lnTo>
                  <a:lnTo>
                    <a:pt x="101" y="36"/>
                  </a:lnTo>
                  <a:lnTo>
                    <a:pt x="106" y="45"/>
                  </a:lnTo>
                  <a:lnTo>
                    <a:pt x="123" y="56"/>
                  </a:lnTo>
                  <a:lnTo>
                    <a:pt x="139" y="50"/>
                  </a:lnTo>
                  <a:lnTo>
                    <a:pt x="143" y="55"/>
                  </a:lnTo>
                  <a:lnTo>
                    <a:pt x="143" y="52"/>
                  </a:lnTo>
                  <a:lnTo>
                    <a:pt x="146" y="53"/>
                  </a:lnTo>
                  <a:lnTo>
                    <a:pt x="151" y="48"/>
                  </a:lnTo>
                  <a:lnTo>
                    <a:pt x="158" y="51"/>
                  </a:lnTo>
                  <a:lnTo>
                    <a:pt x="165" y="59"/>
                  </a:lnTo>
                  <a:lnTo>
                    <a:pt x="167" y="77"/>
                  </a:lnTo>
                  <a:lnTo>
                    <a:pt x="173" y="81"/>
                  </a:lnTo>
                  <a:lnTo>
                    <a:pt x="173" y="89"/>
                  </a:lnTo>
                  <a:lnTo>
                    <a:pt x="178" y="92"/>
                  </a:lnTo>
                  <a:lnTo>
                    <a:pt x="174" y="95"/>
                  </a:lnTo>
                  <a:lnTo>
                    <a:pt x="181" y="98"/>
                  </a:lnTo>
                  <a:lnTo>
                    <a:pt x="178" y="100"/>
                  </a:lnTo>
                  <a:lnTo>
                    <a:pt x="186" y="99"/>
                  </a:lnTo>
                  <a:lnTo>
                    <a:pt x="190" y="104"/>
                  </a:lnTo>
                  <a:lnTo>
                    <a:pt x="198" y="98"/>
                  </a:lnTo>
                  <a:lnTo>
                    <a:pt x="204" y="98"/>
                  </a:lnTo>
                  <a:lnTo>
                    <a:pt x="203" y="106"/>
                  </a:lnTo>
                  <a:lnTo>
                    <a:pt x="206" y="108"/>
                  </a:lnTo>
                  <a:lnTo>
                    <a:pt x="204" y="109"/>
                  </a:lnTo>
                  <a:lnTo>
                    <a:pt x="204" y="118"/>
                  </a:lnTo>
                  <a:lnTo>
                    <a:pt x="213" y="122"/>
                  </a:lnTo>
                  <a:lnTo>
                    <a:pt x="209" y="127"/>
                  </a:lnTo>
                  <a:lnTo>
                    <a:pt x="224" y="125"/>
                  </a:lnTo>
                  <a:lnTo>
                    <a:pt x="224" y="132"/>
                  </a:lnTo>
                  <a:lnTo>
                    <a:pt x="228" y="136"/>
                  </a:lnTo>
                  <a:lnTo>
                    <a:pt x="245" y="123"/>
                  </a:lnTo>
                  <a:lnTo>
                    <a:pt x="246" y="106"/>
                  </a:lnTo>
                  <a:lnTo>
                    <a:pt x="251" y="106"/>
                  </a:lnTo>
                  <a:lnTo>
                    <a:pt x="254" y="113"/>
                  </a:lnTo>
                  <a:lnTo>
                    <a:pt x="260" y="113"/>
                  </a:lnTo>
                  <a:lnTo>
                    <a:pt x="272" y="105"/>
                  </a:lnTo>
                  <a:lnTo>
                    <a:pt x="267" y="97"/>
                  </a:lnTo>
                  <a:lnTo>
                    <a:pt x="279" y="93"/>
                  </a:lnTo>
                  <a:lnTo>
                    <a:pt x="279" y="88"/>
                  </a:lnTo>
                  <a:lnTo>
                    <a:pt x="288" y="88"/>
                  </a:lnTo>
                  <a:lnTo>
                    <a:pt x="296" y="82"/>
                  </a:lnTo>
                  <a:lnTo>
                    <a:pt x="304" y="79"/>
                  </a:lnTo>
                  <a:lnTo>
                    <a:pt x="302" y="68"/>
                  </a:lnTo>
                  <a:lnTo>
                    <a:pt x="304" y="63"/>
                  </a:lnTo>
                  <a:lnTo>
                    <a:pt x="312" y="67"/>
                  </a:lnTo>
                  <a:lnTo>
                    <a:pt x="316" y="63"/>
                  </a:lnTo>
                  <a:lnTo>
                    <a:pt x="329" y="64"/>
                  </a:lnTo>
                  <a:lnTo>
                    <a:pt x="331" y="58"/>
                  </a:lnTo>
                  <a:lnTo>
                    <a:pt x="341" y="62"/>
                  </a:lnTo>
                  <a:lnTo>
                    <a:pt x="352" y="55"/>
                  </a:lnTo>
                  <a:lnTo>
                    <a:pt x="352" y="52"/>
                  </a:lnTo>
                  <a:lnTo>
                    <a:pt x="358" y="54"/>
                  </a:lnTo>
                  <a:lnTo>
                    <a:pt x="364" y="49"/>
                  </a:lnTo>
                  <a:lnTo>
                    <a:pt x="367" y="30"/>
                  </a:lnTo>
                  <a:lnTo>
                    <a:pt x="381" y="34"/>
                  </a:lnTo>
                  <a:lnTo>
                    <a:pt x="383" y="29"/>
                  </a:lnTo>
                  <a:lnTo>
                    <a:pt x="387" y="29"/>
                  </a:lnTo>
                  <a:lnTo>
                    <a:pt x="402" y="42"/>
                  </a:lnTo>
                  <a:lnTo>
                    <a:pt x="400" y="49"/>
                  </a:lnTo>
                  <a:lnTo>
                    <a:pt x="405" y="54"/>
                  </a:lnTo>
                  <a:lnTo>
                    <a:pt x="414" y="57"/>
                  </a:lnTo>
                  <a:lnTo>
                    <a:pt x="410" y="71"/>
                  </a:lnTo>
                  <a:lnTo>
                    <a:pt x="404" y="75"/>
                  </a:lnTo>
                  <a:lnTo>
                    <a:pt x="395" y="74"/>
                  </a:lnTo>
                  <a:lnTo>
                    <a:pt x="389" y="77"/>
                  </a:lnTo>
                  <a:lnTo>
                    <a:pt x="387" y="73"/>
                  </a:lnTo>
                  <a:lnTo>
                    <a:pt x="381" y="73"/>
                  </a:lnTo>
                  <a:lnTo>
                    <a:pt x="379" y="76"/>
                  </a:lnTo>
                  <a:lnTo>
                    <a:pt x="367" y="72"/>
                  </a:lnTo>
                  <a:lnTo>
                    <a:pt x="364" y="84"/>
                  </a:lnTo>
                  <a:lnTo>
                    <a:pt x="360" y="86"/>
                  </a:lnTo>
                  <a:lnTo>
                    <a:pt x="364" y="94"/>
                  </a:lnTo>
                  <a:lnTo>
                    <a:pt x="364" y="103"/>
                  </a:lnTo>
                  <a:lnTo>
                    <a:pt x="351" y="113"/>
                  </a:lnTo>
                  <a:lnTo>
                    <a:pt x="367" y="129"/>
                  </a:lnTo>
                  <a:lnTo>
                    <a:pt x="359" y="138"/>
                  </a:lnTo>
                  <a:lnTo>
                    <a:pt x="375" y="148"/>
                  </a:lnTo>
                  <a:lnTo>
                    <a:pt x="378" y="162"/>
                  </a:lnTo>
                  <a:lnTo>
                    <a:pt x="388" y="173"/>
                  </a:lnTo>
                  <a:lnTo>
                    <a:pt x="398" y="176"/>
                  </a:lnTo>
                  <a:lnTo>
                    <a:pt x="399" y="182"/>
                  </a:lnTo>
                  <a:lnTo>
                    <a:pt x="407" y="187"/>
                  </a:lnTo>
                  <a:lnTo>
                    <a:pt x="399" y="189"/>
                  </a:lnTo>
                  <a:lnTo>
                    <a:pt x="401" y="192"/>
                  </a:lnTo>
                  <a:lnTo>
                    <a:pt x="395" y="194"/>
                  </a:lnTo>
                  <a:lnTo>
                    <a:pt x="391" y="202"/>
                  </a:lnTo>
                  <a:lnTo>
                    <a:pt x="384" y="200"/>
                  </a:lnTo>
                  <a:lnTo>
                    <a:pt x="379" y="203"/>
                  </a:lnTo>
                  <a:lnTo>
                    <a:pt x="352" y="188"/>
                  </a:lnTo>
                  <a:lnTo>
                    <a:pt x="345" y="188"/>
                  </a:lnTo>
                  <a:lnTo>
                    <a:pt x="345" y="199"/>
                  </a:lnTo>
                  <a:lnTo>
                    <a:pt x="337" y="206"/>
                  </a:lnTo>
                  <a:lnTo>
                    <a:pt x="333" y="205"/>
                  </a:lnTo>
                  <a:lnTo>
                    <a:pt x="332" y="224"/>
                  </a:lnTo>
                  <a:lnTo>
                    <a:pt x="339" y="234"/>
                  </a:lnTo>
                  <a:lnTo>
                    <a:pt x="348" y="237"/>
                  </a:lnTo>
                  <a:lnTo>
                    <a:pt x="348" y="232"/>
                  </a:lnTo>
                  <a:lnTo>
                    <a:pt x="356" y="235"/>
                  </a:lnTo>
                  <a:lnTo>
                    <a:pt x="388" y="253"/>
                  </a:lnTo>
                  <a:lnTo>
                    <a:pt x="392" y="251"/>
                  </a:lnTo>
                  <a:lnTo>
                    <a:pt x="399" y="260"/>
                  </a:lnTo>
                  <a:lnTo>
                    <a:pt x="404" y="260"/>
                  </a:lnTo>
                  <a:lnTo>
                    <a:pt x="408" y="265"/>
                  </a:lnTo>
                  <a:lnTo>
                    <a:pt x="402" y="276"/>
                  </a:lnTo>
                  <a:lnTo>
                    <a:pt x="406" y="290"/>
                  </a:lnTo>
                  <a:lnTo>
                    <a:pt x="413" y="285"/>
                  </a:lnTo>
                  <a:lnTo>
                    <a:pt x="420" y="287"/>
                  </a:lnTo>
                  <a:lnTo>
                    <a:pt x="426" y="293"/>
                  </a:lnTo>
                  <a:lnTo>
                    <a:pt x="433" y="295"/>
                  </a:lnTo>
                  <a:lnTo>
                    <a:pt x="436" y="302"/>
                  </a:lnTo>
                  <a:lnTo>
                    <a:pt x="442" y="307"/>
                  </a:lnTo>
                  <a:lnTo>
                    <a:pt x="459" y="300"/>
                  </a:lnTo>
                  <a:lnTo>
                    <a:pt x="464" y="292"/>
                  </a:lnTo>
                  <a:lnTo>
                    <a:pt x="471" y="294"/>
                  </a:lnTo>
                  <a:lnTo>
                    <a:pt x="475" y="299"/>
                  </a:lnTo>
                  <a:lnTo>
                    <a:pt x="480" y="296"/>
                  </a:lnTo>
                  <a:lnTo>
                    <a:pt x="487" y="310"/>
                  </a:lnTo>
                  <a:lnTo>
                    <a:pt x="494" y="312"/>
                  </a:lnTo>
                  <a:lnTo>
                    <a:pt x="498" y="309"/>
                  </a:lnTo>
                  <a:lnTo>
                    <a:pt x="507" y="315"/>
                  </a:lnTo>
                  <a:lnTo>
                    <a:pt x="515" y="314"/>
                  </a:lnTo>
                  <a:lnTo>
                    <a:pt x="525" y="327"/>
                  </a:lnTo>
                  <a:lnTo>
                    <a:pt x="534" y="334"/>
                  </a:lnTo>
                  <a:lnTo>
                    <a:pt x="540" y="349"/>
                  </a:lnTo>
                  <a:lnTo>
                    <a:pt x="540" y="355"/>
                  </a:lnTo>
                  <a:lnTo>
                    <a:pt x="537" y="357"/>
                  </a:lnTo>
                  <a:lnTo>
                    <a:pt x="543" y="363"/>
                  </a:lnTo>
                  <a:lnTo>
                    <a:pt x="542" y="367"/>
                  </a:lnTo>
                  <a:lnTo>
                    <a:pt x="539" y="368"/>
                  </a:lnTo>
                  <a:lnTo>
                    <a:pt x="543" y="372"/>
                  </a:lnTo>
                  <a:lnTo>
                    <a:pt x="532" y="380"/>
                  </a:lnTo>
                  <a:close/>
                  <a:moveTo>
                    <a:pt x="212" y="266"/>
                  </a:moveTo>
                  <a:lnTo>
                    <a:pt x="212" y="265"/>
                  </a:lnTo>
                  <a:lnTo>
                    <a:pt x="212" y="264"/>
                  </a:lnTo>
                  <a:lnTo>
                    <a:pt x="212" y="264"/>
                  </a:lnTo>
                  <a:lnTo>
                    <a:pt x="211" y="264"/>
                  </a:lnTo>
                  <a:lnTo>
                    <a:pt x="210" y="264"/>
                  </a:lnTo>
                  <a:lnTo>
                    <a:pt x="210" y="265"/>
                  </a:lnTo>
                  <a:lnTo>
                    <a:pt x="210" y="266"/>
                  </a:lnTo>
                  <a:lnTo>
                    <a:pt x="210" y="266"/>
                  </a:lnTo>
                  <a:lnTo>
                    <a:pt x="210" y="266"/>
                  </a:lnTo>
                  <a:lnTo>
                    <a:pt x="211" y="266"/>
                  </a:lnTo>
                  <a:lnTo>
                    <a:pt x="212" y="266"/>
                  </a:lnTo>
                  <a:lnTo>
                    <a:pt x="212" y="266"/>
                  </a:lnTo>
                  <a:close/>
                </a:path>
              </a:pathLst>
            </a:custGeom>
            <a:solidFill>
              <a:srgbClr val="8E8E8E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" name="Liguria">
              <a:extLst>
                <a:ext uri="{FF2B5EF4-FFF2-40B4-BE49-F238E27FC236}">
                  <a16:creationId xmlns="" xmlns:a16="http://schemas.microsoft.com/office/drawing/2014/main" id="{41E0D5CA-DEFA-45FB-AFEF-DA9405FD5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413" y="2281238"/>
              <a:ext cx="858837" cy="420688"/>
            </a:xfrm>
            <a:custGeom>
              <a:avLst/>
              <a:gdLst>
                <a:gd name="T0" fmla="*/ 495 w 541"/>
                <a:gd name="T1" fmla="*/ 185 h 265"/>
                <a:gd name="T2" fmla="*/ 49 w 541"/>
                <a:gd name="T3" fmla="*/ 175 h 265"/>
                <a:gd name="T4" fmla="*/ 92 w 541"/>
                <a:gd name="T5" fmla="*/ 170 h 265"/>
                <a:gd name="T6" fmla="*/ 106 w 541"/>
                <a:gd name="T7" fmla="*/ 163 h 265"/>
                <a:gd name="T8" fmla="*/ 121 w 541"/>
                <a:gd name="T9" fmla="*/ 156 h 265"/>
                <a:gd name="T10" fmla="*/ 122 w 541"/>
                <a:gd name="T11" fmla="*/ 130 h 265"/>
                <a:gd name="T12" fmla="*/ 119 w 541"/>
                <a:gd name="T13" fmla="*/ 111 h 265"/>
                <a:gd name="T14" fmla="*/ 133 w 541"/>
                <a:gd name="T15" fmla="*/ 103 h 265"/>
                <a:gd name="T16" fmla="*/ 152 w 541"/>
                <a:gd name="T17" fmla="*/ 73 h 265"/>
                <a:gd name="T18" fmla="*/ 158 w 541"/>
                <a:gd name="T19" fmla="*/ 44 h 265"/>
                <a:gd name="T20" fmla="*/ 188 w 541"/>
                <a:gd name="T21" fmla="*/ 60 h 265"/>
                <a:gd name="T22" fmla="*/ 204 w 541"/>
                <a:gd name="T23" fmla="*/ 47 h 265"/>
                <a:gd name="T24" fmla="*/ 234 w 541"/>
                <a:gd name="T25" fmla="*/ 40 h 265"/>
                <a:gd name="T26" fmla="*/ 257 w 541"/>
                <a:gd name="T27" fmla="*/ 30 h 265"/>
                <a:gd name="T28" fmla="*/ 269 w 541"/>
                <a:gd name="T29" fmla="*/ 55 h 265"/>
                <a:gd name="T30" fmla="*/ 279 w 541"/>
                <a:gd name="T31" fmla="*/ 35 h 265"/>
                <a:gd name="T32" fmla="*/ 297 w 541"/>
                <a:gd name="T33" fmla="*/ 20 h 265"/>
                <a:gd name="T34" fmla="*/ 307 w 541"/>
                <a:gd name="T35" fmla="*/ 0 h 265"/>
                <a:gd name="T36" fmla="*/ 331 w 541"/>
                <a:gd name="T37" fmla="*/ 17 h 265"/>
                <a:gd name="T38" fmla="*/ 358 w 541"/>
                <a:gd name="T39" fmla="*/ 25 h 265"/>
                <a:gd name="T40" fmla="*/ 370 w 541"/>
                <a:gd name="T41" fmla="*/ 20 h 265"/>
                <a:gd name="T42" fmla="*/ 392 w 541"/>
                <a:gd name="T43" fmla="*/ 31 h 265"/>
                <a:gd name="T44" fmla="*/ 421 w 541"/>
                <a:gd name="T45" fmla="*/ 43 h 265"/>
                <a:gd name="T46" fmla="*/ 415 w 541"/>
                <a:gd name="T47" fmla="*/ 75 h 265"/>
                <a:gd name="T48" fmla="*/ 433 w 541"/>
                <a:gd name="T49" fmla="*/ 71 h 265"/>
                <a:gd name="T50" fmla="*/ 459 w 541"/>
                <a:gd name="T51" fmla="*/ 94 h 265"/>
                <a:gd name="T52" fmla="*/ 486 w 541"/>
                <a:gd name="T53" fmla="*/ 116 h 265"/>
                <a:gd name="T54" fmla="*/ 498 w 541"/>
                <a:gd name="T55" fmla="*/ 145 h 265"/>
                <a:gd name="T56" fmla="*/ 505 w 541"/>
                <a:gd name="T57" fmla="*/ 150 h 265"/>
                <a:gd name="T58" fmla="*/ 523 w 541"/>
                <a:gd name="T59" fmla="*/ 171 h 265"/>
                <a:gd name="T60" fmla="*/ 530 w 541"/>
                <a:gd name="T61" fmla="*/ 186 h 265"/>
                <a:gd name="T62" fmla="*/ 507 w 541"/>
                <a:gd name="T63" fmla="*/ 180 h 265"/>
                <a:gd name="T64" fmla="*/ 488 w 541"/>
                <a:gd name="T65" fmla="*/ 171 h 265"/>
                <a:gd name="T66" fmla="*/ 491 w 541"/>
                <a:gd name="T67" fmla="*/ 185 h 265"/>
                <a:gd name="T68" fmla="*/ 449 w 541"/>
                <a:gd name="T69" fmla="*/ 161 h 265"/>
                <a:gd name="T70" fmla="*/ 423 w 541"/>
                <a:gd name="T71" fmla="*/ 136 h 265"/>
                <a:gd name="T72" fmla="*/ 401 w 541"/>
                <a:gd name="T73" fmla="*/ 127 h 265"/>
                <a:gd name="T74" fmla="*/ 361 w 541"/>
                <a:gd name="T75" fmla="*/ 112 h 265"/>
                <a:gd name="T76" fmla="*/ 302 w 541"/>
                <a:gd name="T77" fmla="*/ 84 h 265"/>
                <a:gd name="T78" fmla="*/ 280 w 541"/>
                <a:gd name="T79" fmla="*/ 78 h 265"/>
                <a:gd name="T80" fmla="*/ 273 w 541"/>
                <a:gd name="T81" fmla="*/ 77 h 265"/>
                <a:gd name="T82" fmla="*/ 242 w 541"/>
                <a:gd name="T83" fmla="*/ 87 h 265"/>
                <a:gd name="T84" fmla="*/ 211 w 541"/>
                <a:gd name="T85" fmla="*/ 109 h 265"/>
                <a:gd name="T86" fmla="*/ 196 w 541"/>
                <a:gd name="T87" fmla="*/ 143 h 265"/>
                <a:gd name="T88" fmla="*/ 140 w 541"/>
                <a:gd name="T89" fmla="*/ 202 h 265"/>
                <a:gd name="T90" fmla="*/ 121 w 541"/>
                <a:gd name="T91" fmla="*/ 232 h 265"/>
                <a:gd name="T92" fmla="*/ 71 w 541"/>
                <a:gd name="T93" fmla="*/ 254 h 265"/>
                <a:gd name="T94" fmla="*/ 37 w 541"/>
                <a:gd name="T95" fmla="*/ 265 h 265"/>
                <a:gd name="T96" fmla="*/ 0 w 541"/>
                <a:gd name="T97" fmla="*/ 244 h 265"/>
                <a:gd name="T98" fmla="*/ 14 w 541"/>
                <a:gd name="T99" fmla="*/ 217 h 265"/>
                <a:gd name="T100" fmla="*/ 44 w 541"/>
                <a:gd name="T101" fmla="*/ 18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1" h="265">
                  <a:moveTo>
                    <a:pt x="495" y="185"/>
                  </a:moveTo>
                  <a:lnTo>
                    <a:pt x="493" y="189"/>
                  </a:lnTo>
                  <a:lnTo>
                    <a:pt x="491" y="185"/>
                  </a:lnTo>
                  <a:lnTo>
                    <a:pt x="495" y="185"/>
                  </a:lnTo>
                  <a:close/>
                  <a:moveTo>
                    <a:pt x="45" y="181"/>
                  </a:moveTo>
                  <a:lnTo>
                    <a:pt x="48" y="182"/>
                  </a:lnTo>
                  <a:lnTo>
                    <a:pt x="54" y="175"/>
                  </a:lnTo>
                  <a:lnTo>
                    <a:pt x="49" y="175"/>
                  </a:lnTo>
                  <a:lnTo>
                    <a:pt x="45" y="169"/>
                  </a:lnTo>
                  <a:lnTo>
                    <a:pt x="47" y="163"/>
                  </a:lnTo>
                  <a:lnTo>
                    <a:pt x="55" y="158"/>
                  </a:lnTo>
                  <a:lnTo>
                    <a:pt x="92" y="170"/>
                  </a:lnTo>
                  <a:lnTo>
                    <a:pt x="98" y="167"/>
                  </a:lnTo>
                  <a:lnTo>
                    <a:pt x="106" y="170"/>
                  </a:lnTo>
                  <a:lnTo>
                    <a:pt x="108" y="167"/>
                  </a:lnTo>
                  <a:lnTo>
                    <a:pt x="106" y="163"/>
                  </a:lnTo>
                  <a:lnTo>
                    <a:pt x="100" y="161"/>
                  </a:lnTo>
                  <a:lnTo>
                    <a:pt x="108" y="154"/>
                  </a:lnTo>
                  <a:lnTo>
                    <a:pt x="115" y="158"/>
                  </a:lnTo>
                  <a:lnTo>
                    <a:pt x="121" y="156"/>
                  </a:lnTo>
                  <a:lnTo>
                    <a:pt x="125" y="150"/>
                  </a:lnTo>
                  <a:lnTo>
                    <a:pt x="125" y="142"/>
                  </a:lnTo>
                  <a:lnTo>
                    <a:pt x="119" y="137"/>
                  </a:lnTo>
                  <a:lnTo>
                    <a:pt x="122" y="130"/>
                  </a:lnTo>
                  <a:lnTo>
                    <a:pt x="119" y="126"/>
                  </a:lnTo>
                  <a:lnTo>
                    <a:pt x="124" y="120"/>
                  </a:lnTo>
                  <a:lnTo>
                    <a:pt x="119" y="115"/>
                  </a:lnTo>
                  <a:lnTo>
                    <a:pt x="119" y="111"/>
                  </a:lnTo>
                  <a:lnTo>
                    <a:pt x="120" y="108"/>
                  </a:lnTo>
                  <a:lnTo>
                    <a:pt x="126" y="111"/>
                  </a:lnTo>
                  <a:lnTo>
                    <a:pt x="127" y="102"/>
                  </a:lnTo>
                  <a:lnTo>
                    <a:pt x="133" y="103"/>
                  </a:lnTo>
                  <a:lnTo>
                    <a:pt x="137" y="96"/>
                  </a:lnTo>
                  <a:lnTo>
                    <a:pt x="136" y="89"/>
                  </a:lnTo>
                  <a:lnTo>
                    <a:pt x="149" y="80"/>
                  </a:lnTo>
                  <a:lnTo>
                    <a:pt x="152" y="73"/>
                  </a:lnTo>
                  <a:lnTo>
                    <a:pt x="146" y="60"/>
                  </a:lnTo>
                  <a:lnTo>
                    <a:pt x="152" y="58"/>
                  </a:lnTo>
                  <a:lnTo>
                    <a:pt x="152" y="50"/>
                  </a:lnTo>
                  <a:lnTo>
                    <a:pt x="158" y="44"/>
                  </a:lnTo>
                  <a:lnTo>
                    <a:pt x="162" y="51"/>
                  </a:lnTo>
                  <a:lnTo>
                    <a:pt x="170" y="52"/>
                  </a:lnTo>
                  <a:lnTo>
                    <a:pt x="182" y="63"/>
                  </a:lnTo>
                  <a:lnTo>
                    <a:pt x="188" y="60"/>
                  </a:lnTo>
                  <a:lnTo>
                    <a:pt x="191" y="51"/>
                  </a:lnTo>
                  <a:lnTo>
                    <a:pt x="194" y="49"/>
                  </a:lnTo>
                  <a:lnTo>
                    <a:pt x="200" y="54"/>
                  </a:lnTo>
                  <a:lnTo>
                    <a:pt x="204" y="47"/>
                  </a:lnTo>
                  <a:lnTo>
                    <a:pt x="206" y="50"/>
                  </a:lnTo>
                  <a:lnTo>
                    <a:pt x="218" y="50"/>
                  </a:lnTo>
                  <a:lnTo>
                    <a:pt x="222" y="53"/>
                  </a:lnTo>
                  <a:lnTo>
                    <a:pt x="234" y="40"/>
                  </a:lnTo>
                  <a:lnTo>
                    <a:pt x="231" y="36"/>
                  </a:lnTo>
                  <a:lnTo>
                    <a:pt x="236" y="28"/>
                  </a:lnTo>
                  <a:lnTo>
                    <a:pt x="250" y="29"/>
                  </a:lnTo>
                  <a:lnTo>
                    <a:pt x="257" y="30"/>
                  </a:lnTo>
                  <a:lnTo>
                    <a:pt x="264" y="42"/>
                  </a:lnTo>
                  <a:lnTo>
                    <a:pt x="263" y="46"/>
                  </a:lnTo>
                  <a:lnTo>
                    <a:pt x="267" y="46"/>
                  </a:lnTo>
                  <a:lnTo>
                    <a:pt x="269" y="55"/>
                  </a:lnTo>
                  <a:lnTo>
                    <a:pt x="274" y="53"/>
                  </a:lnTo>
                  <a:lnTo>
                    <a:pt x="272" y="47"/>
                  </a:lnTo>
                  <a:lnTo>
                    <a:pt x="279" y="40"/>
                  </a:lnTo>
                  <a:lnTo>
                    <a:pt x="279" y="35"/>
                  </a:lnTo>
                  <a:lnTo>
                    <a:pt x="288" y="33"/>
                  </a:lnTo>
                  <a:lnTo>
                    <a:pt x="292" y="38"/>
                  </a:lnTo>
                  <a:lnTo>
                    <a:pt x="298" y="35"/>
                  </a:lnTo>
                  <a:lnTo>
                    <a:pt x="297" y="20"/>
                  </a:lnTo>
                  <a:lnTo>
                    <a:pt x="291" y="14"/>
                  </a:lnTo>
                  <a:lnTo>
                    <a:pt x="297" y="9"/>
                  </a:lnTo>
                  <a:lnTo>
                    <a:pt x="300" y="1"/>
                  </a:lnTo>
                  <a:lnTo>
                    <a:pt x="307" y="0"/>
                  </a:lnTo>
                  <a:lnTo>
                    <a:pt x="310" y="4"/>
                  </a:lnTo>
                  <a:lnTo>
                    <a:pt x="319" y="3"/>
                  </a:lnTo>
                  <a:lnTo>
                    <a:pt x="325" y="18"/>
                  </a:lnTo>
                  <a:lnTo>
                    <a:pt x="331" y="17"/>
                  </a:lnTo>
                  <a:lnTo>
                    <a:pt x="337" y="20"/>
                  </a:lnTo>
                  <a:lnTo>
                    <a:pt x="337" y="26"/>
                  </a:lnTo>
                  <a:lnTo>
                    <a:pt x="343" y="31"/>
                  </a:lnTo>
                  <a:lnTo>
                    <a:pt x="358" y="25"/>
                  </a:lnTo>
                  <a:lnTo>
                    <a:pt x="358" y="19"/>
                  </a:lnTo>
                  <a:lnTo>
                    <a:pt x="358" y="19"/>
                  </a:lnTo>
                  <a:lnTo>
                    <a:pt x="367" y="18"/>
                  </a:lnTo>
                  <a:lnTo>
                    <a:pt x="370" y="20"/>
                  </a:lnTo>
                  <a:lnTo>
                    <a:pt x="368" y="24"/>
                  </a:lnTo>
                  <a:lnTo>
                    <a:pt x="377" y="25"/>
                  </a:lnTo>
                  <a:lnTo>
                    <a:pt x="378" y="21"/>
                  </a:lnTo>
                  <a:lnTo>
                    <a:pt x="392" y="31"/>
                  </a:lnTo>
                  <a:lnTo>
                    <a:pt x="402" y="24"/>
                  </a:lnTo>
                  <a:lnTo>
                    <a:pt x="405" y="31"/>
                  </a:lnTo>
                  <a:lnTo>
                    <a:pt x="418" y="35"/>
                  </a:lnTo>
                  <a:lnTo>
                    <a:pt x="421" y="43"/>
                  </a:lnTo>
                  <a:lnTo>
                    <a:pt x="419" y="58"/>
                  </a:lnTo>
                  <a:lnTo>
                    <a:pt x="414" y="59"/>
                  </a:lnTo>
                  <a:lnTo>
                    <a:pt x="408" y="77"/>
                  </a:lnTo>
                  <a:lnTo>
                    <a:pt x="415" y="75"/>
                  </a:lnTo>
                  <a:lnTo>
                    <a:pt x="416" y="80"/>
                  </a:lnTo>
                  <a:lnTo>
                    <a:pt x="419" y="76"/>
                  </a:lnTo>
                  <a:lnTo>
                    <a:pt x="431" y="75"/>
                  </a:lnTo>
                  <a:lnTo>
                    <a:pt x="433" y="71"/>
                  </a:lnTo>
                  <a:lnTo>
                    <a:pt x="439" y="74"/>
                  </a:lnTo>
                  <a:lnTo>
                    <a:pt x="443" y="72"/>
                  </a:lnTo>
                  <a:lnTo>
                    <a:pt x="454" y="80"/>
                  </a:lnTo>
                  <a:lnTo>
                    <a:pt x="459" y="94"/>
                  </a:lnTo>
                  <a:lnTo>
                    <a:pt x="459" y="94"/>
                  </a:lnTo>
                  <a:lnTo>
                    <a:pt x="465" y="93"/>
                  </a:lnTo>
                  <a:lnTo>
                    <a:pt x="470" y="103"/>
                  </a:lnTo>
                  <a:lnTo>
                    <a:pt x="486" y="116"/>
                  </a:lnTo>
                  <a:lnTo>
                    <a:pt x="496" y="120"/>
                  </a:lnTo>
                  <a:lnTo>
                    <a:pt x="496" y="131"/>
                  </a:lnTo>
                  <a:lnTo>
                    <a:pt x="501" y="134"/>
                  </a:lnTo>
                  <a:lnTo>
                    <a:pt x="498" y="145"/>
                  </a:lnTo>
                  <a:lnTo>
                    <a:pt x="507" y="138"/>
                  </a:lnTo>
                  <a:lnTo>
                    <a:pt x="513" y="142"/>
                  </a:lnTo>
                  <a:lnTo>
                    <a:pt x="510" y="142"/>
                  </a:lnTo>
                  <a:lnTo>
                    <a:pt x="505" y="150"/>
                  </a:lnTo>
                  <a:lnTo>
                    <a:pt x="521" y="150"/>
                  </a:lnTo>
                  <a:lnTo>
                    <a:pt x="522" y="160"/>
                  </a:lnTo>
                  <a:lnTo>
                    <a:pt x="525" y="166"/>
                  </a:lnTo>
                  <a:lnTo>
                    <a:pt x="523" y="171"/>
                  </a:lnTo>
                  <a:lnTo>
                    <a:pt x="531" y="165"/>
                  </a:lnTo>
                  <a:lnTo>
                    <a:pt x="541" y="171"/>
                  </a:lnTo>
                  <a:lnTo>
                    <a:pt x="540" y="176"/>
                  </a:lnTo>
                  <a:lnTo>
                    <a:pt x="530" y="186"/>
                  </a:lnTo>
                  <a:lnTo>
                    <a:pt x="530" y="186"/>
                  </a:lnTo>
                  <a:lnTo>
                    <a:pt x="524" y="185"/>
                  </a:lnTo>
                  <a:lnTo>
                    <a:pt x="519" y="189"/>
                  </a:lnTo>
                  <a:lnTo>
                    <a:pt x="507" y="180"/>
                  </a:lnTo>
                  <a:lnTo>
                    <a:pt x="507" y="176"/>
                  </a:lnTo>
                  <a:lnTo>
                    <a:pt x="502" y="176"/>
                  </a:lnTo>
                  <a:lnTo>
                    <a:pt x="493" y="168"/>
                  </a:lnTo>
                  <a:lnTo>
                    <a:pt x="488" y="171"/>
                  </a:lnTo>
                  <a:lnTo>
                    <a:pt x="493" y="178"/>
                  </a:lnTo>
                  <a:lnTo>
                    <a:pt x="492" y="180"/>
                  </a:lnTo>
                  <a:lnTo>
                    <a:pt x="495" y="180"/>
                  </a:lnTo>
                  <a:lnTo>
                    <a:pt x="491" y="185"/>
                  </a:lnTo>
                  <a:lnTo>
                    <a:pt x="472" y="173"/>
                  </a:lnTo>
                  <a:lnTo>
                    <a:pt x="464" y="163"/>
                  </a:lnTo>
                  <a:lnTo>
                    <a:pt x="454" y="157"/>
                  </a:lnTo>
                  <a:lnTo>
                    <a:pt x="449" y="161"/>
                  </a:lnTo>
                  <a:lnTo>
                    <a:pt x="444" y="150"/>
                  </a:lnTo>
                  <a:lnTo>
                    <a:pt x="435" y="146"/>
                  </a:lnTo>
                  <a:lnTo>
                    <a:pt x="432" y="140"/>
                  </a:lnTo>
                  <a:lnTo>
                    <a:pt x="423" y="136"/>
                  </a:lnTo>
                  <a:lnTo>
                    <a:pt x="419" y="131"/>
                  </a:lnTo>
                  <a:lnTo>
                    <a:pt x="409" y="130"/>
                  </a:lnTo>
                  <a:lnTo>
                    <a:pt x="404" y="125"/>
                  </a:lnTo>
                  <a:lnTo>
                    <a:pt x="401" y="127"/>
                  </a:lnTo>
                  <a:lnTo>
                    <a:pt x="394" y="114"/>
                  </a:lnTo>
                  <a:lnTo>
                    <a:pt x="365" y="99"/>
                  </a:lnTo>
                  <a:lnTo>
                    <a:pt x="361" y="103"/>
                  </a:lnTo>
                  <a:lnTo>
                    <a:pt x="361" y="112"/>
                  </a:lnTo>
                  <a:lnTo>
                    <a:pt x="347" y="106"/>
                  </a:lnTo>
                  <a:lnTo>
                    <a:pt x="349" y="98"/>
                  </a:lnTo>
                  <a:lnTo>
                    <a:pt x="346" y="95"/>
                  </a:lnTo>
                  <a:lnTo>
                    <a:pt x="302" y="84"/>
                  </a:lnTo>
                  <a:lnTo>
                    <a:pt x="299" y="79"/>
                  </a:lnTo>
                  <a:lnTo>
                    <a:pt x="297" y="80"/>
                  </a:lnTo>
                  <a:lnTo>
                    <a:pt x="298" y="84"/>
                  </a:lnTo>
                  <a:lnTo>
                    <a:pt x="280" y="78"/>
                  </a:lnTo>
                  <a:lnTo>
                    <a:pt x="285" y="77"/>
                  </a:lnTo>
                  <a:lnTo>
                    <a:pt x="281" y="76"/>
                  </a:lnTo>
                  <a:lnTo>
                    <a:pt x="272" y="75"/>
                  </a:lnTo>
                  <a:lnTo>
                    <a:pt x="273" y="77"/>
                  </a:lnTo>
                  <a:lnTo>
                    <a:pt x="263" y="75"/>
                  </a:lnTo>
                  <a:lnTo>
                    <a:pt x="255" y="79"/>
                  </a:lnTo>
                  <a:lnTo>
                    <a:pt x="249" y="86"/>
                  </a:lnTo>
                  <a:lnTo>
                    <a:pt x="242" y="87"/>
                  </a:lnTo>
                  <a:lnTo>
                    <a:pt x="236" y="93"/>
                  </a:lnTo>
                  <a:lnTo>
                    <a:pt x="211" y="105"/>
                  </a:lnTo>
                  <a:lnTo>
                    <a:pt x="208" y="109"/>
                  </a:lnTo>
                  <a:lnTo>
                    <a:pt x="211" y="109"/>
                  </a:lnTo>
                  <a:lnTo>
                    <a:pt x="199" y="120"/>
                  </a:lnTo>
                  <a:lnTo>
                    <a:pt x="202" y="125"/>
                  </a:lnTo>
                  <a:lnTo>
                    <a:pt x="194" y="135"/>
                  </a:lnTo>
                  <a:lnTo>
                    <a:pt x="196" y="143"/>
                  </a:lnTo>
                  <a:lnTo>
                    <a:pt x="163" y="160"/>
                  </a:lnTo>
                  <a:lnTo>
                    <a:pt x="155" y="174"/>
                  </a:lnTo>
                  <a:lnTo>
                    <a:pt x="154" y="187"/>
                  </a:lnTo>
                  <a:lnTo>
                    <a:pt x="140" y="202"/>
                  </a:lnTo>
                  <a:lnTo>
                    <a:pt x="139" y="208"/>
                  </a:lnTo>
                  <a:lnTo>
                    <a:pt x="142" y="213"/>
                  </a:lnTo>
                  <a:lnTo>
                    <a:pt x="125" y="225"/>
                  </a:lnTo>
                  <a:lnTo>
                    <a:pt x="121" y="232"/>
                  </a:lnTo>
                  <a:lnTo>
                    <a:pt x="112" y="234"/>
                  </a:lnTo>
                  <a:lnTo>
                    <a:pt x="94" y="246"/>
                  </a:lnTo>
                  <a:lnTo>
                    <a:pt x="77" y="249"/>
                  </a:lnTo>
                  <a:lnTo>
                    <a:pt x="71" y="254"/>
                  </a:lnTo>
                  <a:lnTo>
                    <a:pt x="64" y="252"/>
                  </a:lnTo>
                  <a:lnTo>
                    <a:pt x="50" y="260"/>
                  </a:lnTo>
                  <a:lnTo>
                    <a:pt x="43" y="259"/>
                  </a:lnTo>
                  <a:lnTo>
                    <a:pt x="37" y="265"/>
                  </a:lnTo>
                  <a:lnTo>
                    <a:pt x="17" y="261"/>
                  </a:lnTo>
                  <a:lnTo>
                    <a:pt x="12" y="265"/>
                  </a:lnTo>
                  <a:lnTo>
                    <a:pt x="8" y="264"/>
                  </a:lnTo>
                  <a:lnTo>
                    <a:pt x="0" y="244"/>
                  </a:lnTo>
                  <a:lnTo>
                    <a:pt x="0" y="237"/>
                  </a:lnTo>
                  <a:lnTo>
                    <a:pt x="3" y="233"/>
                  </a:lnTo>
                  <a:lnTo>
                    <a:pt x="13" y="230"/>
                  </a:lnTo>
                  <a:lnTo>
                    <a:pt x="14" y="217"/>
                  </a:lnTo>
                  <a:lnTo>
                    <a:pt x="33" y="208"/>
                  </a:lnTo>
                  <a:lnTo>
                    <a:pt x="36" y="201"/>
                  </a:lnTo>
                  <a:lnTo>
                    <a:pt x="35" y="191"/>
                  </a:lnTo>
                  <a:lnTo>
                    <a:pt x="44" y="188"/>
                  </a:lnTo>
                  <a:lnTo>
                    <a:pt x="45" y="181"/>
                  </a:lnTo>
                  <a:close/>
                </a:path>
              </a:pathLst>
            </a:custGeom>
            <a:solidFill>
              <a:srgbClr val="0070C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" name="Lombardy">
              <a:extLst>
                <a:ext uri="{FF2B5EF4-FFF2-40B4-BE49-F238E27FC236}">
                  <a16:creationId xmlns="" xmlns:a16="http://schemas.microsoft.com/office/drawing/2014/main" id="{F356D4BC-DCC0-43E5-8C2A-598F89D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1349376"/>
              <a:ext cx="979487" cy="931863"/>
            </a:xfrm>
            <a:custGeom>
              <a:avLst/>
              <a:gdLst>
                <a:gd name="T0" fmla="*/ 379 w 617"/>
                <a:gd name="T1" fmla="*/ 25 h 587"/>
                <a:gd name="T2" fmla="*/ 412 w 617"/>
                <a:gd name="T3" fmla="*/ 32 h 587"/>
                <a:gd name="T4" fmla="*/ 450 w 617"/>
                <a:gd name="T5" fmla="*/ 71 h 587"/>
                <a:gd name="T6" fmla="*/ 434 w 617"/>
                <a:gd name="T7" fmla="*/ 108 h 587"/>
                <a:gd name="T8" fmla="*/ 418 w 617"/>
                <a:gd name="T9" fmla="*/ 176 h 587"/>
                <a:gd name="T10" fmla="*/ 419 w 617"/>
                <a:gd name="T11" fmla="*/ 209 h 587"/>
                <a:gd name="T12" fmla="*/ 430 w 617"/>
                <a:gd name="T13" fmla="*/ 257 h 587"/>
                <a:gd name="T14" fmla="*/ 476 w 617"/>
                <a:gd name="T15" fmla="*/ 243 h 587"/>
                <a:gd name="T16" fmla="*/ 452 w 617"/>
                <a:gd name="T17" fmla="*/ 367 h 587"/>
                <a:gd name="T18" fmla="*/ 463 w 617"/>
                <a:gd name="T19" fmla="*/ 387 h 587"/>
                <a:gd name="T20" fmla="*/ 491 w 617"/>
                <a:gd name="T21" fmla="*/ 407 h 587"/>
                <a:gd name="T22" fmla="*/ 524 w 617"/>
                <a:gd name="T23" fmla="*/ 434 h 587"/>
                <a:gd name="T24" fmla="*/ 542 w 617"/>
                <a:gd name="T25" fmla="*/ 463 h 587"/>
                <a:gd name="T26" fmla="*/ 565 w 617"/>
                <a:gd name="T27" fmla="*/ 463 h 587"/>
                <a:gd name="T28" fmla="*/ 616 w 617"/>
                <a:gd name="T29" fmla="*/ 503 h 587"/>
                <a:gd name="T30" fmla="*/ 577 w 617"/>
                <a:gd name="T31" fmla="*/ 508 h 587"/>
                <a:gd name="T32" fmla="*/ 526 w 617"/>
                <a:gd name="T33" fmla="*/ 506 h 587"/>
                <a:gd name="T34" fmla="*/ 499 w 617"/>
                <a:gd name="T35" fmla="*/ 516 h 587"/>
                <a:gd name="T36" fmla="*/ 463 w 617"/>
                <a:gd name="T37" fmla="*/ 504 h 587"/>
                <a:gd name="T38" fmla="*/ 402 w 617"/>
                <a:gd name="T39" fmla="*/ 497 h 587"/>
                <a:gd name="T40" fmla="*/ 350 w 617"/>
                <a:gd name="T41" fmla="*/ 479 h 587"/>
                <a:gd name="T42" fmla="*/ 322 w 617"/>
                <a:gd name="T43" fmla="*/ 464 h 587"/>
                <a:gd name="T44" fmla="*/ 291 w 617"/>
                <a:gd name="T45" fmla="*/ 458 h 587"/>
                <a:gd name="T46" fmla="*/ 279 w 617"/>
                <a:gd name="T47" fmla="*/ 477 h 587"/>
                <a:gd name="T48" fmla="*/ 264 w 617"/>
                <a:gd name="T49" fmla="*/ 469 h 587"/>
                <a:gd name="T50" fmla="*/ 229 w 617"/>
                <a:gd name="T51" fmla="*/ 462 h 587"/>
                <a:gd name="T52" fmla="*/ 199 w 617"/>
                <a:gd name="T53" fmla="*/ 465 h 587"/>
                <a:gd name="T54" fmla="*/ 179 w 617"/>
                <a:gd name="T55" fmla="*/ 494 h 587"/>
                <a:gd name="T56" fmla="*/ 174 w 617"/>
                <a:gd name="T57" fmla="*/ 528 h 587"/>
                <a:gd name="T58" fmla="*/ 176 w 617"/>
                <a:gd name="T59" fmla="*/ 574 h 587"/>
                <a:gd name="T60" fmla="*/ 150 w 617"/>
                <a:gd name="T61" fmla="*/ 586 h 587"/>
                <a:gd name="T62" fmla="*/ 128 w 617"/>
                <a:gd name="T63" fmla="*/ 550 h 587"/>
                <a:gd name="T64" fmla="*/ 117 w 617"/>
                <a:gd name="T65" fmla="*/ 526 h 587"/>
                <a:gd name="T66" fmla="*/ 97 w 617"/>
                <a:gd name="T67" fmla="*/ 495 h 587"/>
                <a:gd name="T68" fmla="*/ 59 w 617"/>
                <a:gd name="T69" fmla="*/ 486 h 587"/>
                <a:gd name="T70" fmla="*/ 44 w 617"/>
                <a:gd name="T71" fmla="*/ 489 h 587"/>
                <a:gd name="T72" fmla="*/ 18 w 617"/>
                <a:gd name="T73" fmla="*/ 448 h 587"/>
                <a:gd name="T74" fmla="*/ 10 w 617"/>
                <a:gd name="T75" fmla="*/ 432 h 587"/>
                <a:gd name="T76" fmla="*/ 5 w 617"/>
                <a:gd name="T77" fmla="*/ 418 h 587"/>
                <a:gd name="T78" fmla="*/ 6 w 617"/>
                <a:gd name="T79" fmla="*/ 391 h 587"/>
                <a:gd name="T80" fmla="*/ 35 w 617"/>
                <a:gd name="T81" fmla="*/ 407 h 587"/>
                <a:gd name="T82" fmla="*/ 53 w 617"/>
                <a:gd name="T83" fmla="*/ 382 h 587"/>
                <a:gd name="T84" fmla="*/ 61 w 617"/>
                <a:gd name="T85" fmla="*/ 348 h 587"/>
                <a:gd name="T86" fmla="*/ 40 w 617"/>
                <a:gd name="T87" fmla="*/ 303 h 587"/>
                <a:gd name="T88" fmla="*/ 11 w 617"/>
                <a:gd name="T89" fmla="*/ 260 h 587"/>
                <a:gd name="T90" fmla="*/ 46 w 617"/>
                <a:gd name="T91" fmla="*/ 162 h 587"/>
                <a:gd name="T92" fmla="*/ 75 w 617"/>
                <a:gd name="T93" fmla="*/ 170 h 587"/>
                <a:gd name="T94" fmla="*/ 83 w 617"/>
                <a:gd name="T95" fmla="*/ 206 h 587"/>
                <a:gd name="T96" fmla="*/ 104 w 617"/>
                <a:gd name="T97" fmla="*/ 247 h 587"/>
                <a:gd name="T98" fmla="*/ 110 w 617"/>
                <a:gd name="T99" fmla="*/ 214 h 587"/>
                <a:gd name="T100" fmla="*/ 121 w 617"/>
                <a:gd name="T101" fmla="*/ 173 h 587"/>
                <a:gd name="T102" fmla="*/ 152 w 617"/>
                <a:gd name="T103" fmla="*/ 122 h 587"/>
                <a:gd name="T104" fmla="*/ 164 w 617"/>
                <a:gd name="T105" fmla="*/ 67 h 587"/>
                <a:gd name="T106" fmla="*/ 192 w 617"/>
                <a:gd name="T107" fmla="*/ 50 h 587"/>
                <a:gd name="T108" fmla="*/ 203 w 617"/>
                <a:gd name="T109" fmla="*/ 79 h 587"/>
                <a:gd name="T110" fmla="*/ 247 w 617"/>
                <a:gd name="T111" fmla="*/ 100 h 587"/>
                <a:gd name="T112" fmla="*/ 306 w 617"/>
                <a:gd name="T113" fmla="*/ 78 h 587"/>
                <a:gd name="T114" fmla="*/ 326 w 617"/>
                <a:gd name="T115" fmla="*/ 123 h 587"/>
                <a:gd name="T116" fmla="*/ 339 w 617"/>
                <a:gd name="T117" fmla="*/ 92 h 587"/>
                <a:gd name="T118" fmla="*/ 348 w 617"/>
                <a:gd name="T119" fmla="*/ 68 h 587"/>
                <a:gd name="T120" fmla="*/ 327 w 617"/>
                <a:gd name="T121" fmla="*/ 35 h 587"/>
                <a:gd name="T122" fmla="*/ 361 w 617"/>
                <a:gd name="T123" fmla="*/ 5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7" h="587">
                  <a:moveTo>
                    <a:pt x="369" y="5"/>
                  </a:moveTo>
                  <a:lnTo>
                    <a:pt x="371" y="7"/>
                  </a:lnTo>
                  <a:lnTo>
                    <a:pt x="367" y="13"/>
                  </a:lnTo>
                  <a:lnTo>
                    <a:pt x="369" y="17"/>
                  </a:lnTo>
                  <a:lnTo>
                    <a:pt x="377" y="19"/>
                  </a:lnTo>
                  <a:lnTo>
                    <a:pt x="379" y="25"/>
                  </a:lnTo>
                  <a:lnTo>
                    <a:pt x="388" y="28"/>
                  </a:lnTo>
                  <a:lnTo>
                    <a:pt x="390" y="23"/>
                  </a:lnTo>
                  <a:lnTo>
                    <a:pt x="399" y="28"/>
                  </a:lnTo>
                  <a:lnTo>
                    <a:pt x="404" y="25"/>
                  </a:lnTo>
                  <a:lnTo>
                    <a:pt x="412" y="32"/>
                  </a:lnTo>
                  <a:lnTo>
                    <a:pt x="412" y="32"/>
                  </a:lnTo>
                  <a:lnTo>
                    <a:pt x="417" y="42"/>
                  </a:lnTo>
                  <a:lnTo>
                    <a:pt x="432" y="44"/>
                  </a:lnTo>
                  <a:lnTo>
                    <a:pt x="443" y="51"/>
                  </a:lnTo>
                  <a:lnTo>
                    <a:pt x="448" y="56"/>
                  </a:lnTo>
                  <a:lnTo>
                    <a:pt x="446" y="66"/>
                  </a:lnTo>
                  <a:lnTo>
                    <a:pt x="450" y="71"/>
                  </a:lnTo>
                  <a:lnTo>
                    <a:pt x="443" y="78"/>
                  </a:lnTo>
                  <a:lnTo>
                    <a:pt x="435" y="78"/>
                  </a:lnTo>
                  <a:lnTo>
                    <a:pt x="425" y="88"/>
                  </a:lnTo>
                  <a:lnTo>
                    <a:pt x="436" y="93"/>
                  </a:lnTo>
                  <a:lnTo>
                    <a:pt x="438" y="102"/>
                  </a:lnTo>
                  <a:lnTo>
                    <a:pt x="434" y="108"/>
                  </a:lnTo>
                  <a:lnTo>
                    <a:pt x="438" y="109"/>
                  </a:lnTo>
                  <a:lnTo>
                    <a:pt x="440" y="118"/>
                  </a:lnTo>
                  <a:lnTo>
                    <a:pt x="431" y="135"/>
                  </a:lnTo>
                  <a:lnTo>
                    <a:pt x="435" y="142"/>
                  </a:lnTo>
                  <a:lnTo>
                    <a:pt x="431" y="160"/>
                  </a:lnTo>
                  <a:lnTo>
                    <a:pt x="418" y="176"/>
                  </a:lnTo>
                  <a:lnTo>
                    <a:pt x="419" y="185"/>
                  </a:lnTo>
                  <a:lnTo>
                    <a:pt x="415" y="188"/>
                  </a:lnTo>
                  <a:lnTo>
                    <a:pt x="412" y="196"/>
                  </a:lnTo>
                  <a:lnTo>
                    <a:pt x="412" y="200"/>
                  </a:lnTo>
                  <a:lnTo>
                    <a:pt x="419" y="201"/>
                  </a:lnTo>
                  <a:lnTo>
                    <a:pt x="419" y="209"/>
                  </a:lnTo>
                  <a:lnTo>
                    <a:pt x="424" y="218"/>
                  </a:lnTo>
                  <a:lnTo>
                    <a:pt x="420" y="226"/>
                  </a:lnTo>
                  <a:lnTo>
                    <a:pt x="422" y="244"/>
                  </a:lnTo>
                  <a:lnTo>
                    <a:pt x="431" y="248"/>
                  </a:lnTo>
                  <a:lnTo>
                    <a:pt x="429" y="253"/>
                  </a:lnTo>
                  <a:lnTo>
                    <a:pt x="430" y="257"/>
                  </a:lnTo>
                  <a:lnTo>
                    <a:pt x="436" y="258"/>
                  </a:lnTo>
                  <a:lnTo>
                    <a:pt x="444" y="252"/>
                  </a:lnTo>
                  <a:lnTo>
                    <a:pt x="453" y="251"/>
                  </a:lnTo>
                  <a:lnTo>
                    <a:pt x="455" y="243"/>
                  </a:lnTo>
                  <a:lnTo>
                    <a:pt x="471" y="240"/>
                  </a:lnTo>
                  <a:lnTo>
                    <a:pt x="476" y="243"/>
                  </a:lnTo>
                  <a:lnTo>
                    <a:pt x="478" y="240"/>
                  </a:lnTo>
                  <a:lnTo>
                    <a:pt x="494" y="243"/>
                  </a:lnTo>
                  <a:lnTo>
                    <a:pt x="494" y="243"/>
                  </a:lnTo>
                  <a:lnTo>
                    <a:pt x="449" y="311"/>
                  </a:lnTo>
                  <a:lnTo>
                    <a:pt x="454" y="359"/>
                  </a:lnTo>
                  <a:lnTo>
                    <a:pt x="452" y="367"/>
                  </a:lnTo>
                  <a:lnTo>
                    <a:pt x="455" y="369"/>
                  </a:lnTo>
                  <a:lnTo>
                    <a:pt x="458" y="365"/>
                  </a:lnTo>
                  <a:lnTo>
                    <a:pt x="468" y="370"/>
                  </a:lnTo>
                  <a:lnTo>
                    <a:pt x="464" y="380"/>
                  </a:lnTo>
                  <a:lnTo>
                    <a:pt x="468" y="383"/>
                  </a:lnTo>
                  <a:lnTo>
                    <a:pt x="463" y="387"/>
                  </a:lnTo>
                  <a:lnTo>
                    <a:pt x="467" y="393"/>
                  </a:lnTo>
                  <a:lnTo>
                    <a:pt x="464" y="401"/>
                  </a:lnTo>
                  <a:lnTo>
                    <a:pt x="470" y="402"/>
                  </a:lnTo>
                  <a:lnTo>
                    <a:pt x="472" y="407"/>
                  </a:lnTo>
                  <a:lnTo>
                    <a:pt x="482" y="398"/>
                  </a:lnTo>
                  <a:lnTo>
                    <a:pt x="491" y="407"/>
                  </a:lnTo>
                  <a:lnTo>
                    <a:pt x="495" y="416"/>
                  </a:lnTo>
                  <a:lnTo>
                    <a:pt x="506" y="419"/>
                  </a:lnTo>
                  <a:lnTo>
                    <a:pt x="506" y="422"/>
                  </a:lnTo>
                  <a:lnTo>
                    <a:pt x="513" y="423"/>
                  </a:lnTo>
                  <a:lnTo>
                    <a:pt x="513" y="429"/>
                  </a:lnTo>
                  <a:lnTo>
                    <a:pt x="524" y="434"/>
                  </a:lnTo>
                  <a:lnTo>
                    <a:pt x="529" y="439"/>
                  </a:lnTo>
                  <a:lnTo>
                    <a:pt x="527" y="447"/>
                  </a:lnTo>
                  <a:lnTo>
                    <a:pt x="534" y="445"/>
                  </a:lnTo>
                  <a:lnTo>
                    <a:pt x="537" y="448"/>
                  </a:lnTo>
                  <a:lnTo>
                    <a:pt x="533" y="455"/>
                  </a:lnTo>
                  <a:lnTo>
                    <a:pt x="542" y="463"/>
                  </a:lnTo>
                  <a:lnTo>
                    <a:pt x="547" y="464"/>
                  </a:lnTo>
                  <a:lnTo>
                    <a:pt x="548" y="459"/>
                  </a:lnTo>
                  <a:lnTo>
                    <a:pt x="554" y="462"/>
                  </a:lnTo>
                  <a:lnTo>
                    <a:pt x="557" y="455"/>
                  </a:lnTo>
                  <a:lnTo>
                    <a:pt x="570" y="459"/>
                  </a:lnTo>
                  <a:lnTo>
                    <a:pt x="565" y="463"/>
                  </a:lnTo>
                  <a:lnTo>
                    <a:pt x="567" y="467"/>
                  </a:lnTo>
                  <a:lnTo>
                    <a:pt x="565" y="474"/>
                  </a:lnTo>
                  <a:lnTo>
                    <a:pt x="577" y="479"/>
                  </a:lnTo>
                  <a:lnTo>
                    <a:pt x="583" y="475"/>
                  </a:lnTo>
                  <a:lnTo>
                    <a:pt x="583" y="486"/>
                  </a:lnTo>
                  <a:lnTo>
                    <a:pt x="616" y="503"/>
                  </a:lnTo>
                  <a:lnTo>
                    <a:pt x="617" y="507"/>
                  </a:lnTo>
                  <a:lnTo>
                    <a:pt x="617" y="507"/>
                  </a:lnTo>
                  <a:lnTo>
                    <a:pt x="591" y="504"/>
                  </a:lnTo>
                  <a:lnTo>
                    <a:pt x="584" y="510"/>
                  </a:lnTo>
                  <a:lnTo>
                    <a:pt x="578" y="506"/>
                  </a:lnTo>
                  <a:lnTo>
                    <a:pt x="577" y="508"/>
                  </a:lnTo>
                  <a:lnTo>
                    <a:pt x="560" y="510"/>
                  </a:lnTo>
                  <a:lnTo>
                    <a:pt x="558" y="512"/>
                  </a:lnTo>
                  <a:lnTo>
                    <a:pt x="553" y="506"/>
                  </a:lnTo>
                  <a:lnTo>
                    <a:pt x="543" y="503"/>
                  </a:lnTo>
                  <a:lnTo>
                    <a:pt x="539" y="507"/>
                  </a:lnTo>
                  <a:lnTo>
                    <a:pt x="526" y="506"/>
                  </a:lnTo>
                  <a:lnTo>
                    <a:pt x="516" y="510"/>
                  </a:lnTo>
                  <a:lnTo>
                    <a:pt x="515" y="515"/>
                  </a:lnTo>
                  <a:lnTo>
                    <a:pt x="510" y="514"/>
                  </a:lnTo>
                  <a:lnTo>
                    <a:pt x="504" y="518"/>
                  </a:lnTo>
                  <a:lnTo>
                    <a:pt x="505" y="515"/>
                  </a:lnTo>
                  <a:lnTo>
                    <a:pt x="499" y="516"/>
                  </a:lnTo>
                  <a:lnTo>
                    <a:pt x="499" y="513"/>
                  </a:lnTo>
                  <a:lnTo>
                    <a:pt x="495" y="514"/>
                  </a:lnTo>
                  <a:lnTo>
                    <a:pt x="492" y="511"/>
                  </a:lnTo>
                  <a:lnTo>
                    <a:pt x="474" y="508"/>
                  </a:lnTo>
                  <a:lnTo>
                    <a:pt x="470" y="495"/>
                  </a:lnTo>
                  <a:lnTo>
                    <a:pt x="463" y="504"/>
                  </a:lnTo>
                  <a:lnTo>
                    <a:pt x="461" y="497"/>
                  </a:lnTo>
                  <a:lnTo>
                    <a:pt x="450" y="514"/>
                  </a:lnTo>
                  <a:lnTo>
                    <a:pt x="443" y="517"/>
                  </a:lnTo>
                  <a:lnTo>
                    <a:pt x="427" y="518"/>
                  </a:lnTo>
                  <a:lnTo>
                    <a:pt x="409" y="509"/>
                  </a:lnTo>
                  <a:lnTo>
                    <a:pt x="402" y="497"/>
                  </a:lnTo>
                  <a:lnTo>
                    <a:pt x="392" y="502"/>
                  </a:lnTo>
                  <a:lnTo>
                    <a:pt x="381" y="493"/>
                  </a:lnTo>
                  <a:lnTo>
                    <a:pt x="374" y="493"/>
                  </a:lnTo>
                  <a:lnTo>
                    <a:pt x="361" y="484"/>
                  </a:lnTo>
                  <a:lnTo>
                    <a:pt x="352" y="484"/>
                  </a:lnTo>
                  <a:lnTo>
                    <a:pt x="350" y="479"/>
                  </a:lnTo>
                  <a:lnTo>
                    <a:pt x="337" y="486"/>
                  </a:lnTo>
                  <a:lnTo>
                    <a:pt x="334" y="479"/>
                  </a:lnTo>
                  <a:lnTo>
                    <a:pt x="327" y="480"/>
                  </a:lnTo>
                  <a:lnTo>
                    <a:pt x="327" y="475"/>
                  </a:lnTo>
                  <a:lnTo>
                    <a:pt x="321" y="470"/>
                  </a:lnTo>
                  <a:lnTo>
                    <a:pt x="322" y="464"/>
                  </a:lnTo>
                  <a:lnTo>
                    <a:pt x="315" y="454"/>
                  </a:lnTo>
                  <a:lnTo>
                    <a:pt x="311" y="454"/>
                  </a:lnTo>
                  <a:lnTo>
                    <a:pt x="300" y="463"/>
                  </a:lnTo>
                  <a:lnTo>
                    <a:pt x="301" y="454"/>
                  </a:lnTo>
                  <a:lnTo>
                    <a:pt x="298" y="452"/>
                  </a:lnTo>
                  <a:lnTo>
                    <a:pt x="291" y="458"/>
                  </a:lnTo>
                  <a:lnTo>
                    <a:pt x="296" y="464"/>
                  </a:lnTo>
                  <a:lnTo>
                    <a:pt x="295" y="469"/>
                  </a:lnTo>
                  <a:lnTo>
                    <a:pt x="291" y="470"/>
                  </a:lnTo>
                  <a:lnTo>
                    <a:pt x="286" y="464"/>
                  </a:lnTo>
                  <a:lnTo>
                    <a:pt x="282" y="464"/>
                  </a:lnTo>
                  <a:lnTo>
                    <a:pt x="279" y="477"/>
                  </a:lnTo>
                  <a:lnTo>
                    <a:pt x="277" y="469"/>
                  </a:lnTo>
                  <a:lnTo>
                    <a:pt x="270" y="466"/>
                  </a:lnTo>
                  <a:lnTo>
                    <a:pt x="266" y="459"/>
                  </a:lnTo>
                  <a:lnTo>
                    <a:pt x="263" y="461"/>
                  </a:lnTo>
                  <a:lnTo>
                    <a:pt x="266" y="465"/>
                  </a:lnTo>
                  <a:lnTo>
                    <a:pt x="264" y="469"/>
                  </a:lnTo>
                  <a:lnTo>
                    <a:pt x="257" y="475"/>
                  </a:lnTo>
                  <a:lnTo>
                    <a:pt x="240" y="467"/>
                  </a:lnTo>
                  <a:lnTo>
                    <a:pt x="240" y="457"/>
                  </a:lnTo>
                  <a:lnTo>
                    <a:pt x="237" y="452"/>
                  </a:lnTo>
                  <a:lnTo>
                    <a:pt x="234" y="460"/>
                  </a:lnTo>
                  <a:lnTo>
                    <a:pt x="229" y="462"/>
                  </a:lnTo>
                  <a:lnTo>
                    <a:pt x="223" y="454"/>
                  </a:lnTo>
                  <a:lnTo>
                    <a:pt x="220" y="454"/>
                  </a:lnTo>
                  <a:lnTo>
                    <a:pt x="222" y="465"/>
                  </a:lnTo>
                  <a:lnTo>
                    <a:pt x="218" y="469"/>
                  </a:lnTo>
                  <a:lnTo>
                    <a:pt x="210" y="462"/>
                  </a:lnTo>
                  <a:lnTo>
                    <a:pt x="199" y="465"/>
                  </a:lnTo>
                  <a:lnTo>
                    <a:pt x="198" y="468"/>
                  </a:lnTo>
                  <a:lnTo>
                    <a:pt x="193" y="467"/>
                  </a:lnTo>
                  <a:lnTo>
                    <a:pt x="193" y="470"/>
                  </a:lnTo>
                  <a:lnTo>
                    <a:pt x="185" y="477"/>
                  </a:lnTo>
                  <a:lnTo>
                    <a:pt x="186" y="487"/>
                  </a:lnTo>
                  <a:lnTo>
                    <a:pt x="179" y="494"/>
                  </a:lnTo>
                  <a:lnTo>
                    <a:pt x="174" y="510"/>
                  </a:lnTo>
                  <a:lnTo>
                    <a:pt x="166" y="512"/>
                  </a:lnTo>
                  <a:lnTo>
                    <a:pt x="168" y="516"/>
                  </a:lnTo>
                  <a:lnTo>
                    <a:pt x="163" y="523"/>
                  </a:lnTo>
                  <a:lnTo>
                    <a:pt x="170" y="530"/>
                  </a:lnTo>
                  <a:lnTo>
                    <a:pt x="174" y="528"/>
                  </a:lnTo>
                  <a:lnTo>
                    <a:pt x="178" y="532"/>
                  </a:lnTo>
                  <a:lnTo>
                    <a:pt x="182" y="545"/>
                  </a:lnTo>
                  <a:lnTo>
                    <a:pt x="166" y="561"/>
                  </a:lnTo>
                  <a:lnTo>
                    <a:pt x="167" y="566"/>
                  </a:lnTo>
                  <a:lnTo>
                    <a:pt x="175" y="569"/>
                  </a:lnTo>
                  <a:lnTo>
                    <a:pt x="176" y="574"/>
                  </a:lnTo>
                  <a:lnTo>
                    <a:pt x="171" y="578"/>
                  </a:lnTo>
                  <a:lnTo>
                    <a:pt x="175" y="584"/>
                  </a:lnTo>
                  <a:lnTo>
                    <a:pt x="161" y="587"/>
                  </a:lnTo>
                  <a:lnTo>
                    <a:pt x="156" y="577"/>
                  </a:lnTo>
                  <a:lnTo>
                    <a:pt x="157" y="585"/>
                  </a:lnTo>
                  <a:lnTo>
                    <a:pt x="150" y="586"/>
                  </a:lnTo>
                  <a:lnTo>
                    <a:pt x="150" y="586"/>
                  </a:lnTo>
                  <a:lnTo>
                    <a:pt x="149" y="574"/>
                  </a:lnTo>
                  <a:lnTo>
                    <a:pt x="151" y="566"/>
                  </a:lnTo>
                  <a:lnTo>
                    <a:pt x="142" y="560"/>
                  </a:lnTo>
                  <a:lnTo>
                    <a:pt x="140" y="547"/>
                  </a:lnTo>
                  <a:lnTo>
                    <a:pt x="128" y="550"/>
                  </a:lnTo>
                  <a:lnTo>
                    <a:pt x="127" y="547"/>
                  </a:lnTo>
                  <a:lnTo>
                    <a:pt x="121" y="546"/>
                  </a:lnTo>
                  <a:lnTo>
                    <a:pt x="121" y="543"/>
                  </a:lnTo>
                  <a:lnTo>
                    <a:pt x="117" y="538"/>
                  </a:lnTo>
                  <a:lnTo>
                    <a:pt x="120" y="534"/>
                  </a:lnTo>
                  <a:lnTo>
                    <a:pt x="117" y="526"/>
                  </a:lnTo>
                  <a:lnTo>
                    <a:pt x="113" y="526"/>
                  </a:lnTo>
                  <a:lnTo>
                    <a:pt x="107" y="520"/>
                  </a:lnTo>
                  <a:lnTo>
                    <a:pt x="100" y="509"/>
                  </a:lnTo>
                  <a:lnTo>
                    <a:pt x="101" y="502"/>
                  </a:lnTo>
                  <a:lnTo>
                    <a:pt x="98" y="497"/>
                  </a:lnTo>
                  <a:lnTo>
                    <a:pt x="97" y="495"/>
                  </a:lnTo>
                  <a:lnTo>
                    <a:pt x="90" y="498"/>
                  </a:lnTo>
                  <a:lnTo>
                    <a:pt x="85" y="491"/>
                  </a:lnTo>
                  <a:lnTo>
                    <a:pt x="84" y="477"/>
                  </a:lnTo>
                  <a:lnTo>
                    <a:pt x="72" y="478"/>
                  </a:lnTo>
                  <a:lnTo>
                    <a:pt x="66" y="485"/>
                  </a:lnTo>
                  <a:lnTo>
                    <a:pt x="59" y="486"/>
                  </a:lnTo>
                  <a:lnTo>
                    <a:pt x="58" y="490"/>
                  </a:lnTo>
                  <a:lnTo>
                    <a:pt x="52" y="490"/>
                  </a:lnTo>
                  <a:lnTo>
                    <a:pt x="51" y="486"/>
                  </a:lnTo>
                  <a:lnTo>
                    <a:pt x="47" y="486"/>
                  </a:lnTo>
                  <a:lnTo>
                    <a:pt x="45" y="482"/>
                  </a:lnTo>
                  <a:lnTo>
                    <a:pt x="44" y="489"/>
                  </a:lnTo>
                  <a:lnTo>
                    <a:pt x="30" y="480"/>
                  </a:lnTo>
                  <a:lnTo>
                    <a:pt x="29" y="466"/>
                  </a:lnTo>
                  <a:lnTo>
                    <a:pt x="23" y="461"/>
                  </a:lnTo>
                  <a:lnTo>
                    <a:pt x="25" y="456"/>
                  </a:lnTo>
                  <a:lnTo>
                    <a:pt x="20" y="454"/>
                  </a:lnTo>
                  <a:lnTo>
                    <a:pt x="18" y="448"/>
                  </a:lnTo>
                  <a:lnTo>
                    <a:pt x="11" y="447"/>
                  </a:lnTo>
                  <a:lnTo>
                    <a:pt x="9" y="442"/>
                  </a:lnTo>
                  <a:lnTo>
                    <a:pt x="17" y="431"/>
                  </a:lnTo>
                  <a:lnTo>
                    <a:pt x="8" y="435"/>
                  </a:lnTo>
                  <a:lnTo>
                    <a:pt x="6" y="434"/>
                  </a:lnTo>
                  <a:lnTo>
                    <a:pt x="10" y="432"/>
                  </a:lnTo>
                  <a:lnTo>
                    <a:pt x="5" y="427"/>
                  </a:lnTo>
                  <a:lnTo>
                    <a:pt x="9" y="424"/>
                  </a:lnTo>
                  <a:lnTo>
                    <a:pt x="7" y="422"/>
                  </a:lnTo>
                  <a:lnTo>
                    <a:pt x="12" y="422"/>
                  </a:lnTo>
                  <a:lnTo>
                    <a:pt x="5" y="419"/>
                  </a:lnTo>
                  <a:lnTo>
                    <a:pt x="5" y="418"/>
                  </a:lnTo>
                  <a:lnTo>
                    <a:pt x="9" y="418"/>
                  </a:lnTo>
                  <a:lnTo>
                    <a:pt x="8" y="411"/>
                  </a:lnTo>
                  <a:lnTo>
                    <a:pt x="0" y="407"/>
                  </a:lnTo>
                  <a:lnTo>
                    <a:pt x="3" y="400"/>
                  </a:lnTo>
                  <a:lnTo>
                    <a:pt x="8" y="398"/>
                  </a:lnTo>
                  <a:lnTo>
                    <a:pt x="6" y="391"/>
                  </a:lnTo>
                  <a:lnTo>
                    <a:pt x="12" y="385"/>
                  </a:lnTo>
                  <a:lnTo>
                    <a:pt x="18" y="389"/>
                  </a:lnTo>
                  <a:lnTo>
                    <a:pt x="29" y="389"/>
                  </a:lnTo>
                  <a:lnTo>
                    <a:pt x="29" y="393"/>
                  </a:lnTo>
                  <a:lnTo>
                    <a:pt x="33" y="395"/>
                  </a:lnTo>
                  <a:lnTo>
                    <a:pt x="35" y="407"/>
                  </a:lnTo>
                  <a:lnTo>
                    <a:pt x="41" y="406"/>
                  </a:lnTo>
                  <a:lnTo>
                    <a:pt x="45" y="403"/>
                  </a:lnTo>
                  <a:lnTo>
                    <a:pt x="48" y="394"/>
                  </a:lnTo>
                  <a:lnTo>
                    <a:pt x="55" y="390"/>
                  </a:lnTo>
                  <a:lnTo>
                    <a:pt x="47" y="380"/>
                  </a:lnTo>
                  <a:lnTo>
                    <a:pt x="53" y="382"/>
                  </a:lnTo>
                  <a:lnTo>
                    <a:pt x="58" y="378"/>
                  </a:lnTo>
                  <a:lnTo>
                    <a:pt x="65" y="380"/>
                  </a:lnTo>
                  <a:lnTo>
                    <a:pt x="73" y="376"/>
                  </a:lnTo>
                  <a:lnTo>
                    <a:pt x="69" y="364"/>
                  </a:lnTo>
                  <a:lnTo>
                    <a:pt x="66" y="364"/>
                  </a:lnTo>
                  <a:lnTo>
                    <a:pt x="61" y="348"/>
                  </a:lnTo>
                  <a:lnTo>
                    <a:pt x="46" y="341"/>
                  </a:lnTo>
                  <a:lnTo>
                    <a:pt x="41" y="320"/>
                  </a:lnTo>
                  <a:lnTo>
                    <a:pt x="43" y="313"/>
                  </a:lnTo>
                  <a:lnTo>
                    <a:pt x="35" y="307"/>
                  </a:lnTo>
                  <a:lnTo>
                    <a:pt x="34" y="302"/>
                  </a:lnTo>
                  <a:lnTo>
                    <a:pt x="40" y="303"/>
                  </a:lnTo>
                  <a:lnTo>
                    <a:pt x="37" y="296"/>
                  </a:lnTo>
                  <a:lnTo>
                    <a:pt x="38" y="291"/>
                  </a:lnTo>
                  <a:lnTo>
                    <a:pt x="30" y="289"/>
                  </a:lnTo>
                  <a:lnTo>
                    <a:pt x="32" y="279"/>
                  </a:lnTo>
                  <a:lnTo>
                    <a:pt x="20" y="275"/>
                  </a:lnTo>
                  <a:lnTo>
                    <a:pt x="11" y="260"/>
                  </a:lnTo>
                  <a:lnTo>
                    <a:pt x="11" y="253"/>
                  </a:lnTo>
                  <a:lnTo>
                    <a:pt x="20" y="243"/>
                  </a:lnTo>
                  <a:lnTo>
                    <a:pt x="14" y="223"/>
                  </a:lnTo>
                  <a:lnTo>
                    <a:pt x="48" y="187"/>
                  </a:lnTo>
                  <a:lnTo>
                    <a:pt x="43" y="168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51" y="156"/>
                  </a:lnTo>
                  <a:lnTo>
                    <a:pt x="54" y="162"/>
                  </a:lnTo>
                  <a:lnTo>
                    <a:pt x="60" y="165"/>
                  </a:lnTo>
                  <a:lnTo>
                    <a:pt x="65" y="163"/>
                  </a:lnTo>
                  <a:lnTo>
                    <a:pt x="75" y="170"/>
                  </a:lnTo>
                  <a:lnTo>
                    <a:pt x="75" y="175"/>
                  </a:lnTo>
                  <a:lnTo>
                    <a:pt x="71" y="177"/>
                  </a:lnTo>
                  <a:lnTo>
                    <a:pt x="61" y="196"/>
                  </a:lnTo>
                  <a:lnTo>
                    <a:pt x="70" y="196"/>
                  </a:lnTo>
                  <a:lnTo>
                    <a:pt x="78" y="204"/>
                  </a:lnTo>
                  <a:lnTo>
                    <a:pt x="83" y="206"/>
                  </a:lnTo>
                  <a:lnTo>
                    <a:pt x="84" y="212"/>
                  </a:lnTo>
                  <a:lnTo>
                    <a:pt x="93" y="233"/>
                  </a:lnTo>
                  <a:lnTo>
                    <a:pt x="86" y="243"/>
                  </a:lnTo>
                  <a:lnTo>
                    <a:pt x="97" y="240"/>
                  </a:lnTo>
                  <a:lnTo>
                    <a:pt x="105" y="243"/>
                  </a:lnTo>
                  <a:lnTo>
                    <a:pt x="104" y="247"/>
                  </a:lnTo>
                  <a:lnTo>
                    <a:pt x="113" y="247"/>
                  </a:lnTo>
                  <a:lnTo>
                    <a:pt x="116" y="233"/>
                  </a:lnTo>
                  <a:lnTo>
                    <a:pt x="124" y="224"/>
                  </a:lnTo>
                  <a:lnTo>
                    <a:pt x="121" y="224"/>
                  </a:lnTo>
                  <a:lnTo>
                    <a:pt x="118" y="217"/>
                  </a:lnTo>
                  <a:lnTo>
                    <a:pt x="110" y="214"/>
                  </a:lnTo>
                  <a:lnTo>
                    <a:pt x="109" y="205"/>
                  </a:lnTo>
                  <a:lnTo>
                    <a:pt x="104" y="202"/>
                  </a:lnTo>
                  <a:lnTo>
                    <a:pt x="111" y="195"/>
                  </a:lnTo>
                  <a:lnTo>
                    <a:pt x="107" y="182"/>
                  </a:lnTo>
                  <a:lnTo>
                    <a:pt x="109" y="177"/>
                  </a:lnTo>
                  <a:lnTo>
                    <a:pt x="121" y="173"/>
                  </a:lnTo>
                  <a:lnTo>
                    <a:pt x="124" y="166"/>
                  </a:lnTo>
                  <a:lnTo>
                    <a:pt x="120" y="156"/>
                  </a:lnTo>
                  <a:lnTo>
                    <a:pt x="130" y="152"/>
                  </a:lnTo>
                  <a:lnTo>
                    <a:pt x="140" y="142"/>
                  </a:lnTo>
                  <a:lnTo>
                    <a:pt x="144" y="142"/>
                  </a:lnTo>
                  <a:lnTo>
                    <a:pt x="152" y="122"/>
                  </a:lnTo>
                  <a:lnTo>
                    <a:pt x="158" y="121"/>
                  </a:lnTo>
                  <a:lnTo>
                    <a:pt x="159" y="112"/>
                  </a:lnTo>
                  <a:lnTo>
                    <a:pt x="168" y="93"/>
                  </a:lnTo>
                  <a:lnTo>
                    <a:pt x="167" y="85"/>
                  </a:lnTo>
                  <a:lnTo>
                    <a:pt x="163" y="80"/>
                  </a:lnTo>
                  <a:lnTo>
                    <a:pt x="164" y="67"/>
                  </a:lnTo>
                  <a:lnTo>
                    <a:pt x="158" y="58"/>
                  </a:lnTo>
                  <a:lnTo>
                    <a:pt x="163" y="53"/>
                  </a:lnTo>
                  <a:lnTo>
                    <a:pt x="164" y="42"/>
                  </a:lnTo>
                  <a:lnTo>
                    <a:pt x="182" y="38"/>
                  </a:lnTo>
                  <a:lnTo>
                    <a:pt x="185" y="45"/>
                  </a:lnTo>
                  <a:lnTo>
                    <a:pt x="192" y="50"/>
                  </a:lnTo>
                  <a:lnTo>
                    <a:pt x="197" y="41"/>
                  </a:lnTo>
                  <a:lnTo>
                    <a:pt x="203" y="38"/>
                  </a:lnTo>
                  <a:lnTo>
                    <a:pt x="202" y="44"/>
                  </a:lnTo>
                  <a:lnTo>
                    <a:pt x="199" y="45"/>
                  </a:lnTo>
                  <a:lnTo>
                    <a:pt x="203" y="47"/>
                  </a:lnTo>
                  <a:lnTo>
                    <a:pt x="203" y="79"/>
                  </a:lnTo>
                  <a:lnTo>
                    <a:pt x="210" y="81"/>
                  </a:lnTo>
                  <a:lnTo>
                    <a:pt x="215" y="93"/>
                  </a:lnTo>
                  <a:lnTo>
                    <a:pt x="221" y="101"/>
                  </a:lnTo>
                  <a:lnTo>
                    <a:pt x="223" y="99"/>
                  </a:lnTo>
                  <a:lnTo>
                    <a:pt x="239" y="106"/>
                  </a:lnTo>
                  <a:lnTo>
                    <a:pt x="247" y="100"/>
                  </a:lnTo>
                  <a:lnTo>
                    <a:pt x="256" y="104"/>
                  </a:lnTo>
                  <a:lnTo>
                    <a:pt x="261" y="86"/>
                  </a:lnTo>
                  <a:lnTo>
                    <a:pt x="270" y="91"/>
                  </a:lnTo>
                  <a:lnTo>
                    <a:pt x="297" y="77"/>
                  </a:lnTo>
                  <a:lnTo>
                    <a:pt x="301" y="82"/>
                  </a:lnTo>
                  <a:lnTo>
                    <a:pt x="306" y="78"/>
                  </a:lnTo>
                  <a:lnTo>
                    <a:pt x="316" y="86"/>
                  </a:lnTo>
                  <a:lnTo>
                    <a:pt x="312" y="94"/>
                  </a:lnTo>
                  <a:lnTo>
                    <a:pt x="317" y="97"/>
                  </a:lnTo>
                  <a:lnTo>
                    <a:pt x="316" y="107"/>
                  </a:lnTo>
                  <a:lnTo>
                    <a:pt x="328" y="113"/>
                  </a:lnTo>
                  <a:lnTo>
                    <a:pt x="326" y="123"/>
                  </a:lnTo>
                  <a:lnTo>
                    <a:pt x="332" y="126"/>
                  </a:lnTo>
                  <a:lnTo>
                    <a:pt x="336" y="123"/>
                  </a:lnTo>
                  <a:lnTo>
                    <a:pt x="342" y="125"/>
                  </a:lnTo>
                  <a:lnTo>
                    <a:pt x="354" y="115"/>
                  </a:lnTo>
                  <a:lnTo>
                    <a:pt x="349" y="105"/>
                  </a:lnTo>
                  <a:lnTo>
                    <a:pt x="339" y="92"/>
                  </a:lnTo>
                  <a:lnTo>
                    <a:pt x="339" y="86"/>
                  </a:lnTo>
                  <a:lnTo>
                    <a:pt x="344" y="83"/>
                  </a:lnTo>
                  <a:lnTo>
                    <a:pt x="346" y="76"/>
                  </a:lnTo>
                  <a:lnTo>
                    <a:pt x="351" y="75"/>
                  </a:lnTo>
                  <a:lnTo>
                    <a:pt x="351" y="69"/>
                  </a:lnTo>
                  <a:lnTo>
                    <a:pt x="348" y="68"/>
                  </a:lnTo>
                  <a:lnTo>
                    <a:pt x="346" y="62"/>
                  </a:lnTo>
                  <a:lnTo>
                    <a:pt x="334" y="64"/>
                  </a:lnTo>
                  <a:lnTo>
                    <a:pt x="325" y="57"/>
                  </a:lnTo>
                  <a:lnTo>
                    <a:pt x="327" y="51"/>
                  </a:lnTo>
                  <a:lnTo>
                    <a:pt x="325" y="47"/>
                  </a:lnTo>
                  <a:lnTo>
                    <a:pt x="327" y="35"/>
                  </a:lnTo>
                  <a:lnTo>
                    <a:pt x="325" y="29"/>
                  </a:lnTo>
                  <a:lnTo>
                    <a:pt x="338" y="16"/>
                  </a:lnTo>
                  <a:lnTo>
                    <a:pt x="338" y="7"/>
                  </a:lnTo>
                  <a:lnTo>
                    <a:pt x="344" y="8"/>
                  </a:lnTo>
                  <a:lnTo>
                    <a:pt x="356" y="2"/>
                  </a:lnTo>
                  <a:lnTo>
                    <a:pt x="361" y="5"/>
                  </a:lnTo>
                  <a:lnTo>
                    <a:pt x="366" y="0"/>
                  </a:lnTo>
                  <a:lnTo>
                    <a:pt x="369" y="5"/>
                  </a:lnTo>
                  <a:close/>
                </a:path>
              </a:pathLst>
            </a:custGeom>
            <a:solidFill>
              <a:srgbClr val="0070C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Marche">
              <a:extLst>
                <a:ext uri="{FF2B5EF4-FFF2-40B4-BE49-F238E27FC236}">
                  <a16:creationId xmlns="" xmlns:a16="http://schemas.microsoft.com/office/drawing/2014/main" id="{F4F4F66F-1F4C-47B1-A4EB-4374BFB03E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4688" y="2613026"/>
              <a:ext cx="577850" cy="587375"/>
            </a:xfrm>
            <a:custGeom>
              <a:avLst/>
              <a:gdLst>
                <a:gd name="T0" fmla="*/ 287 w 364"/>
                <a:gd name="T1" fmla="*/ 106 h 370"/>
                <a:gd name="T2" fmla="*/ 267 w 364"/>
                <a:gd name="T3" fmla="*/ 104 h 370"/>
                <a:gd name="T4" fmla="*/ 129 w 364"/>
                <a:gd name="T5" fmla="*/ 1 h 370"/>
                <a:gd name="T6" fmla="*/ 114 w 364"/>
                <a:gd name="T7" fmla="*/ 12 h 370"/>
                <a:gd name="T8" fmla="*/ 103 w 364"/>
                <a:gd name="T9" fmla="*/ 42 h 370"/>
                <a:gd name="T10" fmla="*/ 88 w 364"/>
                <a:gd name="T11" fmla="*/ 35 h 370"/>
                <a:gd name="T12" fmla="*/ 74 w 364"/>
                <a:gd name="T13" fmla="*/ 20 h 370"/>
                <a:gd name="T14" fmla="*/ 64 w 364"/>
                <a:gd name="T15" fmla="*/ 20 h 370"/>
                <a:gd name="T16" fmla="*/ 47 w 364"/>
                <a:gd name="T17" fmla="*/ 18 h 370"/>
                <a:gd name="T18" fmla="*/ 46 w 364"/>
                <a:gd name="T19" fmla="*/ 28 h 370"/>
                <a:gd name="T20" fmla="*/ 32 w 364"/>
                <a:gd name="T21" fmla="*/ 42 h 370"/>
                <a:gd name="T22" fmla="*/ 20 w 364"/>
                <a:gd name="T23" fmla="*/ 59 h 370"/>
                <a:gd name="T24" fmla="*/ 30 w 364"/>
                <a:gd name="T25" fmla="*/ 62 h 370"/>
                <a:gd name="T26" fmla="*/ 32 w 364"/>
                <a:gd name="T27" fmla="*/ 85 h 370"/>
                <a:gd name="T28" fmla="*/ 24 w 364"/>
                <a:gd name="T29" fmla="*/ 82 h 370"/>
                <a:gd name="T30" fmla="*/ 13 w 364"/>
                <a:gd name="T31" fmla="*/ 87 h 370"/>
                <a:gd name="T32" fmla="*/ 6 w 364"/>
                <a:gd name="T33" fmla="*/ 104 h 370"/>
                <a:gd name="T34" fmla="*/ 21 w 364"/>
                <a:gd name="T35" fmla="*/ 109 h 370"/>
                <a:gd name="T36" fmla="*/ 39 w 364"/>
                <a:gd name="T37" fmla="*/ 104 h 370"/>
                <a:gd name="T38" fmla="*/ 28 w 364"/>
                <a:gd name="T39" fmla="*/ 123 h 370"/>
                <a:gd name="T40" fmla="*/ 44 w 364"/>
                <a:gd name="T41" fmla="*/ 133 h 370"/>
                <a:gd name="T42" fmla="*/ 57 w 364"/>
                <a:gd name="T43" fmla="*/ 131 h 370"/>
                <a:gd name="T44" fmla="*/ 66 w 364"/>
                <a:gd name="T45" fmla="*/ 129 h 370"/>
                <a:gd name="T46" fmla="*/ 110 w 364"/>
                <a:gd name="T47" fmla="*/ 158 h 370"/>
                <a:gd name="T48" fmla="*/ 122 w 364"/>
                <a:gd name="T49" fmla="*/ 157 h 370"/>
                <a:gd name="T50" fmla="*/ 119 w 364"/>
                <a:gd name="T51" fmla="*/ 171 h 370"/>
                <a:gd name="T52" fmla="*/ 127 w 364"/>
                <a:gd name="T53" fmla="*/ 198 h 370"/>
                <a:gd name="T54" fmla="*/ 144 w 364"/>
                <a:gd name="T55" fmla="*/ 221 h 370"/>
                <a:gd name="T56" fmla="*/ 138 w 364"/>
                <a:gd name="T57" fmla="*/ 245 h 370"/>
                <a:gd name="T58" fmla="*/ 149 w 364"/>
                <a:gd name="T59" fmla="*/ 265 h 370"/>
                <a:gd name="T60" fmla="*/ 152 w 364"/>
                <a:gd name="T61" fmla="*/ 284 h 370"/>
                <a:gd name="T62" fmla="*/ 162 w 364"/>
                <a:gd name="T63" fmla="*/ 301 h 370"/>
                <a:gd name="T64" fmla="*/ 171 w 364"/>
                <a:gd name="T65" fmla="*/ 312 h 370"/>
                <a:gd name="T66" fmla="*/ 183 w 364"/>
                <a:gd name="T67" fmla="*/ 303 h 370"/>
                <a:gd name="T68" fmla="*/ 216 w 364"/>
                <a:gd name="T69" fmla="*/ 325 h 370"/>
                <a:gd name="T70" fmla="*/ 227 w 364"/>
                <a:gd name="T71" fmla="*/ 341 h 370"/>
                <a:gd name="T72" fmla="*/ 213 w 364"/>
                <a:gd name="T73" fmla="*/ 349 h 370"/>
                <a:gd name="T74" fmla="*/ 226 w 364"/>
                <a:gd name="T75" fmla="*/ 360 h 370"/>
                <a:gd name="T76" fmla="*/ 247 w 364"/>
                <a:gd name="T77" fmla="*/ 368 h 370"/>
                <a:gd name="T78" fmla="*/ 262 w 364"/>
                <a:gd name="T79" fmla="*/ 364 h 370"/>
                <a:gd name="T80" fmla="*/ 276 w 364"/>
                <a:gd name="T81" fmla="*/ 355 h 370"/>
                <a:gd name="T82" fmla="*/ 284 w 364"/>
                <a:gd name="T83" fmla="*/ 333 h 370"/>
                <a:gd name="T84" fmla="*/ 305 w 364"/>
                <a:gd name="T85" fmla="*/ 337 h 370"/>
                <a:gd name="T86" fmla="*/ 321 w 364"/>
                <a:gd name="T87" fmla="*/ 323 h 370"/>
                <a:gd name="T88" fmla="*/ 344 w 364"/>
                <a:gd name="T89" fmla="*/ 315 h 370"/>
                <a:gd name="T90" fmla="*/ 355 w 364"/>
                <a:gd name="T91" fmla="*/ 283 h 370"/>
                <a:gd name="T92" fmla="*/ 304 w 364"/>
                <a:gd name="T93" fmla="*/ 122 h 370"/>
                <a:gd name="T94" fmla="*/ 49 w 364"/>
                <a:gd name="T95" fmla="*/ 108 h 370"/>
                <a:gd name="T96" fmla="*/ 49 w 364"/>
                <a:gd name="T97" fmla="*/ 104 h 370"/>
                <a:gd name="T98" fmla="*/ 52 w 364"/>
                <a:gd name="T99" fmla="*/ 10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4" h="370">
                  <a:moveTo>
                    <a:pt x="304" y="122"/>
                  </a:moveTo>
                  <a:lnTo>
                    <a:pt x="292" y="115"/>
                  </a:lnTo>
                  <a:lnTo>
                    <a:pt x="287" y="106"/>
                  </a:lnTo>
                  <a:lnTo>
                    <a:pt x="279" y="98"/>
                  </a:lnTo>
                  <a:lnTo>
                    <a:pt x="275" y="105"/>
                  </a:lnTo>
                  <a:lnTo>
                    <a:pt x="267" y="104"/>
                  </a:lnTo>
                  <a:lnTo>
                    <a:pt x="236" y="86"/>
                  </a:lnTo>
                  <a:lnTo>
                    <a:pt x="152" y="12"/>
                  </a:lnTo>
                  <a:lnTo>
                    <a:pt x="129" y="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4" y="12"/>
                  </a:lnTo>
                  <a:lnTo>
                    <a:pt x="115" y="30"/>
                  </a:lnTo>
                  <a:lnTo>
                    <a:pt x="105" y="34"/>
                  </a:lnTo>
                  <a:lnTo>
                    <a:pt x="103" y="42"/>
                  </a:lnTo>
                  <a:lnTo>
                    <a:pt x="90" y="40"/>
                  </a:lnTo>
                  <a:lnTo>
                    <a:pt x="91" y="36"/>
                  </a:lnTo>
                  <a:lnTo>
                    <a:pt x="88" y="35"/>
                  </a:lnTo>
                  <a:lnTo>
                    <a:pt x="85" y="24"/>
                  </a:lnTo>
                  <a:lnTo>
                    <a:pt x="74" y="30"/>
                  </a:lnTo>
                  <a:lnTo>
                    <a:pt x="74" y="20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4" y="20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52" y="28"/>
                  </a:lnTo>
                  <a:lnTo>
                    <a:pt x="46" y="28"/>
                  </a:lnTo>
                  <a:lnTo>
                    <a:pt x="44" y="24"/>
                  </a:lnTo>
                  <a:lnTo>
                    <a:pt x="36" y="28"/>
                  </a:lnTo>
                  <a:lnTo>
                    <a:pt x="32" y="42"/>
                  </a:lnTo>
                  <a:lnTo>
                    <a:pt x="21" y="50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30" y="62"/>
                  </a:lnTo>
                  <a:lnTo>
                    <a:pt x="39" y="76"/>
                  </a:lnTo>
                  <a:lnTo>
                    <a:pt x="31" y="76"/>
                  </a:lnTo>
                  <a:lnTo>
                    <a:pt x="32" y="85"/>
                  </a:lnTo>
                  <a:lnTo>
                    <a:pt x="28" y="84"/>
                  </a:lnTo>
                  <a:lnTo>
                    <a:pt x="26" y="69"/>
                  </a:lnTo>
                  <a:lnTo>
                    <a:pt x="24" y="82"/>
                  </a:lnTo>
                  <a:lnTo>
                    <a:pt x="18" y="85"/>
                  </a:lnTo>
                  <a:lnTo>
                    <a:pt x="12" y="83"/>
                  </a:lnTo>
                  <a:lnTo>
                    <a:pt x="13" y="87"/>
                  </a:lnTo>
                  <a:lnTo>
                    <a:pt x="9" y="91"/>
                  </a:lnTo>
                  <a:lnTo>
                    <a:pt x="0" y="9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9" y="109"/>
                  </a:lnTo>
                  <a:lnTo>
                    <a:pt x="21" y="109"/>
                  </a:lnTo>
                  <a:lnTo>
                    <a:pt x="24" y="111"/>
                  </a:lnTo>
                  <a:lnTo>
                    <a:pt x="32" y="104"/>
                  </a:lnTo>
                  <a:lnTo>
                    <a:pt x="39" y="104"/>
                  </a:lnTo>
                  <a:lnTo>
                    <a:pt x="37" y="107"/>
                  </a:lnTo>
                  <a:lnTo>
                    <a:pt x="39" y="113"/>
                  </a:lnTo>
                  <a:lnTo>
                    <a:pt x="28" y="123"/>
                  </a:lnTo>
                  <a:lnTo>
                    <a:pt x="33" y="129"/>
                  </a:lnTo>
                  <a:lnTo>
                    <a:pt x="39" y="126"/>
                  </a:lnTo>
                  <a:lnTo>
                    <a:pt x="44" y="133"/>
                  </a:lnTo>
                  <a:lnTo>
                    <a:pt x="50" y="125"/>
                  </a:lnTo>
                  <a:lnTo>
                    <a:pt x="54" y="125"/>
                  </a:lnTo>
                  <a:lnTo>
                    <a:pt x="57" y="131"/>
                  </a:lnTo>
                  <a:lnTo>
                    <a:pt x="62" y="131"/>
                  </a:lnTo>
                  <a:lnTo>
                    <a:pt x="63" y="128"/>
                  </a:lnTo>
                  <a:lnTo>
                    <a:pt x="66" y="129"/>
                  </a:lnTo>
                  <a:lnTo>
                    <a:pt x="92" y="160"/>
                  </a:lnTo>
                  <a:lnTo>
                    <a:pt x="100" y="154"/>
                  </a:lnTo>
                  <a:lnTo>
                    <a:pt x="110" y="158"/>
                  </a:lnTo>
                  <a:lnTo>
                    <a:pt x="115" y="147"/>
                  </a:lnTo>
                  <a:lnTo>
                    <a:pt x="124" y="149"/>
                  </a:lnTo>
                  <a:lnTo>
                    <a:pt x="122" y="157"/>
                  </a:lnTo>
                  <a:lnTo>
                    <a:pt x="126" y="161"/>
                  </a:lnTo>
                  <a:lnTo>
                    <a:pt x="119" y="167"/>
                  </a:lnTo>
                  <a:lnTo>
                    <a:pt x="119" y="171"/>
                  </a:lnTo>
                  <a:lnTo>
                    <a:pt x="128" y="183"/>
                  </a:lnTo>
                  <a:lnTo>
                    <a:pt x="130" y="195"/>
                  </a:lnTo>
                  <a:lnTo>
                    <a:pt x="127" y="198"/>
                  </a:lnTo>
                  <a:lnTo>
                    <a:pt x="135" y="203"/>
                  </a:lnTo>
                  <a:lnTo>
                    <a:pt x="137" y="218"/>
                  </a:lnTo>
                  <a:lnTo>
                    <a:pt x="144" y="221"/>
                  </a:lnTo>
                  <a:lnTo>
                    <a:pt x="143" y="232"/>
                  </a:lnTo>
                  <a:lnTo>
                    <a:pt x="136" y="239"/>
                  </a:lnTo>
                  <a:lnTo>
                    <a:pt x="138" y="245"/>
                  </a:lnTo>
                  <a:lnTo>
                    <a:pt x="148" y="246"/>
                  </a:lnTo>
                  <a:lnTo>
                    <a:pt x="150" y="254"/>
                  </a:lnTo>
                  <a:lnTo>
                    <a:pt x="149" y="265"/>
                  </a:lnTo>
                  <a:lnTo>
                    <a:pt x="152" y="274"/>
                  </a:lnTo>
                  <a:lnTo>
                    <a:pt x="149" y="276"/>
                  </a:lnTo>
                  <a:lnTo>
                    <a:pt x="152" y="284"/>
                  </a:lnTo>
                  <a:lnTo>
                    <a:pt x="150" y="291"/>
                  </a:lnTo>
                  <a:lnTo>
                    <a:pt x="161" y="298"/>
                  </a:lnTo>
                  <a:lnTo>
                    <a:pt x="162" y="301"/>
                  </a:lnTo>
                  <a:lnTo>
                    <a:pt x="166" y="302"/>
                  </a:lnTo>
                  <a:lnTo>
                    <a:pt x="167" y="318"/>
                  </a:lnTo>
                  <a:lnTo>
                    <a:pt x="171" y="312"/>
                  </a:lnTo>
                  <a:lnTo>
                    <a:pt x="171" y="305"/>
                  </a:lnTo>
                  <a:lnTo>
                    <a:pt x="177" y="309"/>
                  </a:lnTo>
                  <a:lnTo>
                    <a:pt x="183" y="303"/>
                  </a:lnTo>
                  <a:lnTo>
                    <a:pt x="195" y="312"/>
                  </a:lnTo>
                  <a:lnTo>
                    <a:pt x="205" y="329"/>
                  </a:lnTo>
                  <a:lnTo>
                    <a:pt x="216" y="325"/>
                  </a:lnTo>
                  <a:lnTo>
                    <a:pt x="222" y="318"/>
                  </a:lnTo>
                  <a:lnTo>
                    <a:pt x="228" y="334"/>
                  </a:lnTo>
                  <a:lnTo>
                    <a:pt x="227" y="341"/>
                  </a:lnTo>
                  <a:lnTo>
                    <a:pt x="223" y="349"/>
                  </a:lnTo>
                  <a:lnTo>
                    <a:pt x="221" y="345"/>
                  </a:lnTo>
                  <a:lnTo>
                    <a:pt x="213" y="349"/>
                  </a:lnTo>
                  <a:lnTo>
                    <a:pt x="212" y="357"/>
                  </a:lnTo>
                  <a:lnTo>
                    <a:pt x="212" y="357"/>
                  </a:lnTo>
                  <a:lnTo>
                    <a:pt x="226" y="360"/>
                  </a:lnTo>
                  <a:lnTo>
                    <a:pt x="228" y="355"/>
                  </a:lnTo>
                  <a:lnTo>
                    <a:pt x="232" y="355"/>
                  </a:lnTo>
                  <a:lnTo>
                    <a:pt x="247" y="368"/>
                  </a:lnTo>
                  <a:lnTo>
                    <a:pt x="247" y="368"/>
                  </a:lnTo>
                  <a:lnTo>
                    <a:pt x="254" y="370"/>
                  </a:lnTo>
                  <a:lnTo>
                    <a:pt x="262" y="364"/>
                  </a:lnTo>
                  <a:lnTo>
                    <a:pt x="265" y="367"/>
                  </a:lnTo>
                  <a:lnTo>
                    <a:pt x="267" y="356"/>
                  </a:lnTo>
                  <a:lnTo>
                    <a:pt x="276" y="355"/>
                  </a:lnTo>
                  <a:lnTo>
                    <a:pt x="278" y="345"/>
                  </a:lnTo>
                  <a:lnTo>
                    <a:pt x="283" y="339"/>
                  </a:lnTo>
                  <a:lnTo>
                    <a:pt x="284" y="333"/>
                  </a:lnTo>
                  <a:lnTo>
                    <a:pt x="292" y="338"/>
                  </a:lnTo>
                  <a:lnTo>
                    <a:pt x="303" y="333"/>
                  </a:lnTo>
                  <a:lnTo>
                    <a:pt x="305" y="337"/>
                  </a:lnTo>
                  <a:lnTo>
                    <a:pt x="311" y="336"/>
                  </a:lnTo>
                  <a:lnTo>
                    <a:pt x="319" y="333"/>
                  </a:lnTo>
                  <a:lnTo>
                    <a:pt x="321" y="323"/>
                  </a:lnTo>
                  <a:lnTo>
                    <a:pt x="323" y="321"/>
                  </a:lnTo>
                  <a:lnTo>
                    <a:pt x="336" y="320"/>
                  </a:lnTo>
                  <a:lnTo>
                    <a:pt x="344" y="315"/>
                  </a:lnTo>
                  <a:lnTo>
                    <a:pt x="364" y="310"/>
                  </a:lnTo>
                  <a:lnTo>
                    <a:pt x="364" y="310"/>
                  </a:lnTo>
                  <a:lnTo>
                    <a:pt x="355" y="283"/>
                  </a:lnTo>
                  <a:lnTo>
                    <a:pt x="349" y="249"/>
                  </a:lnTo>
                  <a:lnTo>
                    <a:pt x="303" y="135"/>
                  </a:lnTo>
                  <a:lnTo>
                    <a:pt x="304" y="122"/>
                  </a:lnTo>
                  <a:close/>
                  <a:moveTo>
                    <a:pt x="52" y="109"/>
                  </a:moveTo>
                  <a:lnTo>
                    <a:pt x="49" y="108"/>
                  </a:lnTo>
                  <a:lnTo>
                    <a:pt x="49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10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109"/>
                  </a:lnTo>
                  <a:close/>
                </a:path>
              </a:pathLst>
            </a:custGeom>
            <a:solidFill>
              <a:srgbClr val="8E8E8E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" name="Molize">
              <a:extLst>
                <a:ext uri="{FF2B5EF4-FFF2-40B4-BE49-F238E27FC236}">
                  <a16:creationId xmlns="" xmlns:a16="http://schemas.microsoft.com/office/drawing/2014/main" id="{C1F76BFE-0063-4E75-B304-E8A806A45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3478213"/>
              <a:ext cx="404812" cy="312738"/>
            </a:xfrm>
            <a:custGeom>
              <a:avLst/>
              <a:gdLst>
                <a:gd name="T0" fmla="*/ 202 w 255"/>
                <a:gd name="T1" fmla="*/ 14 h 197"/>
                <a:gd name="T2" fmla="*/ 238 w 255"/>
                <a:gd name="T3" fmla="*/ 35 h 197"/>
                <a:gd name="T4" fmla="*/ 251 w 255"/>
                <a:gd name="T5" fmla="*/ 40 h 197"/>
                <a:gd name="T6" fmla="*/ 244 w 255"/>
                <a:gd name="T7" fmla="*/ 66 h 197"/>
                <a:gd name="T8" fmla="*/ 243 w 255"/>
                <a:gd name="T9" fmla="*/ 84 h 197"/>
                <a:gd name="T10" fmla="*/ 244 w 255"/>
                <a:gd name="T11" fmla="*/ 92 h 197"/>
                <a:gd name="T12" fmla="*/ 255 w 255"/>
                <a:gd name="T13" fmla="*/ 102 h 197"/>
                <a:gd name="T14" fmla="*/ 245 w 255"/>
                <a:gd name="T15" fmla="*/ 112 h 197"/>
                <a:gd name="T16" fmla="*/ 241 w 255"/>
                <a:gd name="T17" fmla="*/ 112 h 197"/>
                <a:gd name="T18" fmla="*/ 227 w 255"/>
                <a:gd name="T19" fmla="*/ 126 h 197"/>
                <a:gd name="T20" fmla="*/ 209 w 255"/>
                <a:gd name="T21" fmla="*/ 126 h 197"/>
                <a:gd name="T22" fmla="*/ 210 w 255"/>
                <a:gd name="T23" fmla="*/ 152 h 197"/>
                <a:gd name="T24" fmla="*/ 224 w 255"/>
                <a:gd name="T25" fmla="*/ 165 h 197"/>
                <a:gd name="T26" fmla="*/ 212 w 255"/>
                <a:gd name="T27" fmla="*/ 173 h 197"/>
                <a:gd name="T28" fmla="*/ 194 w 255"/>
                <a:gd name="T29" fmla="*/ 180 h 197"/>
                <a:gd name="T30" fmla="*/ 171 w 255"/>
                <a:gd name="T31" fmla="*/ 185 h 197"/>
                <a:gd name="T32" fmla="*/ 159 w 255"/>
                <a:gd name="T33" fmla="*/ 184 h 197"/>
                <a:gd name="T34" fmla="*/ 151 w 255"/>
                <a:gd name="T35" fmla="*/ 189 h 197"/>
                <a:gd name="T36" fmla="*/ 138 w 255"/>
                <a:gd name="T37" fmla="*/ 197 h 197"/>
                <a:gd name="T38" fmla="*/ 119 w 255"/>
                <a:gd name="T39" fmla="*/ 192 h 197"/>
                <a:gd name="T40" fmla="*/ 113 w 255"/>
                <a:gd name="T41" fmla="*/ 182 h 197"/>
                <a:gd name="T42" fmla="*/ 71 w 255"/>
                <a:gd name="T43" fmla="*/ 168 h 197"/>
                <a:gd name="T44" fmla="*/ 63 w 255"/>
                <a:gd name="T45" fmla="*/ 164 h 197"/>
                <a:gd name="T46" fmla="*/ 49 w 255"/>
                <a:gd name="T47" fmla="*/ 160 h 197"/>
                <a:gd name="T48" fmla="*/ 37 w 255"/>
                <a:gd name="T49" fmla="*/ 158 h 197"/>
                <a:gd name="T50" fmla="*/ 34 w 255"/>
                <a:gd name="T51" fmla="*/ 181 h 197"/>
                <a:gd name="T52" fmla="*/ 29 w 255"/>
                <a:gd name="T53" fmla="*/ 188 h 197"/>
                <a:gd name="T54" fmla="*/ 13 w 255"/>
                <a:gd name="T55" fmla="*/ 180 h 197"/>
                <a:gd name="T56" fmla="*/ 8 w 255"/>
                <a:gd name="T57" fmla="*/ 171 h 197"/>
                <a:gd name="T58" fmla="*/ 11 w 255"/>
                <a:gd name="T59" fmla="*/ 165 h 197"/>
                <a:gd name="T60" fmla="*/ 18 w 255"/>
                <a:gd name="T61" fmla="*/ 153 h 197"/>
                <a:gd name="T62" fmla="*/ 17 w 255"/>
                <a:gd name="T63" fmla="*/ 148 h 197"/>
                <a:gd name="T64" fmla="*/ 12 w 255"/>
                <a:gd name="T65" fmla="*/ 138 h 197"/>
                <a:gd name="T66" fmla="*/ 14 w 255"/>
                <a:gd name="T67" fmla="*/ 130 h 197"/>
                <a:gd name="T68" fmla="*/ 0 w 255"/>
                <a:gd name="T69" fmla="*/ 108 h 197"/>
                <a:gd name="T70" fmla="*/ 9 w 255"/>
                <a:gd name="T71" fmla="*/ 106 h 197"/>
                <a:gd name="T72" fmla="*/ 18 w 255"/>
                <a:gd name="T73" fmla="*/ 104 h 197"/>
                <a:gd name="T74" fmla="*/ 27 w 255"/>
                <a:gd name="T75" fmla="*/ 94 h 197"/>
                <a:gd name="T76" fmla="*/ 34 w 255"/>
                <a:gd name="T77" fmla="*/ 102 h 197"/>
                <a:gd name="T78" fmla="*/ 46 w 255"/>
                <a:gd name="T79" fmla="*/ 91 h 197"/>
                <a:gd name="T80" fmla="*/ 50 w 255"/>
                <a:gd name="T81" fmla="*/ 90 h 197"/>
                <a:gd name="T82" fmla="*/ 55 w 255"/>
                <a:gd name="T83" fmla="*/ 87 h 197"/>
                <a:gd name="T84" fmla="*/ 44 w 255"/>
                <a:gd name="T85" fmla="*/ 68 h 197"/>
                <a:gd name="T86" fmla="*/ 54 w 255"/>
                <a:gd name="T87" fmla="*/ 64 h 197"/>
                <a:gd name="T88" fmla="*/ 71 w 255"/>
                <a:gd name="T89" fmla="*/ 44 h 197"/>
                <a:gd name="T90" fmla="*/ 80 w 255"/>
                <a:gd name="T91" fmla="*/ 50 h 197"/>
                <a:gd name="T92" fmla="*/ 87 w 255"/>
                <a:gd name="T93" fmla="*/ 59 h 197"/>
                <a:gd name="T94" fmla="*/ 101 w 255"/>
                <a:gd name="T95" fmla="*/ 61 h 197"/>
                <a:gd name="T96" fmla="*/ 110 w 255"/>
                <a:gd name="T97" fmla="*/ 82 h 197"/>
                <a:gd name="T98" fmla="*/ 115 w 255"/>
                <a:gd name="T99" fmla="*/ 87 h 197"/>
                <a:gd name="T100" fmla="*/ 142 w 255"/>
                <a:gd name="T101" fmla="*/ 51 h 197"/>
                <a:gd name="T102" fmla="*/ 155 w 255"/>
                <a:gd name="T103" fmla="*/ 31 h 197"/>
                <a:gd name="T104" fmla="*/ 176 w 255"/>
                <a:gd name="T105" fmla="*/ 11 h 197"/>
                <a:gd name="T106" fmla="*/ 177 w 255"/>
                <a:gd name="T107" fmla="*/ 0 h 197"/>
                <a:gd name="T108" fmla="*/ 179 w 255"/>
                <a:gd name="T109" fmla="*/ 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5" h="197">
                  <a:moveTo>
                    <a:pt x="179" y="1"/>
                  </a:moveTo>
                  <a:lnTo>
                    <a:pt x="202" y="14"/>
                  </a:lnTo>
                  <a:lnTo>
                    <a:pt x="222" y="18"/>
                  </a:lnTo>
                  <a:lnTo>
                    <a:pt x="238" y="35"/>
                  </a:lnTo>
                  <a:lnTo>
                    <a:pt x="251" y="40"/>
                  </a:lnTo>
                  <a:lnTo>
                    <a:pt x="251" y="40"/>
                  </a:lnTo>
                  <a:lnTo>
                    <a:pt x="252" y="54"/>
                  </a:lnTo>
                  <a:lnTo>
                    <a:pt x="244" y="66"/>
                  </a:lnTo>
                  <a:lnTo>
                    <a:pt x="247" y="78"/>
                  </a:lnTo>
                  <a:lnTo>
                    <a:pt x="243" y="84"/>
                  </a:lnTo>
                  <a:lnTo>
                    <a:pt x="247" y="90"/>
                  </a:lnTo>
                  <a:lnTo>
                    <a:pt x="244" y="92"/>
                  </a:lnTo>
                  <a:lnTo>
                    <a:pt x="248" y="98"/>
                  </a:lnTo>
                  <a:lnTo>
                    <a:pt x="255" y="102"/>
                  </a:lnTo>
                  <a:lnTo>
                    <a:pt x="247" y="106"/>
                  </a:lnTo>
                  <a:lnTo>
                    <a:pt x="245" y="112"/>
                  </a:lnTo>
                  <a:lnTo>
                    <a:pt x="241" y="109"/>
                  </a:lnTo>
                  <a:lnTo>
                    <a:pt x="241" y="112"/>
                  </a:lnTo>
                  <a:lnTo>
                    <a:pt x="232" y="115"/>
                  </a:lnTo>
                  <a:lnTo>
                    <a:pt x="227" y="126"/>
                  </a:lnTo>
                  <a:lnTo>
                    <a:pt x="214" y="119"/>
                  </a:lnTo>
                  <a:lnTo>
                    <a:pt x="209" y="126"/>
                  </a:lnTo>
                  <a:lnTo>
                    <a:pt x="212" y="129"/>
                  </a:lnTo>
                  <a:lnTo>
                    <a:pt x="210" y="152"/>
                  </a:lnTo>
                  <a:lnTo>
                    <a:pt x="216" y="154"/>
                  </a:lnTo>
                  <a:lnTo>
                    <a:pt x="224" y="165"/>
                  </a:lnTo>
                  <a:lnTo>
                    <a:pt x="224" y="165"/>
                  </a:lnTo>
                  <a:lnTo>
                    <a:pt x="212" y="173"/>
                  </a:lnTo>
                  <a:lnTo>
                    <a:pt x="201" y="174"/>
                  </a:lnTo>
                  <a:lnTo>
                    <a:pt x="194" y="180"/>
                  </a:lnTo>
                  <a:lnTo>
                    <a:pt x="178" y="173"/>
                  </a:lnTo>
                  <a:lnTo>
                    <a:pt x="171" y="185"/>
                  </a:lnTo>
                  <a:lnTo>
                    <a:pt x="163" y="187"/>
                  </a:lnTo>
                  <a:lnTo>
                    <a:pt x="159" y="184"/>
                  </a:lnTo>
                  <a:lnTo>
                    <a:pt x="151" y="185"/>
                  </a:lnTo>
                  <a:lnTo>
                    <a:pt x="151" y="189"/>
                  </a:lnTo>
                  <a:lnTo>
                    <a:pt x="147" y="189"/>
                  </a:lnTo>
                  <a:lnTo>
                    <a:pt x="138" y="197"/>
                  </a:lnTo>
                  <a:lnTo>
                    <a:pt x="133" y="190"/>
                  </a:lnTo>
                  <a:lnTo>
                    <a:pt x="119" y="192"/>
                  </a:lnTo>
                  <a:lnTo>
                    <a:pt x="114" y="189"/>
                  </a:lnTo>
                  <a:lnTo>
                    <a:pt x="113" y="182"/>
                  </a:lnTo>
                  <a:lnTo>
                    <a:pt x="79" y="173"/>
                  </a:lnTo>
                  <a:lnTo>
                    <a:pt x="71" y="168"/>
                  </a:lnTo>
                  <a:lnTo>
                    <a:pt x="70" y="164"/>
                  </a:lnTo>
                  <a:lnTo>
                    <a:pt x="63" y="164"/>
                  </a:lnTo>
                  <a:lnTo>
                    <a:pt x="62" y="160"/>
                  </a:lnTo>
                  <a:lnTo>
                    <a:pt x="49" y="160"/>
                  </a:lnTo>
                  <a:lnTo>
                    <a:pt x="47" y="166"/>
                  </a:lnTo>
                  <a:lnTo>
                    <a:pt x="37" y="158"/>
                  </a:lnTo>
                  <a:lnTo>
                    <a:pt x="28" y="175"/>
                  </a:lnTo>
                  <a:lnTo>
                    <a:pt x="34" y="181"/>
                  </a:lnTo>
                  <a:lnTo>
                    <a:pt x="35" y="191"/>
                  </a:lnTo>
                  <a:lnTo>
                    <a:pt x="29" y="188"/>
                  </a:lnTo>
                  <a:lnTo>
                    <a:pt x="21" y="190"/>
                  </a:lnTo>
                  <a:lnTo>
                    <a:pt x="13" y="180"/>
                  </a:lnTo>
                  <a:lnTo>
                    <a:pt x="14" y="174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65"/>
                  </a:lnTo>
                  <a:lnTo>
                    <a:pt x="7" y="161"/>
                  </a:lnTo>
                  <a:lnTo>
                    <a:pt x="18" y="153"/>
                  </a:lnTo>
                  <a:lnTo>
                    <a:pt x="13" y="149"/>
                  </a:lnTo>
                  <a:lnTo>
                    <a:pt x="17" y="148"/>
                  </a:lnTo>
                  <a:lnTo>
                    <a:pt x="17" y="144"/>
                  </a:lnTo>
                  <a:lnTo>
                    <a:pt x="12" y="138"/>
                  </a:lnTo>
                  <a:lnTo>
                    <a:pt x="15" y="136"/>
                  </a:lnTo>
                  <a:lnTo>
                    <a:pt x="14" y="130"/>
                  </a:lnTo>
                  <a:lnTo>
                    <a:pt x="9" y="11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9" y="106"/>
                  </a:lnTo>
                  <a:lnTo>
                    <a:pt x="17" y="110"/>
                  </a:lnTo>
                  <a:lnTo>
                    <a:pt x="18" y="104"/>
                  </a:lnTo>
                  <a:lnTo>
                    <a:pt x="23" y="104"/>
                  </a:lnTo>
                  <a:lnTo>
                    <a:pt x="27" y="94"/>
                  </a:lnTo>
                  <a:lnTo>
                    <a:pt x="31" y="94"/>
                  </a:lnTo>
                  <a:lnTo>
                    <a:pt x="34" y="102"/>
                  </a:lnTo>
                  <a:lnTo>
                    <a:pt x="37" y="91"/>
                  </a:lnTo>
                  <a:lnTo>
                    <a:pt x="46" y="91"/>
                  </a:lnTo>
                  <a:lnTo>
                    <a:pt x="49" y="85"/>
                  </a:lnTo>
                  <a:lnTo>
                    <a:pt x="50" y="90"/>
                  </a:lnTo>
                  <a:lnTo>
                    <a:pt x="53" y="91"/>
                  </a:lnTo>
                  <a:lnTo>
                    <a:pt x="55" y="87"/>
                  </a:lnTo>
                  <a:lnTo>
                    <a:pt x="49" y="82"/>
                  </a:lnTo>
                  <a:lnTo>
                    <a:pt x="44" y="68"/>
                  </a:lnTo>
                  <a:lnTo>
                    <a:pt x="45" y="64"/>
                  </a:lnTo>
                  <a:lnTo>
                    <a:pt x="54" y="64"/>
                  </a:lnTo>
                  <a:lnTo>
                    <a:pt x="60" y="55"/>
                  </a:lnTo>
                  <a:lnTo>
                    <a:pt x="71" y="44"/>
                  </a:lnTo>
                  <a:lnTo>
                    <a:pt x="75" y="50"/>
                  </a:lnTo>
                  <a:lnTo>
                    <a:pt x="80" y="50"/>
                  </a:lnTo>
                  <a:lnTo>
                    <a:pt x="85" y="59"/>
                  </a:lnTo>
                  <a:lnTo>
                    <a:pt x="87" y="59"/>
                  </a:lnTo>
                  <a:lnTo>
                    <a:pt x="92" y="54"/>
                  </a:lnTo>
                  <a:lnTo>
                    <a:pt x="101" y="61"/>
                  </a:lnTo>
                  <a:lnTo>
                    <a:pt x="106" y="65"/>
                  </a:lnTo>
                  <a:lnTo>
                    <a:pt x="110" y="82"/>
                  </a:lnTo>
                  <a:lnTo>
                    <a:pt x="107" y="85"/>
                  </a:lnTo>
                  <a:lnTo>
                    <a:pt x="115" y="87"/>
                  </a:lnTo>
                  <a:lnTo>
                    <a:pt x="135" y="66"/>
                  </a:lnTo>
                  <a:lnTo>
                    <a:pt x="142" y="51"/>
                  </a:lnTo>
                  <a:lnTo>
                    <a:pt x="151" y="43"/>
                  </a:lnTo>
                  <a:lnTo>
                    <a:pt x="155" y="31"/>
                  </a:lnTo>
                  <a:lnTo>
                    <a:pt x="165" y="19"/>
                  </a:lnTo>
                  <a:lnTo>
                    <a:pt x="176" y="11"/>
                  </a:lnTo>
                  <a:lnTo>
                    <a:pt x="173" y="7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00206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" name="Piedmont">
              <a:extLst>
                <a:ext uri="{FF2B5EF4-FFF2-40B4-BE49-F238E27FC236}">
                  <a16:creationId xmlns="" xmlns:a16="http://schemas.microsoft.com/office/drawing/2014/main" id="{4234434B-3265-4BDD-9B5D-8A3AE898A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1430338"/>
              <a:ext cx="865187" cy="1139825"/>
            </a:xfrm>
            <a:custGeom>
              <a:avLst/>
              <a:gdLst>
                <a:gd name="T0" fmla="*/ 379 w 545"/>
                <a:gd name="T1" fmla="*/ 51 h 718"/>
                <a:gd name="T2" fmla="*/ 416 w 545"/>
                <a:gd name="T3" fmla="*/ 95 h 718"/>
                <a:gd name="T4" fmla="*/ 440 w 545"/>
                <a:gd name="T5" fmla="*/ 110 h 718"/>
                <a:gd name="T6" fmla="*/ 405 w 545"/>
                <a:gd name="T7" fmla="*/ 208 h 718"/>
                <a:gd name="T8" fmla="*/ 434 w 545"/>
                <a:gd name="T9" fmla="*/ 252 h 718"/>
                <a:gd name="T10" fmla="*/ 455 w 545"/>
                <a:gd name="T11" fmla="*/ 297 h 718"/>
                <a:gd name="T12" fmla="*/ 446 w 545"/>
                <a:gd name="T13" fmla="*/ 330 h 718"/>
                <a:gd name="T14" fmla="*/ 429 w 545"/>
                <a:gd name="T15" fmla="*/ 355 h 718"/>
                <a:gd name="T16" fmla="*/ 400 w 545"/>
                <a:gd name="T17" fmla="*/ 339 h 718"/>
                <a:gd name="T18" fmla="*/ 399 w 545"/>
                <a:gd name="T19" fmla="*/ 366 h 718"/>
                <a:gd name="T20" fmla="*/ 404 w 545"/>
                <a:gd name="T21" fmla="*/ 381 h 718"/>
                <a:gd name="T22" fmla="*/ 412 w 545"/>
                <a:gd name="T23" fmla="*/ 397 h 718"/>
                <a:gd name="T24" fmla="*/ 437 w 545"/>
                <a:gd name="T25" fmla="*/ 437 h 718"/>
                <a:gd name="T26" fmla="*/ 453 w 545"/>
                <a:gd name="T27" fmla="*/ 435 h 718"/>
                <a:gd name="T28" fmla="*/ 490 w 545"/>
                <a:gd name="T29" fmla="*/ 444 h 718"/>
                <a:gd name="T30" fmla="*/ 511 w 545"/>
                <a:gd name="T31" fmla="*/ 475 h 718"/>
                <a:gd name="T32" fmla="*/ 522 w 545"/>
                <a:gd name="T33" fmla="*/ 499 h 718"/>
                <a:gd name="T34" fmla="*/ 544 w 545"/>
                <a:gd name="T35" fmla="*/ 535 h 718"/>
                <a:gd name="T36" fmla="*/ 521 w 545"/>
                <a:gd name="T37" fmla="*/ 562 h 718"/>
                <a:gd name="T38" fmla="*/ 491 w 545"/>
                <a:gd name="T39" fmla="*/ 536 h 718"/>
                <a:gd name="T40" fmla="*/ 476 w 545"/>
                <a:gd name="T41" fmla="*/ 574 h 718"/>
                <a:gd name="T42" fmla="*/ 453 w 545"/>
                <a:gd name="T43" fmla="*/ 591 h 718"/>
                <a:gd name="T44" fmla="*/ 420 w 545"/>
                <a:gd name="T45" fmla="*/ 564 h 718"/>
                <a:gd name="T46" fmla="*/ 388 w 545"/>
                <a:gd name="T47" fmla="*/ 583 h 718"/>
                <a:gd name="T48" fmla="*/ 354 w 545"/>
                <a:gd name="T49" fmla="*/ 588 h 718"/>
                <a:gd name="T50" fmla="*/ 336 w 545"/>
                <a:gd name="T51" fmla="*/ 609 h 718"/>
                <a:gd name="T52" fmla="*/ 310 w 545"/>
                <a:gd name="T53" fmla="*/ 647 h 718"/>
                <a:gd name="T54" fmla="*/ 306 w 545"/>
                <a:gd name="T55" fmla="*/ 666 h 718"/>
                <a:gd name="T56" fmla="*/ 292 w 545"/>
                <a:gd name="T57" fmla="*/ 690 h 718"/>
                <a:gd name="T58" fmla="*/ 276 w 545"/>
                <a:gd name="T59" fmla="*/ 706 h 718"/>
                <a:gd name="T60" fmla="*/ 232 w 545"/>
                <a:gd name="T61" fmla="*/ 718 h 718"/>
                <a:gd name="T62" fmla="*/ 212 w 545"/>
                <a:gd name="T63" fmla="*/ 684 h 718"/>
                <a:gd name="T64" fmla="*/ 161 w 545"/>
                <a:gd name="T65" fmla="*/ 699 h 718"/>
                <a:gd name="T66" fmla="*/ 118 w 545"/>
                <a:gd name="T67" fmla="*/ 677 h 718"/>
                <a:gd name="T68" fmla="*/ 77 w 545"/>
                <a:gd name="T69" fmla="*/ 653 h 718"/>
                <a:gd name="T70" fmla="*/ 56 w 545"/>
                <a:gd name="T71" fmla="*/ 612 h 718"/>
                <a:gd name="T72" fmla="*/ 65 w 545"/>
                <a:gd name="T73" fmla="*/ 567 h 718"/>
                <a:gd name="T74" fmla="*/ 94 w 545"/>
                <a:gd name="T75" fmla="*/ 534 h 718"/>
                <a:gd name="T76" fmla="*/ 80 w 545"/>
                <a:gd name="T77" fmla="*/ 489 h 718"/>
                <a:gd name="T78" fmla="*/ 27 w 545"/>
                <a:gd name="T79" fmla="*/ 470 h 718"/>
                <a:gd name="T80" fmla="*/ 25 w 545"/>
                <a:gd name="T81" fmla="*/ 438 h 718"/>
                <a:gd name="T82" fmla="*/ 11 w 545"/>
                <a:gd name="T83" fmla="*/ 400 h 718"/>
                <a:gd name="T84" fmla="*/ 56 w 545"/>
                <a:gd name="T85" fmla="*/ 391 h 718"/>
                <a:gd name="T86" fmla="*/ 93 w 545"/>
                <a:gd name="T87" fmla="*/ 378 h 718"/>
                <a:gd name="T88" fmla="*/ 108 w 545"/>
                <a:gd name="T89" fmla="*/ 337 h 718"/>
                <a:gd name="T90" fmla="*/ 101 w 545"/>
                <a:gd name="T91" fmla="*/ 302 h 718"/>
                <a:gd name="T92" fmla="*/ 147 w 545"/>
                <a:gd name="T93" fmla="*/ 288 h 718"/>
                <a:gd name="T94" fmla="*/ 189 w 545"/>
                <a:gd name="T95" fmla="*/ 269 h 718"/>
                <a:gd name="T96" fmla="*/ 230 w 545"/>
                <a:gd name="T97" fmla="*/ 274 h 718"/>
                <a:gd name="T98" fmla="*/ 276 w 545"/>
                <a:gd name="T99" fmla="*/ 251 h 718"/>
                <a:gd name="T100" fmla="*/ 263 w 545"/>
                <a:gd name="T101" fmla="*/ 183 h 718"/>
                <a:gd name="T102" fmla="*/ 286 w 545"/>
                <a:gd name="T103" fmla="*/ 143 h 718"/>
                <a:gd name="T104" fmla="*/ 311 w 545"/>
                <a:gd name="T105" fmla="*/ 108 h 718"/>
                <a:gd name="T106" fmla="*/ 312 w 545"/>
                <a:gd name="T107" fmla="*/ 67 h 718"/>
                <a:gd name="T108" fmla="*/ 344 w 545"/>
                <a:gd name="T109" fmla="*/ 37 h 718"/>
                <a:gd name="T110" fmla="*/ 357 w 545"/>
                <a:gd name="T111" fmla="*/ 1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5" h="718">
                  <a:moveTo>
                    <a:pt x="382" y="0"/>
                  </a:moveTo>
                  <a:lnTo>
                    <a:pt x="388" y="7"/>
                  </a:lnTo>
                  <a:lnTo>
                    <a:pt x="385" y="13"/>
                  </a:lnTo>
                  <a:lnTo>
                    <a:pt x="388" y="22"/>
                  </a:lnTo>
                  <a:lnTo>
                    <a:pt x="387" y="41"/>
                  </a:lnTo>
                  <a:lnTo>
                    <a:pt x="379" y="51"/>
                  </a:lnTo>
                  <a:lnTo>
                    <a:pt x="385" y="62"/>
                  </a:lnTo>
                  <a:lnTo>
                    <a:pt x="383" y="67"/>
                  </a:lnTo>
                  <a:lnTo>
                    <a:pt x="388" y="72"/>
                  </a:lnTo>
                  <a:lnTo>
                    <a:pt x="400" y="76"/>
                  </a:lnTo>
                  <a:lnTo>
                    <a:pt x="409" y="93"/>
                  </a:lnTo>
                  <a:lnTo>
                    <a:pt x="416" y="95"/>
                  </a:lnTo>
                  <a:lnTo>
                    <a:pt x="415" y="99"/>
                  </a:lnTo>
                  <a:lnTo>
                    <a:pt x="418" y="105"/>
                  </a:lnTo>
                  <a:lnTo>
                    <a:pt x="425" y="105"/>
                  </a:lnTo>
                  <a:lnTo>
                    <a:pt x="433" y="111"/>
                  </a:lnTo>
                  <a:lnTo>
                    <a:pt x="440" y="110"/>
                  </a:lnTo>
                  <a:lnTo>
                    <a:pt x="440" y="110"/>
                  </a:lnTo>
                  <a:lnTo>
                    <a:pt x="437" y="117"/>
                  </a:lnTo>
                  <a:lnTo>
                    <a:pt x="441" y="136"/>
                  </a:lnTo>
                  <a:lnTo>
                    <a:pt x="408" y="172"/>
                  </a:lnTo>
                  <a:lnTo>
                    <a:pt x="414" y="192"/>
                  </a:lnTo>
                  <a:lnTo>
                    <a:pt x="405" y="201"/>
                  </a:lnTo>
                  <a:lnTo>
                    <a:pt x="405" y="208"/>
                  </a:lnTo>
                  <a:lnTo>
                    <a:pt x="414" y="224"/>
                  </a:lnTo>
                  <a:lnTo>
                    <a:pt x="426" y="227"/>
                  </a:lnTo>
                  <a:lnTo>
                    <a:pt x="424" y="238"/>
                  </a:lnTo>
                  <a:lnTo>
                    <a:pt x="432" y="239"/>
                  </a:lnTo>
                  <a:lnTo>
                    <a:pt x="430" y="244"/>
                  </a:lnTo>
                  <a:lnTo>
                    <a:pt x="434" y="252"/>
                  </a:lnTo>
                  <a:lnTo>
                    <a:pt x="428" y="250"/>
                  </a:lnTo>
                  <a:lnTo>
                    <a:pt x="429" y="256"/>
                  </a:lnTo>
                  <a:lnTo>
                    <a:pt x="437" y="262"/>
                  </a:lnTo>
                  <a:lnTo>
                    <a:pt x="435" y="269"/>
                  </a:lnTo>
                  <a:lnTo>
                    <a:pt x="440" y="290"/>
                  </a:lnTo>
                  <a:lnTo>
                    <a:pt x="455" y="297"/>
                  </a:lnTo>
                  <a:lnTo>
                    <a:pt x="460" y="312"/>
                  </a:lnTo>
                  <a:lnTo>
                    <a:pt x="463" y="312"/>
                  </a:lnTo>
                  <a:lnTo>
                    <a:pt x="467" y="324"/>
                  </a:lnTo>
                  <a:lnTo>
                    <a:pt x="458" y="329"/>
                  </a:lnTo>
                  <a:lnTo>
                    <a:pt x="452" y="327"/>
                  </a:lnTo>
                  <a:lnTo>
                    <a:pt x="446" y="330"/>
                  </a:lnTo>
                  <a:lnTo>
                    <a:pt x="440" y="329"/>
                  </a:lnTo>
                  <a:lnTo>
                    <a:pt x="449" y="338"/>
                  </a:lnTo>
                  <a:lnTo>
                    <a:pt x="441" y="343"/>
                  </a:lnTo>
                  <a:lnTo>
                    <a:pt x="439" y="351"/>
                  </a:lnTo>
                  <a:lnTo>
                    <a:pt x="435" y="355"/>
                  </a:lnTo>
                  <a:lnTo>
                    <a:pt x="429" y="355"/>
                  </a:lnTo>
                  <a:lnTo>
                    <a:pt x="427" y="344"/>
                  </a:lnTo>
                  <a:lnTo>
                    <a:pt x="422" y="341"/>
                  </a:lnTo>
                  <a:lnTo>
                    <a:pt x="423" y="337"/>
                  </a:lnTo>
                  <a:lnTo>
                    <a:pt x="411" y="338"/>
                  </a:lnTo>
                  <a:lnTo>
                    <a:pt x="406" y="334"/>
                  </a:lnTo>
                  <a:lnTo>
                    <a:pt x="400" y="339"/>
                  </a:lnTo>
                  <a:lnTo>
                    <a:pt x="402" y="347"/>
                  </a:lnTo>
                  <a:lnTo>
                    <a:pt x="397" y="348"/>
                  </a:lnTo>
                  <a:lnTo>
                    <a:pt x="394" y="355"/>
                  </a:lnTo>
                  <a:lnTo>
                    <a:pt x="402" y="360"/>
                  </a:lnTo>
                  <a:lnTo>
                    <a:pt x="403" y="367"/>
                  </a:lnTo>
                  <a:lnTo>
                    <a:pt x="399" y="366"/>
                  </a:lnTo>
                  <a:lnTo>
                    <a:pt x="399" y="368"/>
                  </a:lnTo>
                  <a:lnTo>
                    <a:pt x="406" y="370"/>
                  </a:lnTo>
                  <a:lnTo>
                    <a:pt x="401" y="371"/>
                  </a:lnTo>
                  <a:lnTo>
                    <a:pt x="403" y="372"/>
                  </a:lnTo>
                  <a:lnTo>
                    <a:pt x="399" y="376"/>
                  </a:lnTo>
                  <a:lnTo>
                    <a:pt x="404" y="381"/>
                  </a:lnTo>
                  <a:lnTo>
                    <a:pt x="399" y="382"/>
                  </a:lnTo>
                  <a:lnTo>
                    <a:pt x="401" y="384"/>
                  </a:lnTo>
                  <a:lnTo>
                    <a:pt x="411" y="380"/>
                  </a:lnTo>
                  <a:lnTo>
                    <a:pt x="403" y="390"/>
                  </a:lnTo>
                  <a:lnTo>
                    <a:pt x="405" y="395"/>
                  </a:lnTo>
                  <a:lnTo>
                    <a:pt x="412" y="397"/>
                  </a:lnTo>
                  <a:lnTo>
                    <a:pt x="414" y="403"/>
                  </a:lnTo>
                  <a:lnTo>
                    <a:pt x="419" y="404"/>
                  </a:lnTo>
                  <a:lnTo>
                    <a:pt x="417" y="409"/>
                  </a:lnTo>
                  <a:lnTo>
                    <a:pt x="423" y="415"/>
                  </a:lnTo>
                  <a:lnTo>
                    <a:pt x="424" y="429"/>
                  </a:lnTo>
                  <a:lnTo>
                    <a:pt x="437" y="437"/>
                  </a:lnTo>
                  <a:lnTo>
                    <a:pt x="439" y="429"/>
                  </a:lnTo>
                  <a:lnTo>
                    <a:pt x="441" y="435"/>
                  </a:lnTo>
                  <a:lnTo>
                    <a:pt x="445" y="434"/>
                  </a:lnTo>
                  <a:lnTo>
                    <a:pt x="446" y="438"/>
                  </a:lnTo>
                  <a:lnTo>
                    <a:pt x="452" y="439"/>
                  </a:lnTo>
                  <a:lnTo>
                    <a:pt x="453" y="435"/>
                  </a:lnTo>
                  <a:lnTo>
                    <a:pt x="460" y="434"/>
                  </a:lnTo>
                  <a:lnTo>
                    <a:pt x="466" y="427"/>
                  </a:lnTo>
                  <a:lnTo>
                    <a:pt x="478" y="426"/>
                  </a:lnTo>
                  <a:lnTo>
                    <a:pt x="479" y="440"/>
                  </a:lnTo>
                  <a:lnTo>
                    <a:pt x="484" y="447"/>
                  </a:lnTo>
                  <a:lnTo>
                    <a:pt x="490" y="444"/>
                  </a:lnTo>
                  <a:lnTo>
                    <a:pt x="492" y="446"/>
                  </a:lnTo>
                  <a:lnTo>
                    <a:pt x="495" y="451"/>
                  </a:lnTo>
                  <a:lnTo>
                    <a:pt x="494" y="458"/>
                  </a:lnTo>
                  <a:lnTo>
                    <a:pt x="500" y="469"/>
                  </a:lnTo>
                  <a:lnTo>
                    <a:pt x="507" y="475"/>
                  </a:lnTo>
                  <a:lnTo>
                    <a:pt x="511" y="475"/>
                  </a:lnTo>
                  <a:lnTo>
                    <a:pt x="514" y="483"/>
                  </a:lnTo>
                  <a:lnTo>
                    <a:pt x="510" y="487"/>
                  </a:lnTo>
                  <a:lnTo>
                    <a:pt x="515" y="491"/>
                  </a:lnTo>
                  <a:lnTo>
                    <a:pt x="514" y="495"/>
                  </a:lnTo>
                  <a:lnTo>
                    <a:pt x="520" y="496"/>
                  </a:lnTo>
                  <a:lnTo>
                    <a:pt x="522" y="499"/>
                  </a:lnTo>
                  <a:lnTo>
                    <a:pt x="534" y="496"/>
                  </a:lnTo>
                  <a:lnTo>
                    <a:pt x="536" y="508"/>
                  </a:lnTo>
                  <a:lnTo>
                    <a:pt x="545" y="515"/>
                  </a:lnTo>
                  <a:lnTo>
                    <a:pt x="542" y="523"/>
                  </a:lnTo>
                  <a:lnTo>
                    <a:pt x="544" y="535"/>
                  </a:lnTo>
                  <a:lnTo>
                    <a:pt x="544" y="535"/>
                  </a:lnTo>
                  <a:lnTo>
                    <a:pt x="542" y="534"/>
                  </a:lnTo>
                  <a:lnTo>
                    <a:pt x="542" y="555"/>
                  </a:lnTo>
                  <a:lnTo>
                    <a:pt x="542" y="555"/>
                  </a:lnTo>
                  <a:lnTo>
                    <a:pt x="542" y="561"/>
                  </a:lnTo>
                  <a:lnTo>
                    <a:pt x="527" y="567"/>
                  </a:lnTo>
                  <a:lnTo>
                    <a:pt x="521" y="562"/>
                  </a:lnTo>
                  <a:lnTo>
                    <a:pt x="521" y="556"/>
                  </a:lnTo>
                  <a:lnTo>
                    <a:pt x="515" y="553"/>
                  </a:lnTo>
                  <a:lnTo>
                    <a:pt x="509" y="554"/>
                  </a:lnTo>
                  <a:lnTo>
                    <a:pt x="503" y="539"/>
                  </a:lnTo>
                  <a:lnTo>
                    <a:pt x="494" y="540"/>
                  </a:lnTo>
                  <a:lnTo>
                    <a:pt x="491" y="536"/>
                  </a:lnTo>
                  <a:lnTo>
                    <a:pt x="483" y="537"/>
                  </a:lnTo>
                  <a:lnTo>
                    <a:pt x="481" y="545"/>
                  </a:lnTo>
                  <a:lnTo>
                    <a:pt x="475" y="550"/>
                  </a:lnTo>
                  <a:lnTo>
                    <a:pt x="480" y="556"/>
                  </a:lnTo>
                  <a:lnTo>
                    <a:pt x="482" y="571"/>
                  </a:lnTo>
                  <a:lnTo>
                    <a:pt x="476" y="574"/>
                  </a:lnTo>
                  <a:lnTo>
                    <a:pt x="472" y="569"/>
                  </a:lnTo>
                  <a:lnTo>
                    <a:pt x="463" y="570"/>
                  </a:lnTo>
                  <a:lnTo>
                    <a:pt x="463" y="576"/>
                  </a:lnTo>
                  <a:lnTo>
                    <a:pt x="456" y="583"/>
                  </a:lnTo>
                  <a:lnTo>
                    <a:pt x="458" y="589"/>
                  </a:lnTo>
                  <a:lnTo>
                    <a:pt x="453" y="591"/>
                  </a:lnTo>
                  <a:lnTo>
                    <a:pt x="451" y="582"/>
                  </a:lnTo>
                  <a:lnTo>
                    <a:pt x="447" y="582"/>
                  </a:lnTo>
                  <a:lnTo>
                    <a:pt x="448" y="578"/>
                  </a:lnTo>
                  <a:lnTo>
                    <a:pt x="441" y="566"/>
                  </a:lnTo>
                  <a:lnTo>
                    <a:pt x="434" y="565"/>
                  </a:lnTo>
                  <a:lnTo>
                    <a:pt x="420" y="564"/>
                  </a:lnTo>
                  <a:lnTo>
                    <a:pt x="415" y="572"/>
                  </a:lnTo>
                  <a:lnTo>
                    <a:pt x="418" y="575"/>
                  </a:lnTo>
                  <a:lnTo>
                    <a:pt x="406" y="589"/>
                  </a:lnTo>
                  <a:lnTo>
                    <a:pt x="402" y="586"/>
                  </a:lnTo>
                  <a:lnTo>
                    <a:pt x="390" y="586"/>
                  </a:lnTo>
                  <a:lnTo>
                    <a:pt x="388" y="583"/>
                  </a:lnTo>
                  <a:lnTo>
                    <a:pt x="384" y="589"/>
                  </a:lnTo>
                  <a:lnTo>
                    <a:pt x="378" y="585"/>
                  </a:lnTo>
                  <a:lnTo>
                    <a:pt x="375" y="587"/>
                  </a:lnTo>
                  <a:lnTo>
                    <a:pt x="372" y="596"/>
                  </a:lnTo>
                  <a:lnTo>
                    <a:pt x="366" y="598"/>
                  </a:lnTo>
                  <a:lnTo>
                    <a:pt x="354" y="588"/>
                  </a:lnTo>
                  <a:lnTo>
                    <a:pt x="346" y="587"/>
                  </a:lnTo>
                  <a:lnTo>
                    <a:pt x="342" y="580"/>
                  </a:lnTo>
                  <a:lnTo>
                    <a:pt x="336" y="586"/>
                  </a:lnTo>
                  <a:lnTo>
                    <a:pt x="336" y="594"/>
                  </a:lnTo>
                  <a:lnTo>
                    <a:pt x="330" y="595"/>
                  </a:lnTo>
                  <a:lnTo>
                    <a:pt x="336" y="609"/>
                  </a:lnTo>
                  <a:lnTo>
                    <a:pt x="333" y="616"/>
                  </a:lnTo>
                  <a:lnTo>
                    <a:pt x="320" y="624"/>
                  </a:lnTo>
                  <a:lnTo>
                    <a:pt x="321" y="632"/>
                  </a:lnTo>
                  <a:lnTo>
                    <a:pt x="317" y="639"/>
                  </a:lnTo>
                  <a:lnTo>
                    <a:pt x="311" y="638"/>
                  </a:lnTo>
                  <a:lnTo>
                    <a:pt x="310" y="647"/>
                  </a:lnTo>
                  <a:lnTo>
                    <a:pt x="304" y="644"/>
                  </a:lnTo>
                  <a:lnTo>
                    <a:pt x="303" y="646"/>
                  </a:lnTo>
                  <a:lnTo>
                    <a:pt x="303" y="650"/>
                  </a:lnTo>
                  <a:lnTo>
                    <a:pt x="308" y="656"/>
                  </a:lnTo>
                  <a:lnTo>
                    <a:pt x="303" y="662"/>
                  </a:lnTo>
                  <a:lnTo>
                    <a:pt x="306" y="666"/>
                  </a:lnTo>
                  <a:lnTo>
                    <a:pt x="303" y="673"/>
                  </a:lnTo>
                  <a:lnTo>
                    <a:pt x="309" y="678"/>
                  </a:lnTo>
                  <a:lnTo>
                    <a:pt x="309" y="686"/>
                  </a:lnTo>
                  <a:lnTo>
                    <a:pt x="305" y="692"/>
                  </a:lnTo>
                  <a:lnTo>
                    <a:pt x="299" y="694"/>
                  </a:lnTo>
                  <a:lnTo>
                    <a:pt x="292" y="690"/>
                  </a:lnTo>
                  <a:lnTo>
                    <a:pt x="284" y="697"/>
                  </a:lnTo>
                  <a:lnTo>
                    <a:pt x="290" y="699"/>
                  </a:lnTo>
                  <a:lnTo>
                    <a:pt x="292" y="703"/>
                  </a:lnTo>
                  <a:lnTo>
                    <a:pt x="290" y="706"/>
                  </a:lnTo>
                  <a:lnTo>
                    <a:pt x="282" y="703"/>
                  </a:lnTo>
                  <a:lnTo>
                    <a:pt x="276" y="706"/>
                  </a:lnTo>
                  <a:lnTo>
                    <a:pt x="239" y="694"/>
                  </a:lnTo>
                  <a:lnTo>
                    <a:pt x="231" y="699"/>
                  </a:lnTo>
                  <a:lnTo>
                    <a:pt x="229" y="705"/>
                  </a:lnTo>
                  <a:lnTo>
                    <a:pt x="233" y="711"/>
                  </a:lnTo>
                  <a:lnTo>
                    <a:pt x="238" y="711"/>
                  </a:lnTo>
                  <a:lnTo>
                    <a:pt x="232" y="718"/>
                  </a:lnTo>
                  <a:lnTo>
                    <a:pt x="229" y="717"/>
                  </a:lnTo>
                  <a:lnTo>
                    <a:pt x="229" y="717"/>
                  </a:lnTo>
                  <a:lnTo>
                    <a:pt x="229" y="711"/>
                  </a:lnTo>
                  <a:lnTo>
                    <a:pt x="219" y="698"/>
                  </a:lnTo>
                  <a:lnTo>
                    <a:pt x="223" y="684"/>
                  </a:lnTo>
                  <a:lnTo>
                    <a:pt x="212" y="684"/>
                  </a:lnTo>
                  <a:lnTo>
                    <a:pt x="208" y="691"/>
                  </a:lnTo>
                  <a:lnTo>
                    <a:pt x="197" y="689"/>
                  </a:lnTo>
                  <a:lnTo>
                    <a:pt x="175" y="699"/>
                  </a:lnTo>
                  <a:lnTo>
                    <a:pt x="169" y="698"/>
                  </a:lnTo>
                  <a:lnTo>
                    <a:pt x="168" y="703"/>
                  </a:lnTo>
                  <a:lnTo>
                    <a:pt x="161" y="699"/>
                  </a:lnTo>
                  <a:lnTo>
                    <a:pt x="154" y="702"/>
                  </a:lnTo>
                  <a:lnTo>
                    <a:pt x="151" y="692"/>
                  </a:lnTo>
                  <a:lnTo>
                    <a:pt x="138" y="694"/>
                  </a:lnTo>
                  <a:lnTo>
                    <a:pt x="129" y="685"/>
                  </a:lnTo>
                  <a:lnTo>
                    <a:pt x="124" y="686"/>
                  </a:lnTo>
                  <a:lnTo>
                    <a:pt x="118" y="677"/>
                  </a:lnTo>
                  <a:lnTo>
                    <a:pt x="113" y="675"/>
                  </a:lnTo>
                  <a:lnTo>
                    <a:pt x="109" y="677"/>
                  </a:lnTo>
                  <a:lnTo>
                    <a:pt x="96" y="669"/>
                  </a:lnTo>
                  <a:lnTo>
                    <a:pt x="85" y="670"/>
                  </a:lnTo>
                  <a:lnTo>
                    <a:pt x="80" y="667"/>
                  </a:lnTo>
                  <a:lnTo>
                    <a:pt x="77" y="653"/>
                  </a:lnTo>
                  <a:lnTo>
                    <a:pt x="70" y="649"/>
                  </a:lnTo>
                  <a:lnTo>
                    <a:pt x="70" y="644"/>
                  </a:lnTo>
                  <a:lnTo>
                    <a:pt x="64" y="638"/>
                  </a:lnTo>
                  <a:lnTo>
                    <a:pt x="63" y="633"/>
                  </a:lnTo>
                  <a:lnTo>
                    <a:pt x="54" y="630"/>
                  </a:lnTo>
                  <a:lnTo>
                    <a:pt x="56" y="612"/>
                  </a:lnTo>
                  <a:lnTo>
                    <a:pt x="68" y="609"/>
                  </a:lnTo>
                  <a:lnTo>
                    <a:pt x="53" y="595"/>
                  </a:lnTo>
                  <a:lnTo>
                    <a:pt x="48" y="579"/>
                  </a:lnTo>
                  <a:lnTo>
                    <a:pt x="53" y="573"/>
                  </a:lnTo>
                  <a:lnTo>
                    <a:pt x="60" y="572"/>
                  </a:lnTo>
                  <a:lnTo>
                    <a:pt x="65" y="567"/>
                  </a:lnTo>
                  <a:lnTo>
                    <a:pt x="68" y="555"/>
                  </a:lnTo>
                  <a:lnTo>
                    <a:pt x="72" y="554"/>
                  </a:lnTo>
                  <a:lnTo>
                    <a:pt x="68" y="545"/>
                  </a:lnTo>
                  <a:lnTo>
                    <a:pt x="71" y="537"/>
                  </a:lnTo>
                  <a:lnTo>
                    <a:pt x="76" y="533"/>
                  </a:lnTo>
                  <a:lnTo>
                    <a:pt x="94" y="534"/>
                  </a:lnTo>
                  <a:lnTo>
                    <a:pt x="92" y="526"/>
                  </a:lnTo>
                  <a:lnTo>
                    <a:pt x="85" y="522"/>
                  </a:lnTo>
                  <a:lnTo>
                    <a:pt x="83" y="509"/>
                  </a:lnTo>
                  <a:lnTo>
                    <a:pt x="79" y="504"/>
                  </a:lnTo>
                  <a:lnTo>
                    <a:pt x="83" y="494"/>
                  </a:lnTo>
                  <a:lnTo>
                    <a:pt x="80" y="489"/>
                  </a:lnTo>
                  <a:lnTo>
                    <a:pt x="65" y="483"/>
                  </a:lnTo>
                  <a:lnTo>
                    <a:pt x="60" y="488"/>
                  </a:lnTo>
                  <a:lnTo>
                    <a:pt x="50" y="486"/>
                  </a:lnTo>
                  <a:lnTo>
                    <a:pt x="37" y="478"/>
                  </a:lnTo>
                  <a:lnTo>
                    <a:pt x="37" y="474"/>
                  </a:lnTo>
                  <a:lnTo>
                    <a:pt x="27" y="470"/>
                  </a:lnTo>
                  <a:lnTo>
                    <a:pt x="27" y="461"/>
                  </a:lnTo>
                  <a:lnTo>
                    <a:pt x="25" y="459"/>
                  </a:lnTo>
                  <a:lnTo>
                    <a:pt x="29" y="453"/>
                  </a:lnTo>
                  <a:lnTo>
                    <a:pt x="24" y="444"/>
                  </a:lnTo>
                  <a:lnTo>
                    <a:pt x="27" y="442"/>
                  </a:lnTo>
                  <a:lnTo>
                    <a:pt x="25" y="438"/>
                  </a:lnTo>
                  <a:lnTo>
                    <a:pt x="10" y="436"/>
                  </a:lnTo>
                  <a:lnTo>
                    <a:pt x="7" y="420"/>
                  </a:lnTo>
                  <a:lnTo>
                    <a:pt x="4" y="419"/>
                  </a:lnTo>
                  <a:lnTo>
                    <a:pt x="0" y="410"/>
                  </a:lnTo>
                  <a:lnTo>
                    <a:pt x="10" y="404"/>
                  </a:lnTo>
                  <a:lnTo>
                    <a:pt x="11" y="400"/>
                  </a:lnTo>
                  <a:lnTo>
                    <a:pt x="25" y="401"/>
                  </a:lnTo>
                  <a:lnTo>
                    <a:pt x="30" y="394"/>
                  </a:lnTo>
                  <a:lnTo>
                    <a:pt x="46" y="401"/>
                  </a:lnTo>
                  <a:lnTo>
                    <a:pt x="47" y="404"/>
                  </a:lnTo>
                  <a:lnTo>
                    <a:pt x="56" y="401"/>
                  </a:lnTo>
                  <a:lnTo>
                    <a:pt x="56" y="391"/>
                  </a:lnTo>
                  <a:lnTo>
                    <a:pt x="68" y="390"/>
                  </a:lnTo>
                  <a:lnTo>
                    <a:pt x="69" y="384"/>
                  </a:lnTo>
                  <a:lnTo>
                    <a:pt x="79" y="376"/>
                  </a:lnTo>
                  <a:lnTo>
                    <a:pt x="84" y="377"/>
                  </a:lnTo>
                  <a:lnTo>
                    <a:pt x="89" y="374"/>
                  </a:lnTo>
                  <a:lnTo>
                    <a:pt x="93" y="378"/>
                  </a:lnTo>
                  <a:lnTo>
                    <a:pt x="102" y="368"/>
                  </a:lnTo>
                  <a:lnTo>
                    <a:pt x="105" y="368"/>
                  </a:lnTo>
                  <a:lnTo>
                    <a:pt x="107" y="358"/>
                  </a:lnTo>
                  <a:lnTo>
                    <a:pt x="102" y="344"/>
                  </a:lnTo>
                  <a:lnTo>
                    <a:pt x="106" y="343"/>
                  </a:lnTo>
                  <a:lnTo>
                    <a:pt x="108" y="337"/>
                  </a:lnTo>
                  <a:lnTo>
                    <a:pt x="113" y="334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03" y="312"/>
                  </a:lnTo>
                  <a:lnTo>
                    <a:pt x="101" y="302"/>
                  </a:lnTo>
                  <a:lnTo>
                    <a:pt x="101" y="302"/>
                  </a:lnTo>
                  <a:lnTo>
                    <a:pt x="108" y="288"/>
                  </a:lnTo>
                  <a:lnTo>
                    <a:pt x="109" y="299"/>
                  </a:lnTo>
                  <a:lnTo>
                    <a:pt x="113" y="296"/>
                  </a:lnTo>
                  <a:lnTo>
                    <a:pt x="125" y="301"/>
                  </a:lnTo>
                  <a:lnTo>
                    <a:pt x="135" y="289"/>
                  </a:lnTo>
                  <a:lnTo>
                    <a:pt x="147" y="288"/>
                  </a:lnTo>
                  <a:lnTo>
                    <a:pt x="154" y="285"/>
                  </a:lnTo>
                  <a:lnTo>
                    <a:pt x="158" y="288"/>
                  </a:lnTo>
                  <a:lnTo>
                    <a:pt x="172" y="275"/>
                  </a:lnTo>
                  <a:lnTo>
                    <a:pt x="177" y="269"/>
                  </a:lnTo>
                  <a:lnTo>
                    <a:pt x="182" y="267"/>
                  </a:lnTo>
                  <a:lnTo>
                    <a:pt x="189" y="269"/>
                  </a:lnTo>
                  <a:lnTo>
                    <a:pt x="198" y="265"/>
                  </a:lnTo>
                  <a:lnTo>
                    <a:pt x="206" y="270"/>
                  </a:lnTo>
                  <a:lnTo>
                    <a:pt x="206" y="273"/>
                  </a:lnTo>
                  <a:lnTo>
                    <a:pt x="212" y="271"/>
                  </a:lnTo>
                  <a:lnTo>
                    <a:pt x="221" y="276"/>
                  </a:lnTo>
                  <a:lnTo>
                    <a:pt x="230" y="274"/>
                  </a:lnTo>
                  <a:lnTo>
                    <a:pt x="233" y="277"/>
                  </a:lnTo>
                  <a:lnTo>
                    <a:pt x="252" y="263"/>
                  </a:lnTo>
                  <a:lnTo>
                    <a:pt x="264" y="262"/>
                  </a:lnTo>
                  <a:lnTo>
                    <a:pt x="268" y="265"/>
                  </a:lnTo>
                  <a:lnTo>
                    <a:pt x="271" y="252"/>
                  </a:lnTo>
                  <a:lnTo>
                    <a:pt x="276" y="251"/>
                  </a:lnTo>
                  <a:lnTo>
                    <a:pt x="268" y="236"/>
                  </a:lnTo>
                  <a:lnTo>
                    <a:pt x="275" y="224"/>
                  </a:lnTo>
                  <a:lnTo>
                    <a:pt x="274" y="219"/>
                  </a:lnTo>
                  <a:lnTo>
                    <a:pt x="267" y="217"/>
                  </a:lnTo>
                  <a:lnTo>
                    <a:pt x="260" y="205"/>
                  </a:lnTo>
                  <a:lnTo>
                    <a:pt x="263" y="183"/>
                  </a:lnTo>
                  <a:lnTo>
                    <a:pt x="260" y="167"/>
                  </a:lnTo>
                  <a:lnTo>
                    <a:pt x="260" y="167"/>
                  </a:lnTo>
                  <a:lnTo>
                    <a:pt x="263" y="163"/>
                  </a:lnTo>
                  <a:lnTo>
                    <a:pt x="264" y="149"/>
                  </a:lnTo>
                  <a:lnTo>
                    <a:pt x="270" y="143"/>
                  </a:lnTo>
                  <a:lnTo>
                    <a:pt x="286" y="143"/>
                  </a:lnTo>
                  <a:lnTo>
                    <a:pt x="291" y="138"/>
                  </a:lnTo>
                  <a:lnTo>
                    <a:pt x="291" y="132"/>
                  </a:lnTo>
                  <a:lnTo>
                    <a:pt x="297" y="129"/>
                  </a:lnTo>
                  <a:lnTo>
                    <a:pt x="294" y="120"/>
                  </a:lnTo>
                  <a:lnTo>
                    <a:pt x="296" y="112"/>
                  </a:lnTo>
                  <a:lnTo>
                    <a:pt x="311" y="108"/>
                  </a:lnTo>
                  <a:lnTo>
                    <a:pt x="313" y="102"/>
                  </a:lnTo>
                  <a:lnTo>
                    <a:pt x="321" y="98"/>
                  </a:lnTo>
                  <a:lnTo>
                    <a:pt x="320" y="92"/>
                  </a:lnTo>
                  <a:lnTo>
                    <a:pt x="324" y="87"/>
                  </a:lnTo>
                  <a:lnTo>
                    <a:pt x="318" y="74"/>
                  </a:lnTo>
                  <a:lnTo>
                    <a:pt x="312" y="67"/>
                  </a:lnTo>
                  <a:lnTo>
                    <a:pt x="305" y="63"/>
                  </a:lnTo>
                  <a:lnTo>
                    <a:pt x="318" y="50"/>
                  </a:lnTo>
                  <a:lnTo>
                    <a:pt x="324" y="51"/>
                  </a:lnTo>
                  <a:lnTo>
                    <a:pt x="334" y="48"/>
                  </a:lnTo>
                  <a:lnTo>
                    <a:pt x="337" y="40"/>
                  </a:lnTo>
                  <a:lnTo>
                    <a:pt x="344" y="37"/>
                  </a:lnTo>
                  <a:lnTo>
                    <a:pt x="344" y="31"/>
                  </a:lnTo>
                  <a:lnTo>
                    <a:pt x="354" y="27"/>
                  </a:lnTo>
                  <a:lnTo>
                    <a:pt x="356" y="21"/>
                  </a:lnTo>
                  <a:lnTo>
                    <a:pt x="350" y="19"/>
                  </a:lnTo>
                  <a:lnTo>
                    <a:pt x="353" y="13"/>
                  </a:lnTo>
                  <a:lnTo>
                    <a:pt x="357" y="12"/>
                  </a:lnTo>
                  <a:lnTo>
                    <a:pt x="365" y="5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0070C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" name="Puglia">
              <a:extLst>
                <a:ext uri="{FF2B5EF4-FFF2-40B4-BE49-F238E27FC236}">
                  <a16:creationId xmlns="" xmlns:a16="http://schemas.microsoft.com/office/drawing/2014/main" id="{F978171B-AAE3-486A-8BAA-E6F7D5FF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850" y="3532188"/>
              <a:ext cx="1196975" cy="952500"/>
            </a:xfrm>
            <a:custGeom>
              <a:avLst/>
              <a:gdLst>
                <a:gd name="T0" fmla="*/ 260 w 754"/>
                <a:gd name="T1" fmla="*/ 25 h 600"/>
                <a:gd name="T2" fmla="*/ 258 w 754"/>
                <a:gd name="T3" fmla="*/ 55 h 600"/>
                <a:gd name="T4" fmla="*/ 204 w 754"/>
                <a:gd name="T5" fmla="*/ 117 h 600"/>
                <a:gd name="T6" fmla="*/ 279 w 754"/>
                <a:gd name="T7" fmla="*/ 174 h 600"/>
                <a:gd name="T8" fmla="*/ 394 w 754"/>
                <a:gd name="T9" fmla="*/ 226 h 600"/>
                <a:gd name="T10" fmla="*/ 408 w 754"/>
                <a:gd name="T11" fmla="*/ 231 h 600"/>
                <a:gd name="T12" fmla="*/ 508 w 754"/>
                <a:gd name="T13" fmla="*/ 292 h 600"/>
                <a:gd name="T14" fmla="*/ 609 w 754"/>
                <a:gd name="T15" fmla="*/ 350 h 600"/>
                <a:gd name="T16" fmla="*/ 649 w 754"/>
                <a:gd name="T17" fmla="*/ 365 h 600"/>
                <a:gd name="T18" fmla="*/ 662 w 754"/>
                <a:gd name="T19" fmla="*/ 397 h 600"/>
                <a:gd name="T20" fmla="*/ 742 w 754"/>
                <a:gd name="T21" fmla="*/ 479 h 600"/>
                <a:gd name="T22" fmla="*/ 751 w 754"/>
                <a:gd name="T23" fmla="*/ 507 h 600"/>
                <a:gd name="T24" fmla="*/ 737 w 754"/>
                <a:gd name="T25" fmla="*/ 535 h 600"/>
                <a:gd name="T26" fmla="*/ 722 w 754"/>
                <a:gd name="T27" fmla="*/ 598 h 600"/>
                <a:gd name="T28" fmla="*/ 654 w 754"/>
                <a:gd name="T29" fmla="*/ 561 h 600"/>
                <a:gd name="T30" fmla="*/ 639 w 754"/>
                <a:gd name="T31" fmla="*/ 527 h 600"/>
                <a:gd name="T32" fmla="*/ 629 w 754"/>
                <a:gd name="T33" fmla="*/ 481 h 600"/>
                <a:gd name="T34" fmla="*/ 542 w 754"/>
                <a:gd name="T35" fmla="*/ 461 h 600"/>
                <a:gd name="T36" fmla="*/ 477 w 754"/>
                <a:gd name="T37" fmla="*/ 429 h 600"/>
                <a:gd name="T38" fmla="*/ 482 w 754"/>
                <a:gd name="T39" fmla="*/ 410 h 600"/>
                <a:gd name="T40" fmla="*/ 443 w 754"/>
                <a:gd name="T41" fmla="*/ 402 h 600"/>
                <a:gd name="T42" fmla="*/ 405 w 754"/>
                <a:gd name="T43" fmla="*/ 437 h 600"/>
                <a:gd name="T44" fmla="*/ 386 w 754"/>
                <a:gd name="T45" fmla="*/ 412 h 600"/>
                <a:gd name="T46" fmla="*/ 374 w 754"/>
                <a:gd name="T47" fmla="*/ 398 h 600"/>
                <a:gd name="T48" fmla="*/ 376 w 754"/>
                <a:gd name="T49" fmla="*/ 376 h 600"/>
                <a:gd name="T50" fmla="*/ 375 w 754"/>
                <a:gd name="T51" fmla="*/ 345 h 600"/>
                <a:gd name="T52" fmla="*/ 356 w 754"/>
                <a:gd name="T53" fmla="*/ 332 h 600"/>
                <a:gd name="T54" fmla="*/ 341 w 754"/>
                <a:gd name="T55" fmla="*/ 334 h 600"/>
                <a:gd name="T56" fmla="*/ 315 w 754"/>
                <a:gd name="T57" fmla="*/ 349 h 600"/>
                <a:gd name="T58" fmla="*/ 267 w 754"/>
                <a:gd name="T59" fmla="*/ 289 h 600"/>
                <a:gd name="T60" fmla="*/ 219 w 754"/>
                <a:gd name="T61" fmla="*/ 278 h 600"/>
                <a:gd name="T62" fmla="*/ 230 w 754"/>
                <a:gd name="T63" fmla="*/ 260 h 600"/>
                <a:gd name="T64" fmla="*/ 219 w 754"/>
                <a:gd name="T65" fmla="*/ 242 h 600"/>
                <a:gd name="T66" fmla="*/ 197 w 754"/>
                <a:gd name="T67" fmla="*/ 228 h 600"/>
                <a:gd name="T68" fmla="*/ 181 w 754"/>
                <a:gd name="T69" fmla="*/ 235 h 600"/>
                <a:gd name="T70" fmla="*/ 159 w 754"/>
                <a:gd name="T71" fmla="*/ 243 h 600"/>
                <a:gd name="T72" fmla="*/ 128 w 754"/>
                <a:gd name="T73" fmla="*/ 251 h 600"/>
                <a:gd name="T74" fmla="*/ 98 w 754"/>
                <a:gd name="T75" fmla="*/ 236 h 600"/>
                <a:gd name="T76" fmla="*/ 66 w 754"/>
                <a:gd name="T77" fmla="*/ 234 h 600"/>
                <a:gd name="T78" fmla="*/ 68 w 754"/>
                <a:gd name="T79" fmla="*/ 211 h 600"/>
                <a:gd name="T80" fmla="*/ 60 w 754"/>
                <a:gd name="T81" fmla="*/ 192 h 600"/>
                <a:gd name="T82" fmla="*/ 28 w 754"/>
                <a:gd name="T83" fmla="*/ 174 h 600"/>
                <a:gd name="T84" fmla="*/ 32 w 754"/>
                <a:gd name="T85" fmla="*/ 152 h 600"/>
                <a:gd name="T86" fmla="*/ 15 w 754"/>
                <a:gd name="T87" fmla="*/ 131 h 600"/>
                <a:gd name="T88" fmla="*/ 4 w 754"/>
                <a:gd name="T89" fmla="*/ 96 h 600"/>
                <a:gd name="T90" fmla="*/ 23 w 754"/>
                <a:gd name="T91" fmla="*/ 82 h 600"/>
                <a:gd name="T92" fmla="*/ 39 w 754"/>
                <a:gd name="T93" fmla="*/ 72 h 600"/>
                <a:gd name="T94" fmla="*/ 38 w 754"/>
                <a:gd name="T95" fmla="*/ 56 h 600"/>
                <a:gd name="T96" fmla="*/ 44 w 754"/>
                <a:gd name="T97" fmla="*/ 20 h 600"/>
                <a:gd name="T98" fmla="*/ 90 w 754"/>
                <a:gd name="T99" fmla="*/ 13 h 600"/>
                <a:gd name="T100" fmla="*/ 175 w 754"/>
                <a:gd name="T101" fmla="*/ 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4" h="600">
                  <a:moveTo>
                    <a:pt x="228" y="0"/>
                  </a:moveTo>
                  <a:lnTo>
                    <a:pt x="243" y="3"/>
                  </a:lnTo>
                  <a:lnTo>
                    <a:pt x="263" y="19"/>
                  </a:lnTo>
                  <a:lnTo>
                    <a:pt x="260" y="25"/>
                  </a:lnTo>
                  <a:lnTo>
                    <a:pt x="266" y="34"/>
                  </a:lnTo>
                  <a:lnTo>
                    <a:pt x="266" y="41"/>
                  </a:lnTo>
                  <a:lnTo>
                    <a:pt x="263" y="49"/>
                  </a:lnTo>
                  <a:lnTo>
                    <a:pt x="258" y="55"/>
                  </a:lnTo>
                  <a:lnTo>
                    <a:pt x="239" y="68"/>
                  </a:lnTo>
                  <a:lnTo>
                    <a:pt x="238" y="72"/>
                  </a:lnTo>
                  <a:lnTo>
                    <a:pt x="203" y="94"/>
                  </a:lnTo>
                  <a:lnTo>
                    <a:pt x="204" y="117"/>
                  </a:lnTo>
                  <a:lnTo>
                    <a:pt x="214" y="137"/>
                  </a:lnTo>
                  <a:lnTo>
                    <a:pt x="229" y="147"/>
                  </a:lnTo>
                  <a:lnTo>
                    <a:pt x="267" y="164"/>
                  </a:lnTo>
                  <a:lnTo>
                    <a:pt x="279" y="174"/>
                  </a:lnTo>
                  <a:lnTo>
                    <a:pt x="312" y="187"/>
                  </a:lnTo>
                  <a:lnTo>
                    <a:pt x="347" y="208"/>
                  </a:lnTo>
                  <a:lnTo>
                    <a:pt x="388" y="221"/>
                  </a:lnTo>
                  <a:lnTo>
                    <a:pt x="394" y="226"/>
                  </a:lnTo>
                  <a:lnTo>
                    <a:pt x="402" y="227"/>
                  </a:lnTo>
                  <a:lnTo>
                    <a:pt x="403" y="230"/>
                  </a:lnTo>
                  <a:lnTo>
                    <a:pt x="407" y="228"/>
                  </a:lnTo>
                  <a:lnTo>
                    <a:pt x="408" y="231"/>
                  </a:lnTo>
                  <a:lnTo>
                    <a:pt x="426" y="238"/>
                  </a:lnTo>
                  <a:lnTo>
                    <a:pt x="453" y="248"/>
                  </a:lnTo>
                  <a:lnTo>
                    <a:pt x="493" y="273"/>
                  </a:lnTo>
                  <a:lnTo>
                    <a:pt x="508" y="292"/>
                  </a:lnTo>
                  <a:lnTo>
                    <a:pt x="516" y="296"/>
                  </a:lnTo>
                  <a:lnTo>
                    <a:pt x="535" y="313"/>
                  </a:lnTo>
                  <a:lnTo>
                    <a:pt x="584" y="333"/>
                  </a:lnTo>
                  <a:lnTo>
                    <a:pt x="609" y="350"/>
                  </a:lnTo>
                  <a:lnTo>
                    <a:pt x="632" y="353"/>
                  </a:lnTo>
                  <a:lnTo>
                    <a:pt x="637" y="361"/>
                  </a:lnTo>
                  <a:lnTo>
                    <a:pt x="635" y="364"/>
                  </a:lnTo>
                  <a:lnTo>
                    <a:pt x="649" y="365"/>
                  </a:lnTo>
                  <a:lnTo>
                    <a:pt x="648" y="369"/>
                  </a:lnTo>
                  <a:lnTo>
                    <a:pt x="654" y="377"/>
                  </a:lnTo>
                  <a:lnTo>
                    <a:pt x="652" y="385"/>
                  </a:lnTo>
                  <a:lnTo>
                    <a:pt x="662" y="397"/>
                  </a:lnTo>
                  <a:lnTo>
                    <a:pt x="671" y="406"/>
                  </a:lnTo>
                  <a:lnTo>
                    <a:pt x="696" y="419"/>
                  </a:lnTo>
                  <a:lnTo>
                    <a:pt x="733" y="460"/>
                  </a:lnTo>
                  <a:lnTo>
                    <a:pt x="742" y="479"/>
                  </a:lnTo>
                  <a:lnTo>
                    <a:pt x="741" y="486"/>
                  </a:lnTo>
                  <a:lnTo>
                    <a:pt x="748" y="501"/>
                  </a:lnTo>
                  <a:lnTo>
                    <a:pt x="753" y="504"/>
                  </a:lnTo>
                  <a:lnTo>
                    <a:pt x="751" y="507"/>
                  </a:lnTo>
                  <a:lnTo>
                    <a:pt x="754" y="514"/>
                  </a:lnTo>
                  <a:lnTo>
                    <a:pt x="747" y="520"/>
                  </a:lnTo>
                  <a:lnTo>
                    <a:pt x="745" y="530"/>
                  </a:lnTo>
                  <a:lnTo>
                    <a:pt x="737" y="535"/>
                  </a:lnTo>
                  <a:lnTo>
                    <a:pt x="730" y="549"/>
                  </a:lnTo>
                  <a:lnTo>
                    <a:pt x="727" y="567"/>
                  </a:lnTo>
                  <a:lnTo>
                    <a:pt x="727" y="592"/>
                  </a:lnTo>
                  <a:lnTo>
                    <a:pt x="722" y="598"/>
                  </a:lnTo>
                  <a:lnTo>
                    <a:pt x="717" y="600"/>
                  </a:lnTo>
                  <a:lnTo>
                    <a:pt x="702" y="588"/>
                  </a:lnTo>
                  <a:lnTo>
                    <a:pt x="681" y="583"/>
                  </a:lnTo>
                  <a:lnTo>
                    <a:pt x="654" y="561"/>
                  </a:lnTo>
                  <a:lnTo>
                    <a:pt x="643" y="542"/>
                  </a:lnTo>
                  <a:lnTo>
                    <a:pt x="648" y="540"/>
                  </a:lnTo>
                  <a:lnTo>
                    <a:pt x="647" y="532"/>
                  </a:lnTo>
                  <a:lnTo>
                    <a:pt x="639" y="527"/>
                  </a:lnTo>
                  <a:lnTo>
                    <a:pt x="645" y="523"/>
                  </a:lnTo>
                  <a:lnTo>
                    <a:pt x="647" y="513"/>
                  </a:lnTo>
                  <a:lnTo>
                    <a:pt x="628" y="489"/>
                  </a:lnTo>
                  <a:lnTo>
                    <a:pt x="629" y="481"/>
                  </a:lnTo>
                  <a:lnTo>
                    <a:pt x="625" y="472"/>
                  </a:lnTo>
                  <a:lnTo>
                    <a:pt x="614" y="463"/>
                  </a:lnTo>
                  <a:lnTo>
                    <a:pt x="578" y="458"/>
                  </a:lnTo>
                  <a:lnTo>
                    <a:pt x="542" y="461"/>
                  </a:lnTo>
                  <a:lnTo>
                    <a:pt x="528" y="451"/>
                  </a:lnTo>
                  <a:lnTo>
                    <a:pt x="518" y="450"/>
                  </a:lnTo>
                  <a:lnTo>
                    <a:pt x="482" y="429"/>
                  </a:lnTo>
                  <a:lnTo>
                    <a:pt x="477" y="429"/>
                  </a:lnTo>
                  <a:lnTo>
                    <a:pt x="479" y="426"/>
                  </a:lnTo>
                  <a:lnTo>
                    <a:pt x="486" y="422"/>
                  </a:lnTo>
                  <a:lnTo>
                    <a:pt x="487" y="416"/>
                  </a:lnTo>
                  <a:lnTo>
                    <a:pt x="482" y="410"/>
                  </a:lnTo>
                  <a:lnTo>
                    <a:pt x="473" y="410"/>
                  </a:lnTo>
                  <a:lnTo>
                    <a:pt x="470" y="404"/>
                  </a:lnTo>
                  <a:lnTo>
                    <a:pt x="458" y="399"/>
                  </a:lnTo>
                  <a:lnTo>
                    <a:pt x="443" y="402"/>
                  </a:lnTo>
                  <a:lnTo>
                    <a:pt x="429" y="409"/>
                  </a:lnTo>
                  <a:lnTo>
                    <a:pt x="413" y="422"/>
                  </a:lnTo>
                  <a:lnTo>
                    <a:pt x="405" y="437"/>
                  </a:lnTo>
                  <a:lnTo>
                    <a:pt x="405" y="437"/>
                  </a:lnTo>
                  <a:lnTo>
                    <a:pt x="402" y="429"/>
                  </a:lnTo>
                  <a:lnTo>
                    <a:pt x="395" y="423"/>
                  </a:lnTo>
                  <a:lnTo>
                    <a:pt x="393" y="416"/>
                  </a:lnTo>
                  <a:lnTo>
                    <a:pt x="386" y="412"/>
                  </a:lnTo>
                  <a:lnTo>
                    <a:pt x="378" y="414"/>
                  </a:lnTo>
                  <a:lnTo>
                    <a:pt x="375" y="410"/>
                  </a:lnTo>
                  <a:lnTo>
                    <a:pt x="379" y="402"/>
                  </a:lnTo>
                  <a:lnTo>
                    <a:pt x="374" y="398"/>
                  </a:lnTo>
                  <a:lnTo>
                    <a:pt x="376" y="395"/>
                  </a:lnTo>
                  <a:lnTo>
                    <a:pt x="372" y="390"/>
                  </a:lnTo>
                  <a:lnTo>
                    <a:pt x="374" y="378"/>
                  </a:lnTo>
                  <a:lnTo>
                    <a:pt x="376" y="376"/>
                  </a:lnTo>
                  <a:lnTo>
                    <a:pt x="373" y="368"/>
                  </a:lnTo>
                  <a:lnTo>
                    <a:pt x="376" y="353"/>
                  </a:lnTo>
                  <a:lnTo>
                    <a:pt x="371" y="347"/>
                  </a:lnTo>
                  <a:lnTo>
                    <a:pt x="375" y="345"/>
                  </a:lnTo>
                  <a:lnTo>
                    <a:pt x="364" y="336"/>
                  </a:lnTo>
                  <a:lnTo>
                    <a:pt x="362" y="339"/>
                  </a:lnTo>
                  <a:lnTo>
                    <a:pt x="357" y="336"/>
                  </a:lnTo>
                  <a:lnTo>
                    <a:pt x="356" y="332"/>
                  </a:lnTo>
                  <a:lnTo>
                    <a:pt x="352" y="335"/>
                  </a:lnTo>
                  <a:lnTo>
                    <a:pt x="345" y="332"/>
                  </a:lnTo>
                  <a:lnTo>
                    <a:pt x="345" y="339"/>
                  </a:lnTo>
                  <a:lnTo>
                    <a:pt x="341" y="334"/>
                  </a:lnTo>
                  <a:lnTo>
                    <a:pt x="337" y="335"/>
                  </a:lnTo>
                  <a:lnTo>
                    <a:pt x="337" y="342"/>
                  </a:lnTo>
                  <a:lnTo>
                    <a:pt x="329" y="332"/>
                  </a:lnTo>
                  <a:lnTo>
                    <a:pt x="315" y="349"/>
                  </a:lnTo>
                  <a:lnTo>
                    <a:pt x="309" y="347"/>
                  </a:lnTo>
                  <a:lnTo>
                    <a:pt x="306" y="340"/>
                  </a:lnTo>
                  <a:lnTo>
                    <a:pt x="278" y="315"/>
                  </a:lnTo>
                  <a:lnTo>
                    <a:pt x="267" y="289"/>
                  </a:lnTo>
                  <a:lnTo>
                    <a:pt x="258" y="286"/>
                  </a:lnTo>
                  <a:lnTo>
                    <a:pt x="249" y="294"/>
                  </a:lnTo>
                  <a:lnTo>
                    <a:pt x="243" y="288"/>
                  </a:lnTo>
                  <a:lnTo>
                    <a:pt x="219" y="278"/>
                  </a:lnTo>
                  <a:lnTo>
                    <a:pt x="217" y="273"/>
                  </a:lnTo>
                  <a:lnTo>
                    <a:pt x="223" y="274"/>
                  </a:lnTo>
                  <a:lnTo>
                    <a:pt x="231" y="266"/>
                  </a:lnTo>
                  <a:lnTo>
                    <a:pt x="230" y="260"/>
                  </a:lnTo>
                  <a:lnTo>
                    <a:pt x="233" y="256"/>
                  </a:lnTo>
                  <a:lnTo>
                    <a:pt x="224" y="250"/>
                  </a:lnTo>
                  <a:lnTo>
                    <a:pt x="222" y="251"/>
                  </a:lnTo>
                  <a:lnTo>
                    <a:pt x="219" y="242"/>
                  </a:lnTo>
                  <a:lnTo>
                    <a:pt x="214" y="240"/>
                  </a:lnTo>
                  <a:lnTo>
                    <a:pt x="213" y="236"/>
                  </a:lnTo>
                  <a:lnTo>
                    <a:pt x="206" y="234"/>
                  </a:lnTo>
                  <a:lnTo>
                    <a:pt x="197" y="228"/>
                  </a:lnTo>
                  <a:lnTo>
                    <a:pt x="191" y="231"/>
                  </a:lnTo>
                  <a:lnTo>
                    <a:pt x="188" y="230"/>
                  </a:lnTo>
                  <a:lnTo>
                    <a:pt x="189" y="233"/>
                  </a:lnTo>
                  <a:lnTo>
                    <a:pt x="181" y="235"/>
                  </a:lnTo>
                  <a:lnTo>
                    <a:pt x="182" y="239"/>
                  </a:lnTo>
                  <a:lnTo>
                    <a:pt x="175" y="243"/>
                  </a:lnTo>
                  <a:lnTo>
                    <a:pt x="169" y="238"/>
                  </a:lnTo>
                  <a:lnTo>
                    <a:pt x="159" y="243"/>
                  </a:lnTo>
                  <a:lnTo>
                    <a:pt x="140" y="239"/>
                  </a:lnTo>
                  <a:lnTo>
                    <a:pt x="132" y="240"/>
                  </a:lnTo>
                  <a:lnTo>
                    <a:pt x="126" y="246"/>
                  </a:lnTo>
                  <a:lnTo>
                    <a:pt x="128" y="251"/>
                  </a:lnTo>
                  <a:lnTo>
                    <a:pt x="128" y="251"/>
                  </a:lnTo>
                  <a:lnTo>
                    <a:pt x="113" y="244"/>
                  </a:lnTo>
                  <a:lnTo>
                    <a:pt x="106" y="244"/>
                  </a:lnTo>
                  <a:lnTo>
                    <a:pt x="98" y="236"/>
                  </a:lnTo>
                  <a:lnTo>
                    <a:pt x="91" y="242"/>
                  </a:lnTo>
                  <a:lnTo>
                    <a:pt x="80" y="236"/>
                  </a:lnTo>
                  <a:lnTo>
                    <a:pt x="75" y="240"/>
                  </a:lnTo>
                  <a:lnTo>
                    <a:pt x="66" y="234"/>
                  </a:lnTo>
                  <a:lnTo>
                    <a:pt x="63" y="227"/>
                  </a:lnTo>
                  <a:lnTo>
                    <a:pt x="57" y="224"/>
                  </a:lnTo>
                  <a:lnTo>
                    <a:pt x="60" y="216"/>
                  </a:lnTo>
                  <a:lnTo>
                    <a:pt x="68" y="211"/>
                  </a:lnTo>
                  <a:lnTo>
                    <a:pt x="65" y="200"/>
                  </a:lnTo>
                  <a:lnTo>
                    <a:pt x="72" y="196"/>
                  </a:lnTo>
                  <a:lnTo>
                    <a:pt x="66" y="191"/>
                  </a:lnTo>
                  <a:lnTo>
                    <a:pt x="60" y="192"/>
                  </a:lnTo>
                  <a:lnTo>
                    <a:pt x="56" y="186"/>
                  </a:lnTo>
                  <a:lnTo>
                    <a:pt x="42" y="186"/>
                  </a:lnTo>
                  <a:lnTo>
                    <a:pt x="41" y="178"/>
                  </a:lnTo>
                  <a:lnTo>
                    <a:pt x="28" y="174"/>
                  </a:lnTo>
                  <a:lnTo>
                    <a:pt x="26" y="162"/>
                  </a:lnTo>
                  <a:lnTo>
                    <a:pt x="29" y="157"/>
                  </a:lnTo>
                  <a:lnTo>
                    <a:pt x="34" y="157"/>
                  </a:lnTo>
                  <a:lnTo>
                    <a:pt x="32" y="152"/>
                  </a:lnTo>
                  <a:lnTo>
                    <a:pt x="36" y="149"/>
                  </a:lnTo>
                  <a:lnTo>
                    <a:pt x="35" y="146"/>
                  </a:lnTo>
                  <a:lnTo>
                    <a:pt x="22" y="142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7" y="121"/>
                  </a:lnTo>
                  <a:lnTo>
                    <a:pt x="1" y="118"/>
                  </a:lnTo>
                  <a:lnTo>
                    <a:pt x="4" y="96"/>
                  </a:lnTo>
                  <a:lnTo>
                    <a:pt x="0" y="93"/>
                  </a:lnTo>
                  <a:lnTo>
                    <a:pt x="5" y="85"/>
                  </a:lnTo>
                  <a:lnTo>
                    <a:pt x="18" y="92"/>
                  </a:lnTo>
                  <a:lnTo>
                    <a:pt x="23" y="82"/>
                  </a:lnTo>
                  <a:lnTo>
                    <a:pt x="33" y="78"/>
                  </a:lnTo>
                  <a:lnTo>
                    <a:pt x="33" y="75"/>
                  </a:lnTo>
                  <a:lnTo>
                    <a:pt x="36" y="78"/>
                  </a:lnTo>
                  <a:lnTo>
                    <a:pt x="39" y="72"/>
                  </a:lnTo>
                  <a:lnTo>
                    <a:pt x="47" y="68"/>
                  </a:lnTo>
                  <a:lnTo>
                    <a:pt x="39" y="65"/>
                  </a:lnTo>
                  <a:lnTo>
                    <a:pt x="35" y="59"/>
                  </a:lnTo>
                  <a:lnTo>
                    <a:pt x="38" y="56"/>
                  </a:lnTo>
                  <a:lnTo>
                    <a:pt x="34" y="51"/>
                  </a:lnTo>
                  <a:lnTo>
                    <a:pt x="38" y="44"/>
                  </a:lnTo>
                  <a:lnTo>
                    <a:pt x="35" y="32"/>
                  </a:lnTo>
                  <a:lnTo>
                    <a:pt x="44" y="20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85" y="9"/>
                  </a:lnTo>
                  <a:lnTo>
                    <a:pt x="90" y="13"/>
                  </a:lnTo>
                  <a:lnTo>
                    <a:pt x="103" y="13"/>
                  </a:lnTo>
                  <a:lnTo>
                    <a:pt x="144" y="6"/>
                  </a:lnTo>
                  <a:lnTo>
                    <a:pt x="158" y="10"/>
                  </a:lnTo>
                  <a:lnTo>
                    <a:pt x="175" y="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206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" name="Sardinia">
              <a:extLst>
                <a:ext uri="{FF2B5EF4-FFF2-40B4-BE49-F238E27FC236}">
                  <a16:creationId xmlns="" xmlns:a16="http://schemas.microsoft.com/office/drawing/2014/main" id="{600227D7-0C60-493C-B632-87F856732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2138" y="3835401"/>
              <a:ext cx="565150" cy="1046163"/>
            </a:xfrm>
            <a:custGeom>
              <a:avLst/>
              <a:gdLst>
                <a:gd name="T0" fmla="*/ 65 w 356"/>
                <a:gd name="T1" fmla="*/ 631 h 659"/>
                <a:gd name="T2" fmla="*/ 36 w 356"/>
                <a:gd name="T3" fmla="*/ 573 h 659"/>
                <a:gd name="T4" fmla="*/ 18 w 356"/>
                <a:gd name="T5" fmla="*/ 583 h 659"/>
                <a:gd name="T6" fmla="*/ 328 w 356"/>
                <a:gd name="T7" fmla="*/ 106 h 659"/>
                <a:gd name="T8" fmla="*/ 17 w 356"/>
                <a:gd name="T9" fmla="*/ 83 h 659"/>
                <a:gd name="T10" fmla="*/ 45 w 356"/>
                <a:gd name="T11" fmla="*/ 49 h 659"/>
                <a:gd name="T12" fmla="*/ 24 w 356"/>
                <a:gd name="T13" fmla="*/ 67 h 659"/>
                <a:gd name="T14" fmla="*/ 18 w 356"/>
                <a:gd name="T15" fmla="*/ 68 h 659"/>
                <a:gd name="T16" fmla="*/ 30 w 356"/>
                <a:gd name="T17" fmla="*/ 45 h 659"/>
                <a:gd name="T18" fmla="*/ 283 w 356"/>
                <a:gd name="T19" fmla="*/ 23 h 659"/>
                <a:gd name="T20" fmla="*/ 258 w 356"/>
                <a:gd name="T21" fmla="*/ 7 h 659"/>
                <a:gd name="T22" fmla="*/ 237 w 356"/>
                <a:gd name="T23" fmla="*/ 19 h 659"/>
                <a:gd name="T24" fmla="*/ 261 w 356"/>
                <a:gd name="T25" fmla="*/ 25 h 659"/>
                <a:gd name="T26" fmla="*/ 276 w 356"/>
                <a:gd name="T27" fmla="*/ 37 h 659"/>
                <a:gd name="T28" fmla="*/ 292 w 356"/>
                <a:gd name="T29" fmla="*/ 31 h 659"/>
                <a:gd name="T30" fmla="*/ 302 w 356"/>
                <a:gd name="T31" fmla="*/ 42 h 659"/>
                <a:gd name="T32" fmla="*/ 296 w 356"/>
                <a:gd name="T33" fmla="*/ 58 h 659"/>
                <a:gd name="T34" fmla="*/ 300 w 356"/>
                <a:gd name="T35" fmla="*/ 64 h 659"/>
                <a:gd name="T36" fmla="*/ 307 w 356"/>
                <a:gd name="T37" fmla="*/ 68 h 659"/>
                <a:gd name="T38" fmla="*/ 307 w 356"/>
                <a:gd name="T39" fmla="*/ 83 h 659"/>
                <a:gd name="T40" fmla="*/ 292 w 356"/>
                <a:gd name="T41" fmla="*/ 97 h 659"/>
                <a:gd name="T42" fmla="*/ 312 w 356"/>
                <a:gd name="T43" fmla="*/ 96 h 659"/>
                <a:gd name="T44" fmla="*/ 325 w 356"/>
                <a:gd name="T45" fmla="*/ 113 h 659"/>
                <a:gd name="T46" fmla="*/ 328 w 356"/>
                <a:gd name="T47" fmla="*/ 128 h 659"/>
                <a:gd name="T48" fmla="*/ 341 w 356"/>
                <a:gd name="T49" fmla="*/ 166 h 659"/>
                <a:gd name="T50" fmla="*/ 356 w 356"/>
                <a:gd name="T51" fmla="*/ 206 h 659"/>
                <a:gd name="T52" fmla="*/ 319 w 356"/>
                <a:gd name="T53" fmla="*/ 310 h 659"/>
                <a:gd name="T54" fmla="*/ 328 w 356"/>
                <a:gd name="T55" fmla="*/ 366 h 659"/>
                <a:gd name="T56" fmla="*/ 322 w 356"/>
                <a:gd name="T57" fmla="*/ 410 h 659"/>
                <a:gd name="T58" fmla="*/ 318 w 356"/>
                <a:gd name="T59" fmla="*/ 497 h 659"/>
                <a:gd name="T60" fmla="*/ 304 w 356"/>
                <a:gd name="T61" fmla="*/ 551 h 659"/>
                <a:gd name="T62" fmla="*/ 292 w 356"/>
                <a:gd name="T63" fmla="*/ 592 h 659"/>
                <a:gd name="T64" fmla="*/ 274 w 356"/>
                <a:gd name="T65" fmla="*/ 590 h 659"/>
                <a:gd name="T66" fmla="*/ 204 w 356"/>
                <a:gd name="T67" fmla="*/ 565 h 659"/>
                <a:gd name="T68" fmla="*/ 186 w 356"/>
                <a:gd name="T69" fmla="*/ 627 h 659"/>
                <a:gd name="T70" fmla="*/ 143 w 356"/>
                <a:gd name="T71" fmla="*/ 650 h 659"/>
                <a:gd name="T72" fmla="*/ 111 w 356"/>
                <a:gd name="T73" fmla="*/ 646 h 659"/>
                <a:gd name="T74" fmla="*/ 108 w 356"/>
                <a:gd name="T75" fmla="*/ 650 h 659"/>
                <a:gd name="T76" fmla="*/ 83 w 356"/>
                <a:gd name="T77" fmla="*/ 606 h 659"/>
                <a:gd name="T78" fmla="*/ 63 w 356"/>
                <a:gd name="T79" fmla="*/ 593 h 659"/>
                <a:gd name="T80" fmla="*/ 63 w 356"/>
                <a:gd name="T81" fmla="*/ 544 h 659"/>
                <a:gd name="T82" fmla="*/ 58 w 356"/>
                <a:gd name="T83" fmla="*/ 509 h 659"/>
                <a:gd name="T84" fmla="*/ 70 w 356"/>
                <a:gd name="T85" fmla="*/ 459 h 659"/>
                <a:gd name="T86" fmla="*/ 65 w 356"/>
                <a:gd name="T87" fmla="*/ 417 h 659"/>
                <a:gd name="T88" fmla="*/ 86 w 356"/>
                <a:gd name="T89" fmla="*/ 406 h 659"/>
                <a:gd name="T90" fmla="*/ 55 w 356"/>
                <a:gd name="T91" fmla="*/ 376 h 659"/>
                <a:gd name="T92" fmla="*/ 58 w 356"/>
                <a:gd name="T93" fmla="*/ 340 h 659"/>
                <a:gd name="T94" fmla="*/ 73 w 356"/>
                <a:gd name="T95" fmla="*/ 272 h 659"/>
                <a:gd name="T96" fmla="*/ 56 w 356"/>
                <a:gd name="T97" fmla="*/ 238 h 659"/>
                <a:gd name="T98" fmla="*/ 23 w 356"/>
                <a:gd name="T99" fmla="*/ 194 h 659"/>
                <a:gd name="T100" fmla="*/ 5 w 356"/>
                <a:gd name="T101" fmla="*/ 192 h 659"/>
                <a:gd name="T102" fmla="*/ 8 w 356"/>
                <a:gd name="T103" fmla="*/ 160 h 659"/>
                <a:gd name="T104" fmla="*/ 19 w 356"/>
                <a:gd name="T105" fmla="*/ 107 h 659"/>
                <a:gd name="T106" fmla="*/ 38 w 356"/>
                <a:gd name="T107" fmla="*/ 118 h 659"/>
                <a:gd name="T108" fmla="*/ 118 w 356"/>
                <a:gd name="T109" fmla="*/ 99 h 659"/>
                <a:gd name="T110" fmla="*/ 185 w 356"/>
                <a:gd name="T111" fmla="*/ 40 h 659"/>
                <a:gd name="T112" fmla="*/ 215 w 356"/>
                <a:gd name="T113" fmla="*/ 32 h 659"/>
                <a:gd name="T114" fmla="*/ 213 w 356"/>
                <a:gd name="T115" fmla="*/ 6 h 659"/>
                <a:gd name="T116" fmla="*/ 270 w 356"/>
                <a:gd name="T117" fmla="*/ 0 h 659"/>
                <a:gd name="T118" fmla="*/ 267 w 356"/>
                <a:gd name="T119" fmla="*/ 6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6" h="659">
                  <a:moveTo>
                    <a:pt x="49" y="592"/>
                  </a:moveTo>
                  <a:lnTo>
                    <a:pt x="51" y="596"/>
                  </a:lnTo>
                  <a:lnTo>
                    <a:pt x="61" y="593"/>
                  </a:lnTo>
                  <a:lnTo>
                    <a:pt x="70" y="607"/>
                  </a:lnTo>
                  <a:lnTo>
                    <a:pt x="65" y="631"/>
                  </a:lnTo>
                  <a:lnTo>
                    <a:pt x="59" y="634"/>
                  </a:lnTo>
                  <a:lnTo>
                    <a:pt x="47" y="612"/>
                  </a:lnTo>
                  <a:lnTo>
                    <a:pt x="44" y="601"/>
                  </a:lnTo>
                  <a:lnTo>
                    <a:pt x="49" y="592"/>
                  </a:lnTo>
                  <a:close/>
                  <a:moveTo>
                    <a:pt x="36" y="573"/>
                  </a:moveTo>
                  <a:lnTo>
                    <a:pt x="36" y="596"/>
                  </a:lnTo>
                  <a:lnTo>
                    <a:pt x="29" y="597"/>
                  </a:lnTo>
                  <a:lnTo>
                    <a:pt x="24" y="593"/>
                  </a:lnTo>
                  <a:lnTo>
                    <a:pt x="24" y="587"/>
                  </a:lnTo>
                  <a:lnTo>
                    <a:pt x="18" y="583"/>
                  </a:lnTo>
                  <a:lnTo>
                    <a:pt x="27" y="573"/>
                  </a:lnTo>
                  <a:lnTo>
                    <a:pt x="36" y="573"/>
                  </a:lnTo>
                  <a:close/>
                  <a:moveTo>
                    <a:pt x="336" y="97"/>
                  </a:moveTo>
                  <a:lnTo>
                    <a:pt x="338" y="99"/>
                  </a:lnTo>
                  <a:lnTo>
                    <a:pt x="328" y="106"/>
                  </a:lnTo>
                  <a:lnTo>
                    <a:pt x="325" y="104"/>
                  </a:lnTo>
                  <a:lnTo>
                    <a:pt x="337" y="95"/>
                  </a:lnTo>
                  <a:lnTo>
                    <a:pt x="336" y="97"/>
                  </a:lnTo>
                  <a:close/>
                  <a:moveTo>
                    <a:pt x="20" y="81"/>
                  </a:moveTo>
                  <a:lnTo>
                    <a:pt x="17" y="83"/>
                  </a:lnTo>
                  <a:lnTo>
                    <a:pt x="17" y="79"/>
                  </a:lnTo>
                  <a:lnTo>
                    <a:pt x="20" y="81"/>
                  </a:lnTo>
                  <a:close/>
                  <a:moveTo>
                    <a:pt x="39" y="41"/>
                  </a:moveTo>
                  <a:lnTo>
                    <a:pt x="40" y="46"/>
                  </a:lnTo>
                  <a:lnTo>
                    <a:pt x="45" y="49"/>
                  </a:lnTo>
                  <a:lnTo>
                    <a:pt x="42" y="53"/>
                  </a:lnTo>
                  <a:lnTo>
                    <a:pt x="41" y="61"/>
                  </a:lnTo>
                  <a:lnTo>
                    <a:pt x="30" y="56"/>
                  </a:lnTo>
                  <a:lnTo>
                    <a:pt x="22" y="68"/>
                  </a:lnTo>
                  <a:lnTo>
                    <a:pt x="24" y="67"/>
                  </a:lnTo>
                  <a:lnTo>
                    <a:pt x="28" y="74"/>
                  </a:lnTo>
                  <a:lnTo>
                    <a:pt x="26" y="79"/>
                  </a:lnTo>
                  <a:lnTo>
                    <a:pt x="16" y="78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9" y="63"/>
                  </a:lnTo>
                  <a:lnTo>
                    <a:pt x="24" y="61"/>
                  </a:lnTo>
                  <a:lnTo>
                    <a:pt x="28" y="54"/>
                  </a:lnTo>
                  <a:lnTo>
                    <a:pt x="32" y="54"/>
                  </a:lnTo>
                  <a:lnTo>
                    <a:pt x="30" y="45"/>
                  </a:lnTo>
                  <a:lnTo>
                    <a:pt x="39" y="41"/>
                  </a:lnTo>
                  <a:close/>
                  <a:moveTo>
                    <a:pt x="281" y="7"/>
                  </a:moveTo>
                  <a:lnTo>
                    <a:pt x="284" y="14"/>
                  </a:lnTo>
                  <a:lnTo>
                    <a:pt x="279" y="22"/>
                  </a:lnTo>
                  <a:lnTo>
                    <a:pt x="283" y="23"/>
                  </a:lnTo>
                  <a:lnTo>
                    <a:pt x="274" y="25"/>
                  </a:lnTo>
                  <a:lnTo>
                    <a:pt x="278" y="6"/>
                  </a:lnTo>
                  <a:lnTo>
                    <a:pt x="281" y="7"/>
                  </a:lnTo>
                  <a:close/>
                  <a:moveTo>
                    <a:pt x="254" y="4"/>
                  </a:moveTo>
                  <a:lnTo>
                    <a:pt x="258" y="7"/>
                  </a:lnTo>
                  <a:lnTo>
                    <a:pt x="254" y="11"/>
                  </a:lnTo>
                  <a:lnTo>
                    <a:pt x="254" y="4"/>
                  </a:lnTo>
                  <a:close/>
                  <a:moveTo>
                    <a:pt x="230" y="3"/>
                  </a:moveTo>
                  <a:lnTo>
                    <a:pt x="240" y="11"/>
                  </a:lnTo>
                  <a:lnTo>
                    <a:pt x="237" y="19"/>
                  </a:lnTo>
                  <a:lnTo>
                    <a:pt x="242" y="24"/>
                  </a:lnTo>
                  <a:lnTo>
                    <a:pt x="253" y="23"/>
                  </a:lnTo>
                  <a:lnTo>
                    <a:pt x="254" y="18"/>
                  </a:lnTo>
                  <a:lnTo>
                    <a:pt x="259" y="17"/>
                  </a:lnTo>
                  <a:lnTo>
                    <a:pt x="261" y="25"/>
                  </a:lnTo>
                  <a:lnTo>
                    <a:pt x="263" y="25"/>
                  </a:lnTo>
                  <a:lnTo>
                    <a:pt x="271" y="25"/>
                  </a:lnTo>
                  <a:lnTo>
                    <a:pt x="267" y="30"/>
                  </a:lnTo>
                  <a:lnTo>
                    <a:pt x="272" y="31"/>
                  </a:lnTo>
                  <a:lnTo>
                    <a:pt x="276" y="37"/>
                  </a:lnTo>
                  <a:lnTo>
                    <a:pt x="275" y="49"/>
                  </a:lnTo>
                  <a:lnTo>
                    <a:pt x="281" y="39"/>
                  </a:lnTo>
                  <a:lnTo>
                    <a:pt x="280" y="35"/>
                  </a:lnTo>
                  <a:lnTo>
                    <a:pt x="291" y="35"/>
                  </a:lnTo>
                  <a:lnTo>
                    <a:pt x="292" y="31"/>
                  </a:lnTo>
                  <a:lnTo>
                    <a:pt x="296" y="36"/>
                  </a:lnTo>
                  <a:lnTo>
                    <a:pt x="293" y="37"/>
                  </a:lnTo>
                  <a:lnTo>
                    <a:pt x="297" y="37"/>
                  </a:lnTo>
                  <a:lnTo>
                    <a:pt x="296" y="42"/>
                  </a:lnTo>
                  <a:lnTo>
                    <a:pt x="302" y="42"/>
                  </a:lnTo>
                  <a:lnTo>
                    <a:pt x="303" y="47"/>
                  </a:lnTo>
                  <a:lnTo>
                    <a:pt x="299" y="54"/>
                  </a:lnTo>
                  <a:lnTo>
                    <a:pt x="296" y="51"/>
                  </a:lnTo>
                  <a:lnTo>
                    <a:pt x="295" y="52"/>
                  </a:lnTo>
                  <a:lnTo>
                    <a:pt x="296" y="58"/>
                  </a:lnTo>
                  <a:lnTo>
                    <a:pt x="293" y="60"/>
                  </a:lnTo>
                  <a:lnTo>
                    <a:pt x="290" y="72"/>
                  </a:lnTo>
                  <a:lnTo>
                    <a:pt x="293" y="72"/>
                  </a:lnTo>
                  <a:lnTo>
                    <a:pt x="293" y="67"/>
                  </a:lnTo>
                  <a:lnTo>
                    <a:pt x="300" y="64"/>
                  </a:lnTo>
                  <a:lnTo>
                    <a:pt x="298" y="73"/>
                  </a:lnTo>
                  <a:lnTo>
                    <a:pt x="304" y="74"/>
                  </a:lnTo>
                  <a:lnTo>
                    <a:pt x="303" y="70"/>
                  </a:lnTo>
                  <a:lnTo>
                    <a:pt x="305" y="72"/>
                  </a:lnTo>
                  <a:lnTo>
                    <a:pt x="307" y="68"/>
                  </a:lnTo>
                  <a:lnTo>
                    <a:pt x="321" y="76"/>
                  </a:lnTo>
                  <a:lnTo>
                    <a:pt x="319" y="79"/>
                  </a:lnTo>
                  <a:lnTo>
                    <a:pt x="310" y="74"/>
                  </a:lnTo>
                  <a:lnTo>
                    <a:pt x="304" y="79"/>
                  </a:lnTo>
                  <a:lnTo>
                    <a:pt x="307" y="83"/>
                  </a:lnTo>
                  <a:lnTo>
                    <a:pt x="302" y="91"/>
                  </a:lnTo>
                  <a:lnTo>
                    <a:pt x="303" y="95"/>
                  </a:lnTo>
                  <a:lnTo>
                    <a:pt x="292" y="93"/>
                  </a:lnTo>
                  <a:lnTo>
                    <a:pt x="287" y="95"/>
                  </a:lnTo>
                  <a:lnTo>
                    <a:pt x="292" y="97"/>
                  </a:lnTo>
                  <a:lnTo>
                    <a:pt x="301" y="97"/>
                  </a:lnTo>
                  <a:lnTo>
                    <a:pt x="304" y="98"/>
                  </a:lnTo>
                  <a:lnTo>
                    <a:pt x="302" y="100"/>
                  </a:lnTo>
                  <a:lnTo>
                    <a:pt x="306" y="105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11" y="105"/>
                  </a:lnTo>
                  <a:lnTo>
                    <a:pt x="320" y="109"/>
                  </a:lnTo>
                  <a:lnTo>
                    <a:pt x="318" y="115"/>
                  </a:lnTo>
                  <a:lnTo>
                    <a:pt x="325" y="113"/>
                  </a:lnTo>
                  <a:lnTo>
                    <a:pt x="334" y="119"/>
                  </a:lnTo>
                  <a:lnTo>
                    <a:pt x="331" y="121"/>
                  </a:lnTo>
                  <a:lnTo>
                    <a:pt x="326" y="120"/>
                  </a:lnTo>
                  <a:lnTo>
                    <a:pt x="325" y="124"/>
                  </a:lnTo>
                  <a:lnTo>
                    <a:pt x="328" y="128"/>
                  </a:lnTo>
                  <a:lnTo>
                    <a:pt x="323" y="130"/>
                  </a:lnTo>
                  <a:lnTo>
                    <a:pt x="323" y="135"/>
                  </a:lnTo>
                  <a:lnTo>
                    <a:pt x="333" y="144"/>
                  </a:lnTo>
                  <a:lnTo>
                    <a:pt x="333" y="155"/>
                  </a:lnTo>
                  <a:lnTo>
                    <a:pt x="341" y="166"/>
                  </a:lnTo>
                  <a:lnTo>
                    <a:pt x="338" y="176"/>
                  </a:lnTo>
                  <a:lnTo>
                    <a:pt x="341" y="186"/>
                  </a:lnTo>
                  <a:lnTo>
                    <a:pt x="348" y="193"/>
                  </a:lnTo>
                  <a:lnTo>
                    <a:pt x="349" y="202"/>
                  </a:lnTo>
                  <a:lnTo>
                    <a:pt x="356" y="206"/>
                  </a:lnTo>
                  <a:lnTo>
                    <a:pt x="343" y="243"/>
                  </a:lnTo>
                  <a:lnTo>
                    <a:pt x="328" y="257"/>
                  </a:lnTo>
                  <a:lnTo>
                    <a:pt x="314" y="280"/>
                  </a:lnTo>
                  <a:lnTo>
                    <a:pt x="314" y="294"/>
                  </a:lnTo>
                  <a:lnTo>
                    <a:pt x="319" y="310"/>
                  </a:lnTo>
                  <a:lnTo>
                    <a:pt x="328" y="322"/>
                  </a:lnTo>
                  <a:lnTo>
                    <a:pt x="336" y="327"/>
                  </a:lnTo>
                  <a:lnTo>
                    <a:pt x="336" y="333"/>
                  </a:lnTo>
                  <a:lnTo>
                    <a:pt x="326" y="357"/>
                  </a:lnTo>
                  <a:lnTo>
                    <a:pt x="328" y="366"/>
                  </a:lnTo>
                  <a:lnTo>
                    <a:pt x="332" y="367"/>
                  </a:lnTo>
                  <a:lnTo>
                    <a:pt x="333" y="370"/>
                  </a:lnTo>
                  <a:lnTo>
                    <a:pt x="325" y="378"/>
                  </a:lnTo>
                  <a:lnTo>
                    <a:pt x="329" y="390"/>
                  </a:lnTo>
                  <a:lnTo>
                    <a:pt x="322" y="410"/>
                  </a:lnTo>
                  <a:lnTo>
                    <a:pt x="324" y="430"/>
                  </a:lnTo>
                  <a:lnTo>
                    <a:pt x="318" y="446"/>
                  </a:lnTo>
                  <a:lnTo>
                    <a:pt x="320" y="469"/>
                  </a:lnTo>
                  <a:lnTo>
                    <a:pt x="315" y="487"/>
                  </a:lnTo>
                  <a:lnTo>
                    <a:pt x="318" y="497"/>
                  </a:lnTo>
                  <a:lnTo>
                    <a:pt x="308" y="528"/>
                  </a:lnTo>
                  <a:lnTo>
                    <a:pt x="309" y="537"/>
                  </a:lnTo>
                  <a:lnTo>
                    <a:pt x="315" y="543"/>
                  </a:lnTo>
                  <a:lnTo>
                    <a:pt x="309" y="545"/>
                  </a:lnTo>
                  <a:lnTo>
                    <a:pt x="304" y="551"/>
                  </a:lnTo>
                  <a:lnTo>
                    <a:pt x="300" y="570"/>
                  </a:lnTo>
                  <a:lnTo>
                    <a:pt x="304" y="575"/>
                  </a:lnTo>
                  <a:lnTo>
                    <a:pt x="300" y="588"/>
                  </a:lnTo>
                  <a:lnTo>
                    <a:pt x="295" y="588"/>
                  </a:lnTo>
                  <a:lnTo>
                    <a:pt x="292" y="592"/>
                  </a:lnTo>
                  <a:lnTo>
                    <a:pt x="292" y="597"/>
                  </a:lnTo>
                  <a:lnTo>
                    <a:pt x="287" y="594"/>
                  </a:lnTo>
                  <a:lnTo>
                    <a:pt x="287" y="588"/>
                  </a:lnTo>
                  <a:lnTo>
                    <a:pt x="284" y="587"/>
                  </a:lnTo>
                  <a:lnTo>
                    <a:pt x="274" y="590"/>
                  </a:lnTo>
                  <a:lnTo>
                    <a:pt x="244" y="565"/>
                  </a:lnTo>
                  <a:lnTo>
                    <a:pt x="226" y="562"/>
                  </a:lnTo>
                  <a:lnTo>
                    <a:pt x="218" y="567"/>
                  </a:lnTo>
                  <a:lnTo>
                    <a:pt x="216" y="574"/>
                  </a:lnTo>
                  <a:lnTo>
                    <a:pt x="204" y="565"/>
                  </a:lnTo>
                  <a:lnTo>
                    <a:pt x="196" y="569"/>
                  </a:lnTo>
                  <a:lnTo>
                    <a:pt x="186" y="583"/>
                  </a:lnTo>
                  <a:lnTo>
                    <a:pt x="186" y="599"/>
                  </a:lnTo>
                  <a:lnTo>
                    <a:pt x="191" y="607"/>
                  </a:lnTo>
                  <a:lnTo>
                    <a:pt x="186" y="627"/>
                  </a:lnTo>
                  <a:lnTo>
                    <a:pt x="184" y="625"/>
                  </a:lnTo>
                  <a:lnTo>
                    <a:pt x="181" y="627"/>
                  </a:lnTo>
                  <a:lnTo>
                    <a:pt x="152" y="655"/>
                  </a:lnTo>
                  <a:lnTo>
                    <a:pt x="147" y="655"/>
                  </a:lnTo>
                  <a:lnTo>
                    <a:pt x="143" y="650"/>
                  </a:lnTo>
                  <a:lnTo>
                    <a:pt x="140" y="653"/>
                  </a:lnTo>
                  <a:lnTo>
                    <a:pt x="135" y="645"/>
                  </a:lnTo>
                  <a:lnTo>
                    <a:pt x="123" y="639"/>
                  </a:lnTo>
                  <a:lnTo>
                    <a:pt x="122" y="643"/>
                  </a:lnTo>
                  <a:lnTo>
                    <a:pt x="111" y="646"/>
                  </a:lnTo>
                  <a:lnTo>
                    <a:pt x="113" y="650"/>
                  </a:lnTo>
                  <a:lnTo>
                    <a:pt x="108" y="652"/>
                  </a:lnTo>
                  <a:lnTo>
                    <a:pt x="110" y="658"/>
                  </a:lnTo>
                  <a:lnTo>
                    <a:pt x="107" y="659"/>
                  </a:lnTo>
                  <a:lnTo>
                    <a:pt x="108" y="650"/>
                  </a:lnTo>
                  <a:lnTo>
                    <a:pt x="100" y="651"/>
                  </a:lnTo>
                  <a:lnTo>
                    <a:pt x="103" y="638"/>
                  </a:lnTo>
                  <a:lnTo>
                    <a:pt x="91" y="628"/>
                  </a:lnTo>
                  <a:lnTo>
                    <a:pt x="90" y="610"/>
                  </a:lnTo>
                  <a:lnTo>
                    <a:pt x="83" y="606"/>
                  </a:lnTo>
                  <a:lnTo>
                    <a:pt x="71" y="606"/>
                  </a:lnTo>
                  <a:lnTo>
                    <a:pt x="73" y="599"/>
                  </a:lnTo>
                  <a:lnTo>
                    <a:pt x="70" y="593"/>
                  </a:lnTo>
                  <a:lnTo>
                    <a:pt x="68" y="590"/>
                  </a:lnTo>
                  <a:lnTo>
                    <a:pt x="63" y="593"/>
                  </a:lnTo>
                  <a:lnTo>
                    <a:pt x="63" y="581"/>
                  </a:lnTo>
                  <a:lnTo>
                    <a:pt x="48" y="565"/>
                  </a:lnTo>
                  <a:lnTo>
                    <a:pt x="48" y="561"/>
                  </a:lnTo>
                  <a:lnTo>
                    <a:pt x="61" y="550"/>
                  </a:lnTo>
                  <a:lnTo>
                    <a:pt x="63" y="544"/>
                  </a:lnTo>
                  <a:lnTo>
                    <a:pt x="60" y="533"/>
                  </a:lnTo>
                  <a:lnTo>
                    <a:pt x="54" y="531"/>
                  </a:lnTo>
                  <a:lnTo>
                    <a:pt x="54" y="524"/>
                  </a:lnTo>
                  <a:lnTo>
                    <a:pt x="49" y="521"/>
                  </a:lnTo>
                  <a:lnTo>
                    <a:pt x="58" y="509"/>
                  </a:lnTo>
                  <a:lnTo>
                    <a:pt x="58" y="503"/>
                  </a:lnTo>
                  <a:lnTo>
                    <a:pt x="51" y="499"/>
                  </a:lnTo>
                  <a:lnTo>
                    <a:pt x="52" y="495"/>
                  </a:lnTo>
                  <a:lnTo>
                    <a:pt x="67" y="475"/>
                  </a:lnTo>
                  <a:lnTo>
                    <a:pt x="70" y="459"/>
                  </a:lnTo>
                  <a:lnTo>
                    <a:pt x="66" y="450"/>
                  </a:lnTo>
                  <a:lnTo>
                    <a:pt x="68" y="442"/>
                  </a:lnTo>
                  <a:lnTo>
                    <a:pt x="65" y="438"/>
                  </a:lnTo>
                  <a:lnTo>
                    <a:pt x="67" y="431"/>
                  </a:lnTo>
                  <a:lnTo>
                    <a:pt x="65" y="417"/>
                  </a:lnTo>
                  <a:lnTo>
                    <a:pt x="68" y="414"/>
                  </a:lnTo>
                  <a:lnTo>
                    <a:pt x="75" y="426"/>
                  </a:lnTo>
                  <a:lnTo>
                    <a:pt x="78" y="426"/>
                  </a:lnTo>
                  <a:lnTo>
                    <a:pt x="79" y="417"/>
                  </a:lnTo>
                  <a:lnTo>
                    <a:pt x="86" y="406"/>
                  </a:lnTo>
                  <a:lnTo>
                    <a:pt x="88" y="388"/>
                  </a:lnTo>
                  <a:lnTo>
                    <a:pt x="81" y="377"/>
                  </a:lnTo>
                  <a:lnTo>
                    <a:pt x="72" y="377"/>
                  </a:lnTo>
                  <a:lnTo>
                    <a:pt x="64" y="384"/>
                  </a:lnTo>
                  <a:lnTo>
                    <a:pt x="55" y="376"/>
                  </a:lnTo>
                  <a:lnTo>
                    <a:pt x="54" y="358"/>
                  </a:lnTo>
                  <a:lnTo>
                    <a:pt x="59" y="345"/>
                  </a:lnTo>
                  <a:lnTo>
                    <a:pt x="50" y="341"/>
                  </a:lnTo>
                  <a:lnTo>
                    <a:pt x="56" y="337"/>
                  </a:lnTo>
                  <a:lnTo>
                    <a:pt x="58" y="340"/>
                  </a:lnTo>
                  <a:lnTo>
                    <a:pt x="67" y="337"/>
                  </a:lnTo>
                  <a:lnTo>
                    <a:pt x="74" y="329"/>
                  </a:lnTo>
                  <a:lnTo>
                    <a:pt x="75" y="323"/>
                  </a:lnTo>
                  <a:lnTo>
                    <a:pt x="68" y="302"/>
                  </a:lnTo>
                  <a:lnTo>
                    <a:pt x="73" y="272"/>
                  </a:lnTo>
                  <a:lnTo>
                    <a:pt x="68" y="263"/>
                  </a:lnTo>
                  <a:lnTo>
                    <a:pt x="60" y="258"/>
                  </a:lnTo>
                  <a:lnTo>
                    <a:pt x="52" y="258"/>
                  </a:lnTo>
                  <a:lnTo>
                    <a:pt x="51" y="252"/>
                  </a:lnTo>
                  <a:lnTo>
                    <a:pt x="56" y="238"/>
                  </a:lnTo>
                  <a:lnTo>
                    <a:pt x="50" y="216"/>
                  </a:lnTo>
                  <a:lnTo>
                    <a:pt x="42" y="214"/>
                  </a:lnTo>
                  <a:lnTo>
                    <a:pt x="35" y="189"/>
                  </a:lnTo>
                  <a:lnTo>
                    <a:pt x="24" y="191"/>
                  </a:lnTo>
                  <a:lnTo>
                    <a:pt x="23" y="194"/>
                  </a:lnTo>
                  <a:lnTo>
                    <a:pt x="15" y="195"/>
                  </a:lnTo>
                  <a:lnTo>
                    <a:pt x="15" y="188"/>
                  </a:lnTo>
                  <a:lnTo>
                    <a:pt x="18" y="186"/>
                  </a:lnTo>
                  <a:lnTo>
                    <a:pt x="13" y="181"/>
                  </a:lnTo>
                  <a:lnTo>
                    <a:pt x="5" y="192"/>
                  </a:lnTo>
                  <a:lnTo>
                    <a:pt x="3" y="192"/>
                  </a:lnTo>
                  <a:lnTo>
                    <a:pt x="2" y="180"/>
                  </a:lnTo>
                  <a:lnTo>
                    <a:pt x="10" y="176"/>
                  </a:lnTo>
                  <a:lnTo>
                    <a:pt x="16" y="162"/>
                  </a:lnTo>
                  <a:lnTo>
                    <a:pt x="8" y="160"/>
                  </a:lnTo>
                  <a:lnTo>
                    <a:pt x="0" y="150"/>
                  </a:lnTo>
                  <a:lnTo>
                    <a:pt x="7" y="140"/>
                  </a:lnTo>
                  <a:lnTo>
                    <a:pt x="6" y="133"/>
                  </a:lnTo>
                  <a:lnTo>
                    <a:pt x="11" y="128"/>
                  </a:lnTo>
                  <a:lnTo>
                    <a:pt x="19" y="107"/>
                  </a:lnTo>
                  <a:lnTo>
                    <a:pt x="9" y="93"/>
                  </a:lnTo>
                  <a:lnTo>
                    <a:pt x="15" y="83"/>
                  </a:lnTo>
                  <a:lnTo>
                    <a:pt x="22" y="89"/>
                  </a:lnTo>
                  <a:lnTo>
                    <a:pt x="21" y="100"/>
                  </a:lnTo>
                  <a:lnTo>
                    <a:pt x="38" y="118"/>
                  </a:lnTo>
                  <a:lnTo>
                    <a:pt x="50" y="120"/>
                  </a:lnTo>
                  <a:lnTo>
                    <a:pt x="60" y="119"/>
                  </a:lnTo>
                  <a:lnTo>
                    <a:pt x="68" y="124"/>
                  </a:lnTo>
                  <a:lnTo>
                    <a:pt x="90" y="121"/>
                  </a:lnTo>
                  <a:lnTo>
                    <a:pt x="118" y="99"/>
                  </a:lnTo>
                  <a:lnTo>
                    <a:pt x="139" y="96"/>
                  </a:lnTo>
                  <a:lnTo>
                    <a:pt x="155" y="76"/>
                  </a:lnTo>
                  <a:lnTo>
                    <a:pt x="155" y="71"/>
                  </a:lnTo>
                  <a:lnTo>
                    <a:pt x="167" y="64"/>
                  </a:lnTo>
                  <a:lnTo>
                    <a:pt x="185" y="40"/>
                  </a:lnTo>
                  <a:lnTo>
                    <a:pt x="191" y="37"/>
                  </a:lnTo>
                  <a:lnTo>
                    <a:pt x="194" y="40"/>
                  </a:lnTo>
                  <a:lnTo>
                    <a:pt x="204" y="38"/>
                  </a:lnTo>
                  <a:lnTo>
                    <a:pt x="207" y="32"/>
                  </a:lnTo>
                  <a:lnTo>
                    <a:pt x="215" y="32"/>
                  </a:lnTo>
                  <a:lnTo>
                    <a:pt x="218" y="28"/>
                  </a:lnTo>
                  <a:lnTo>
                    <a:pt x="215" y="20"/>
                  </a:lnTo>
                  <a:lnTo>
                    <a:pt x="217" y="11"/>
                  </a:lnTo>
                  <a:lnTo>
                    <a:pt x="212" y="10"/>
                  </a:lnTo>
                  <a:lnTo>
                    <a:pt x="213" y="6"/>
                  </a:lnTo>
                  <a:lnTo>
                    <a:pt x="217" y="9"/>
                  </a:lnTo>
                  <a:lnTo>
                    <a:pt x="223" y="6"/>
                  </a:lnTo>
                  <a:lnTo>
                    <a:pt x="223" y="10"/>
                  </a:lnTo>
                  <a:lnTo>
                    <a:pt x="230" y="3"/>
                  </a:lnTo>
                  <a:close/>
                  <a:moveTo>
                    <a:pt x="270" y="0"/>
                  </a:moveTo>
                  <a:lnTo>
                    <a:pt x="276" y="9"/>
                  </a:lnTo>
                  <a:lnTo>
                    <a:pt x="274" y="15"/>
                  </a:lnTo>
                  <a:lnTo>
                    <a:pt x="262" y="17"/>
                  </a:lnTo>
                  <a:lnTo>
                    <a:pt x="261" y="11"/>
                  </a:lnTo>
                  <a:lnTo>
                    <a:pt x="267" y="6"/>
                  </a:lnTo>
                  <a:lnTo>
                    <a:pt x="266" y="2"/>
                  </a:lnTo>
                  <a:lnTo>
                    <a:pt x="269" y="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59" name="Sicily">
              <a:extLst>
                <a:ext uri="{FF2B5EF4-FFF2-40B4-BE49-F238E27FC236}">
                  <a16:creationId xmlns="" xmlns:a16="http://schemas.microsoft.com/office/drawing/2014/main" id="{4681D90E-BECE-49A6-A404-C39A510600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124" y="4907622"/>
              <a:ext cx="1246187" cy="1385888"/>
            </a:xfrm>
            <a:custGeom>
              <a:avLst/>
              <a:gdLst>
                <a:gd name="T0" fmla="*/ 127 w 785"/>
                <a:gd name="T1" fmla="*/ 864 h 873"/>
                <a:gd name="T2" fmla="*/ 26 w 785"/>
                <a:gd name="T3" fmla="*/ 543 h 873"/>
                <a:gd name="T4" fmla="*/ 6 w 785"/>
                <a:gd name="T5" fmla="*/ 523 h 873"/>
                <a:gd name="T6" fmla="*/ 80 w 785"/>
                <a:gd name="T7" fmla="*/ 229 h 873"/>
                <a:gd name="T8" fmla="*/ 90 w 785"/>
                <a:gd name="T9" fmla="*/ 241 h 873"/>
                <a:gd name="T10" fmla="*/ 28 w 785"/>
                <a:gd name="T11" fmla="*/ 219 h 873"/>
                <a:gd name="T12" fmla="*/ 764 w 785"/>
                <a:gd name="T13" fmla="*/ 137 h 873"/>
                <a:gd name="T14" fmla="*/ 764 w 785"/>
                <a:gd name="T15" fmla="*/ 166 h 873"/>
                <a:gd name="T16" fmla="*/ 704 w 785"/>
                <a:gd name="T17" fmla="*/ 260 h 873"/>
                <a:gd name="T18" fmla="*/ 688 w 785"/>
                <a:gd name="T19" fmla="*/ 308 h 873"/>
                <a:gd name="T20" fmla="*/ 667 w 785"/>
                <a:gd name="T21" fmla="*/ 396 h 873"/>
                <a:gd name="T22" fmla="*/ 698 w 785"/>
                <a:gd name="T23" fmla="*/ 420 h 873"/>
                <a:gd name="T24" fmla="*/ 686 w 785"/>
                <a:gd name="T25" fmla="*/ 431 h 873"/>
                <a:gd name="T26" fmla="*/ 693 w 785"/>
                <a:gd name="T27" fmla="*/ 444 h 873"/>
                <a:gd name="T28" fmla="*/ 705 w 785"/>
                <a:gd name="T29" fmla="*/ 464 h 873"/>
                <a:gd name="T30" fmla="*/ 710 w 785"/>
                <a:gd name="T31" fmla="*/ 477 h 873"/>
                <a:gd name="T32" fmla="*/ 667 w 785"/>
                <a:gd name="T33" fmla="*/ 534 h 873"/>
                <a:gd name="T34" fmla="*/ 650 w 785"/>
                <a:gd name="T35" fmla="*/ 559 h 873"/>
                <a:gd name="T36" fmla="*/ 593 w 785"/>
                <a:gd name="T37" fmla="*/ 555 h 873"/>
                <a:gd name="T38" fmla="*/ 532 w 785"/>
                <a:gd name="T39" fmla="*/ 529 h 873"/>
                <a:gd name="T40" fmla="*/ 451 w 785"/>
                <a:gd name="T41" fmla="*/ 452 h 873"/>
                <a:gd name="T42" fmla="*/ 383 w 785"/>
                <a:gd name="T43" fmla="*/ 442 h 873"/>
                <a:gd name="T44" fmla="*/ 333 w 785"/>
                <a:gd name="T45" fmla="*/ 405 h 873"/>
                <a:gd name="T46" fmla="*/ 283 w 785"/>
                <a:gd name="T47" fmla="*/ 378 h 873"/>
                <a:gd name="T48" fmla="*/ 217 w 785"/>
                <a:gd name="T49" fmla="*/ 333 h 873"/>
                <a:gd name="T50" fmla="*/ 134 w 785"/>
                <a:gd name="T51" fmla="*/ 306 h 873"/>
                <a:gd name="T52" fmla="*/ 112 w 785"/>
                <a:gd name="T53" fmla="*/ 265 h 873"/>
                <a:gd name="T54" fmla="*/ 125 w 785"/>
                <a:gd name="T55" fmla="*/ 219 h 873"/>
                <a:gd name="T56" fmla="*/ 149 w 785"/>
                <a:gd name="T57" fmla="*/ 197 h 873"/>
                <a:gd name="T58" fmla="*/ 166 w 785"/>
                <a:gd name="T59" fmla="*/ 170 h 873"/>
                <a:gd name="T60" fmla="*/ 181 w 785"/>
                <a:gd name="T61" fmla="*/ 181 h 873"/>
                <a:gd name="T62" fmla="*/ 242 w 785"/>
                <a:gd name="T63" fmla="*/ 193 h 873"/>
                <a:gd name="T64" fmla="*/ 249 w 785"/>
                <a:gd name="T65" fmla="*/ 165 h 873"/>
                <a:gd name="T66" fmla="*/ 293 w 785"/>
                <a:gd name="T67" fmla="*/ 157 h 873"/>
                <a:gd name="T68" fmla="*/ 306 w 785"/>
                <a:gd name="T69" fmla="*/ 188 h 873"/>
                <a:gd name="T70" fmla="*/ 339 w 785"/>
                <a:gd name="T71" fmla="*/ 199 h 873"/>
                <a:gd name="T72" fmla="*/ 425 w 785"/>
                <a:gd name="T73" fmla="*/ 208 h 873"/>
                <a:gd name="T74" fmla="*/ 496 w 785"/>
                <a:gd name="T75" fmla="*/ 215 h 873"/>
                <a:gd name="T76" fmla="*/ 594 w 785"/>
                <a:gd name="T77" fmla="*/ 172 h 873"/>
                <a:gd name="T78" fmla="*/ 656 w 785"/>
                <a:gd name="T79" fmla="*/ 176 h 873"/>
                <a:gd name="T80" fmla="*/ 697 w 785"/>
                <a:gd name="T81" fmla="*/ 151 h 873"/>
                <a:gd name="T82" fmla="*/ 708 w 785"/>
                <a:gd name="T83" fmla="*/ 161 h 873"/>
                <a:gd name="T84" fmla="*/ 646 w 785"/>
                <a:gd name="T85" fmla="*/ 111 h 873"/>
                <a:gd name="T86" fmla="*/ 638 w 785"/>
                <a:gd name="T87" fmla="*/ 101 h 873"/>
                <a:gd name="T88" fmla="*/ 642 w 785"/>
                <a:gd name="T89" fmla="*/ 87 h 873"/>
                <a:gd name="T90" fmla="*/ 639 w 785"/>
                <a:gd name="T91" fmla="*/ 77 h 873"/>
                <a:gd name="T92" fmla="*/ 512 w 785"/>
                <a:gd name="T93" fmla="*/ 68 h 873"/>
                <a:gd name="T94" fmla="*/ 603 w 785"/>
                <a:gd name="T95" fmla="*/ 67 h 873"/>
                <a:gd name="T96" fmla="*/ 561 w 785"/>
                <a:gd name="T97" fmla="*/ 68 h 873"/>
                <a:gd name="T98" fmla="*/ 662 w 785"/>
                <a:gd name="T99" fmla="*/ 48 h 873"/>
                <a:gd name="T100" fmla="*/ 268 w 785"/>
                <a:gd name="T101" fmla="*/ 27 h 873"/>
                <a:gd name="T102" fmla="*/ 266 w 785"/>
                <a:gd name="T103" fmla="*/ 26 h 873"/>
                <a:gd name="T104" fmla="*/ 694 w 785"/>
                <a:gd name="T105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5" h="873">
                  <a:moveTo>
                    <a:pt x="127" y="864"/>
                  </a:moveTo>
                  <a:lnTo>
                    <a:pt x="146" y="866"/>
                  </a:lnTo>
                  <a:lnTo>
                    <a:pt x="148" y="873"/>
                  </a:lnTo>
                  <a:lnTo>
                    <a:pt x="124" y="866"/>
                  </a:lnTo>
                  <a:lnTo>
                    <a:pt x="127" y="864"/>
                  </a:lnTo>
                  <a:close/>
                  <a:moveTo>
                    <a:pt x="6" y="523"/>
                  </a:moveTo>
                  <a:lnTo>
                    <a:pt x="15" y="528"/>
                  </a:lnTo>
                  <a:lnTo>
                    <a:pt x="18" y="527"/>
                  </a:lnTo>
                  <a:lnTo>
                    <a:pt x="26" y="533"/>
                  </a:lnTo>
                  <a:lnTo>
                    <a:pt x="26" y="543"/>
                  </a:lnTo>
                  <a:lnTo>
                    <a:pt x="21" y="550"/>
                  </a:lnTo>
                  <a:lnTo>
                    <a:pt x="13" y="550"/>
                  </a:lnTo>
                  <a:lnTo>
                    <a:pt x="0" y="533"/>
                  </a:lnTo>
                  <a:lnTo>
                    <a:pt x="0" y="526"/>
                  </a:lnTo>
                  <a:lnTo>
                    <a:pt x="6" y="523"/>
                  </a:lnTo>
                  <a:close/>
                  <a:moveTo>
                    <a:pt x="109" y="258"/>
                  </a:moveTo>
                  <a:lnTo>
                    <a:pt x="105" y="244"/>
                  </a:lnTo>
                  <a:lnTo>
                    <a:pt x="110" y="241"/>
                  </a:lnTo>
                  <a:lnTo>
                    <a:pt x="109" y="258"/>
                  </a:lnTo>
                  <a:close/>
                  <a:moveTo>
                    <a:pt x="80" y="229"/>
                  </a:moveTo>
                  <a:lnTo>
                    <a:pt x="84" y="235"/>
                  </a:lnTo>
                  <a:lnTo>
                    <a:pt x="88" y="233"/>
                  </a:lnTo>
                  <a:lnTo>
                    <a:pt x="92" y="236"/>
                  </a:lnTo>
                  <a:lnTo>
                    <a:pt x="92" y="241"/>
                  </a:lnTo>
                  <a:lnTo>
                    <a:pt x="90" y="241"/>
                  </a:lnTo>
                  <a:lnTo>
                    <a:pt x="86" y="237"/>
                  </a:lnTo>
                  <a:lnTo>
                    <a:pt x="75" y="238"/>
                  </a:lnTo>
                  <a:lnTo>
                    <a:pt x="72" y="233"/>
                  </a:lnTo>
                  <a:lnTo>
                    <a:pt x="80" y="229"/>
                  </a:lnTo>
                  <a:close/>
                  <a:moveTo>
                    <a:pt x="28" y="219"/>
                  </a:moveTo>
                  <a:lnTo>
                    <a:pt x="34" y="230"/>
                  </a:lnTo>
                  <a:lnTo>
                    <a:pt x="24" y="227"/>
                  </a:lnTo>
                  <a:lnTo>
                    <a:pt x="21" y="219"/>
                  </a:lnTo>
                  <a:lnTo>
                    <a:pt x="28" y="219"/>
                  </a:lnTo>
                  <a:close/>
                  <a:moveTo>
                    <a:pt x="764" y="137"/>
                  </a:moveTo>
                  <a:lnTo>
                    <a:pt x="773" y="143"/>
                  </a:lnTo>
                  <a:lnTo>
                    <a:pt x="785" y="146"/>
                  </a:lnTo>
                  <a:lnTo>
                    <a:pt x="773" y="149"/>
                  </a:lnTo>
                  <a:lnTo>
                    <a:pt x="767" y="154"/>
                  </a:lnTo>
                  <a:lnTo>
                    <a:pt x="764" y="166"/>
                  </a:lnTo>
                  <a:lnTo>
                    <a:pt x="768" y="165"/>
                  </a:lnTo>
                  <a:lnTo>
                    <a:pt x="751" y="196"/>
                  </a:lnTo>
                  <a:lnTo>
                    <a:pt x="711" y="249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705" y="264"/>
                  </a:lnTo>
                  <a:lnTo>
                    <a:pt x="691" y="281"/>
                  </a:lnTo>
                  <a:lnTo>
                    <a:pt x="689" y="287"/>
                  </a:lnTo>
                  <a:lnTo>
                    <a:pt x="692" y="293"/>
                  </a:lnTo>
                  <a:lnTo>
                    <a:pt x="688" y="308"/>
                  </a:lnTo>
                  <a:lnTo>
                    <a:pt x="683" y="314"/>
                  </a:lnTo>
                  <a:lnTo>
                    <a:pt x="684" y="329"/>
                  </a:lnTo>
                  <a:lnTo>
                    <a:pt x="671" y="341"/>
                  </a:lnTo>
                  <a:lnTo>
                    <a:pt x="665" y="352"/>
                  </a:lnTo>
                  <a:lnTo>
                    <a:pt x="667" y="396"/>
                  </a:lnTo>
                  <a:lnTo>
                    <a:pt x="681" y="405"/>
                  </a:lnTo>
                  <a:lnTo>
                    <a:pt x="687" y="407"/>
                  </a:lnTo>
                  <a:lnTo>
                    <a:pt x="690" y="404"/>
                  </a:lnTo>
                  <a:lnTo>
                    <a:pt x="700" y="417"/>
                  </a:lnTo>
                  <a:lnTo>
                    <a:pt x="698" y="420"/>
                  </a:lnTo>
                  <a:lnTo>
                    <a:pt x="694" y="417"/>
                  </a:lnTo>
                  <a:lnTo>
                    <a:pt x="693" y="424"/>
                  </a:lnTo>
                  <a:lnTo>
                    <a:pt x="691" y="416"/>
                  </a:lnTo>
                  <a:lnTo>
                    <a:pt x="687" y="418"/>
                  </a:lnTo>
                  <a:lnTo>
                    <a:pt x="686" y="431"/>
                  </a:lnTo>
                  <a:lnTo>
                    <a:pt x="690" y="441"/>
                  </a:lnTo>
                  <a:lnTo>
                    <a:pt x="695" y="439"/>
                  </a:lnTo>
                  <a:lnTo>
                    <a:pt x="697" y="443"/>
                  </a:lnTo>
                  <a:lnTo>
                    <a:pt x="694" y="441"/>
                  </a:lnTo>
                  <a:lnTo>
                    <a:pt x="693" y="444"/>
                  </a:lnTo>
                  <a:lnTo>
                    <a:pt x="695" y="450"/>
                  </a:lnTo>
                  <a:lnTo>
                    <a:pt x="701" y="453"/>
                  </a:lnTo>
                  <a:lnTo>
                    <a:pt x="709" y="453"/>
                  </a:lnTo>
                  <a:lnTo>
                    <a:pt x="709" y="465"/>
                  </a:lnTo>
                  <a:lnTo>
                    <a:pt x="705" y="464"/>
                  </a:lnTo>
                  <a:lnTo>
                    <a:pt x="705" y="470"/>
                  </a:lnTo>
                  <a:lnTo>
                    <a:pt x="708" y="472"/>
                  </a:lnTo>
                  <a:lnTo>
                    <a:pt x="711" y="470"/>
                  </a:lnTo>
                  <a:lnTo>
                    <a:pt x="717" y="480"/>
                  </a:lnTo>
                  <a:lnTo>
                    <a:pt x="710" y="477"/>
                  </a:lnTo>
                  <a:lnTo>
                    <a:pt x="705" y="479"/>
                  </a:lnTo>
                  <a:lnTo>
                    <a:pt x="701" y="488"/>
                  </a:lnTo>
                  <a:lnTo>
                    <a:pt x="690" y="491"/>
                  </a:lnTo>
                  <a:lnTo>
                    <a:pt x="679" y="503"/>
                  </a:lnTo>
                  <a:lnTo>
                    <a:pt x="667" y="534"/>
                  </a:lnTo>
                  <a:lnTo>
                    <a:pt x="676" y="564"/>
                  </a:lnTo>
                  <a:lnTo>
                    <a:pt x="674" y="568"/>
                  </a:lnTo>
                  <a:lnTo>
                    <a:pt x="671" y="566"/>
                  </a:lnTo>
                  <a:lnTo>
                    <a:pt x="664" y="573"/>
                  </a:lnTo>
                  <a:lnTo>
                    <a:pt x="650" y="559"/>
                  </a:lnTo>
                  <a:lnTo>
                    <a:pt x="638" y="562"/>
                  </a:lnTo>
                  <a:lnTo>
                    <a:pt x="629" y="554"/>
                  </a:lnTo>
                  <a:lnTo>
                    <a:pt x="620" y="552"/>
                  </a:lnTo>
                  <a:lnTo>
                    <a:pt x="600" y="559"/>
                  </a:lnTo>
                  <a:lnTo>
                    <a:pt x="593" y="555"/>
                  </a:lnTo>
                  <a:lnTo>
                    <a:pt x="581" y="555"/>
                  </a:lnTo>
                  <a:lnTo>
                    <a:pt x="570" y="543"/>
                  </a:lnTo>
                  <a:lnTo>
                    <a:pt x="560" y="539"/>
                  </a:lnTo>
                  <a:lnTo>
                    <a:pt x="539" y="537"/>
                  </a:lnTo>
                  <a:lnTo>
                    <a:pt x="532" y="529"/>
                  </a:lnTo>
                  <a:lnTo>
                    <a:pt x="529" y="515"/>
                  </a:lnTo>
                  <a:lnTo>
                    <a:pt x="516" y="491"/>
                  </a:lnTo>
                  <a:lnTo>
                    <a:pt x="491" y="466"/>
                  </a:lnTo>
                  <a:lnTo>
                    <a:pt x="471" y="457"/>
                  </a:lnTo>
                  <a:lnTo>
                    <a:pt x="451" y="452"/>
                  </a:lnTo>
                  <a:lnTo>
                    <a:pt x="430" y="453"/>
                  </a:lnTo>
                  <a:lnTo>
                    <a:pt x="416" y="456"/>
                  </a:lnTo>
                  <a:lnTo>
                    <a:pt x="410" y="454"/>
                  </a:lnTo>
                  <a:lnTo>
                    <a:pt x="399" y="443"/>
                  </a:lnTo>
                  <a:lnTo>
                    <a:pt x="383" y="442"/>
                  </a:lnTo>
                  <a:lnTo>
                    <a:pt x="365" y="430"/>
                  </a:lnTo>
                  <a:lnTo>
                    <a:pt x="361" y="421"/>
                  </a:lnTo>
                  <a:lnTo>
                    <a:pt x="342" y="406"/>
                  </a:lnTo>
                  <a:lnTo>
                    <a:pt x="336" y="408"/>
                  </a:lnTo>
                  <a:lnTo>
                    <a:pt x="333" y="405"/>
                  </a:lnTo>
                  <a:lnTo>
                    <a:pt x="320" y="404"/>
                  </a:lnTo>
                  <a:lnTo>
                    <a:pt x="310" y="393"/>
                  </a:lnTo>
                  <a:lnTo>
                    <a:pt x="294" y="385"/>
                  </a:lnTo>
                  <a:lnTo>
                    <a:pt x="288" y="379"/>
                  </a:lnTo>
                  <a:lnTo>
                    <a:pt x="283" y="378"/>
                  </a:lnTo>
                  <a:lnTo>
                    <a:pt x="279" y="369"/>
                  </a:lnTo>
                  <a:lnTo>
                    <a:pt x="260" y="351"/>
                  </a:lnTo>
                  <a:lnTo>
                    <a:pt x="242" y="348"/>
                  </a:lnTo>
                  <a:lnTo>
                    <a:pt x="229" y="350"/>
                  </a:lnTo>
                  <a:lnTo>
                    <a:pt x="217" y="333"/>
                  </a:lnTo>
                  <a:lnTo>
                    <a:pt x="208" y="329"/>
                  </a:lnTo>
                  <a:lnTo>
                    <a:pt x="179" y="328"/>
                  </a:lnTo>
                  <a:lnTo>
                    <a:pt x="158" y="334"/>
                  </a:lnTo>
                  <a:lnTo>
                    <a:pt x="143" y="312"/>
                  </a:lnTo>
                  <a:lnTo>
                    <a:pt x="134" y="306"/>
                  </a:lnTo>
                  <a:lnTo>
                    <a:pt x="125" y="307"/>
                  </a:lnTo>
                  <a:lnTo>
                    <a:pt x="116" y="297"/>
                  </a:lnTo>
                  <a:lnTo>
                    <a:pt x="114" y="285"/>
                  </a:lnTo>
                  <a:lnTo>
                    <a:pt x="104" y="270"/>
                  </a:lnTo>
                  <a:lnTo>
                    <a:pt x="112" y="265"/>
                  </a:lnTo>
                  <a:lnTo>
                    <a:pt x="118" y="251"/>
                  </a:lnTo>
                  <a:lnTo>
                    <a:pt x="111" y="241"/>
                  </a:lnTo>
                  <a:lnTo>
                    <a:pt x="120" y="229"/>
                  </a:lnTo>
                  <a:lnTo>
                    <a:pt x="120" y="221"/>
                  </a:lnTo>
                  <a:lnTo>
                    <a:pt x="125" y="219"/>
                  </a:lnTo>
                  <a:lnTo>
                    <a:pt x="119" y="213"/>
                  </a:lnTo>
                  <a:lnTo>
                    <a:pt x="125" y="211"/>
                  </a:lnTo>
                  <a:lnTo>
                    <a:pt x="135" y="198"/>
                  </a:lnTo>
                  <a:lnTo>
                    <a:pt x="142" y="199"/>
                  </a:lnTo>
                  <a:lnTo>
                    <a:pt x="149" y="197"/>
                  </a:lnTo>
                  <a:lnTo>
                    <a:pt x="154" y="192"/>
                  </a:lnTo>
                  <a:lnTo>
                    <a:pt x="154" y="187"/>
                  </a:lnTo>
                  <a:lnTo>
                    <a:pt x="165" y="188"/>
                  </a:lnTo>
                  <a:lnTo>
                    <a:pt x="170" y="180"/>
                  </a:lnTo>
                  <a:lnTo>
                    <a:pt x="166" y="170"/>
                  </a:lnTo>
                  <a:lnTo>
                    <a:pt x="169" y="166"/>
                  </a:lnTo>
                  <a:lnTo>
                    <a:pt x="171" y="169"/>
                  </a:lnTo>
                  <a:lnTo>
                    <a:pt x="177" y="169"/>
                  </a:lnTo>
                  <a:lnTo>
                    <a:pt x="177" y="177"/>
                  </a:lnTo>
                  <a:lnTo>
                    <a:pt x="181" y="181"/>
                  </a:lnTo>
                  <a:lnTo>
                    <a:pt x="181" y="187"/>
                  </a:lnTo>
                  <a:lnTo>
                    <a:pt x="186" y="195"/>
                  </a:lnTo>
                  <a:lnTo>
                    <a:pt x="205" y="211"/>
                  </a:lnTo>
                  <a:lnTo>
                    <a:pt x="223" y="205"/>
                  </a:lnTo>
                  <a:lnTo>
                    <a:pt x="242" y="193"/>
                  </a:lnTo>
                  <a:lnTo>
                    <a:pt x="237" y="180"/>
                  </a:lnTo>
                  <a:lnTo>
                    <a:pt x="241" y="179"/>
                  </a:lnTo>
                  <a:lnTo>
                    <a:pt x="244" y="174"/>
                  </a:lnTo>
                  <a:lnTo>
                    <a:pt x="242" y="170"/>
                  </a:lnTo>
                  <a:lnTo>
                    <a:pt x="249" y="165"/>
                  </a:lnTo>
                  <a:lnTo>
                    <a:pt x="266" y="172"/>
                  </a:lnTo>
                  <a:lnTo>
                    <a:pt x="275" y="167"/>
                  </a:lnTo>
                  <a:lnTo>
                    <a:pt x="277" y="162"/>
                  </a:lnTo>
                  <a:lnTo>
                    <a:pt x="284" y="163"/>
                  </a:lnTo>
                  <a:lnTo>
                    <a:pt x="293" y="157"/>
                  </a:lnTo>
                  <a:lnTo>
                    <a:pt x="295" y="163"/>
                  </a:lnTo>
                  <a:lnTo>
                    <a:pt x="303" y="168"/>
                  </a:lnTo>
                  <a:lnTo>
                    <a:pt x="305" y="177"/>
                  </a:lnTo>
                  <a:lnTo>
                    <a:pt x="302" y="182"/>
                  </a:lnTo>
                  <a:lnTo>
                    <a:pt x="306" y="188"/>
                  </a:lnTo>
                  <a:lnTo>
                    <a:pt x="320" y="192"/>
                  </a:lnTo>
                  <a:lnTo>
                    <a:pt x="329" y="189"/>
                  </a:lnTo>
                  <a:lnTo>
                    <a:pt x="333" y="185"/>
                  </a:lnTo>
                  <a:lnTo>
                    <a:pt x="339" y="187"/>
                  </a:lnTo>
                  <a:lnTo>
                    <a:pt x="339" y="199"/>
                  </a:lnTo>
                  <a:lnTo>
                    <a:pt x="345" y="206"/>
                  </a:lnTo>
                  <a:lnTo>
                    <a:pt x="376" y="223"/>
                  </a:lnTo>
                  <a:lnTo>
                    <a:pt x="387" y="225"/>
                  </a:lnTo>
                  <a:lnTo>
                    <a:pt x="408" y="219"/>
                  </a:lnTo>
                  <a:lnTo>
                    <a:pt x="425" y="208"/>
                  </a:lnTo>
                  <a:lnTo>
                    <a:pt x="441" y="205"/>
                  </a:lnTo>
                  <a:lnTo>
                    <a:pt x="450" y="212"/>
                  </a:lnTo>
                  <a:lnTo>
                    <a:pt x="459" y="213"/>
                  </a:lnTo>
                  <a:lnTo>
                    <a:pt x="466" y="208"/>
                  </a:lnTo>
                  <a:lnTo>
                    <a:pt x="496" y="215"/>
                  </a:lnTo>
                  <a:lnTo>
                    <a:pt x="515" y="212"/>
                  </a:lnTo>
                  <a:lnTo>
                    <a:pt x="526" y="205"/>
                  </a:lnTo>
                  <a:lnTo>
                    <a:pt x="537" y="207"/>
                  </a:lnTo>
                  <a:lnTo>
                    <a:pt x="571" y="196"/>
                  </a:lnTo>
                  <a:lnTo>
                    <a:pt x="594" y="172"/>
                  </a:lnTo>
                  <a:lnTo>
                    <a:pt x="603" y="176"/>
                  </a:lnTo>
                  <a:lnTo>
                    <a:pt x="623" y="170"/>
                  </a:lnTo>
                  <a:lnTo>
                    <a:pt x="629" y="165"/>
                  </a:lnTo>
                  <a:lnTo>
                    <a:pt x="641" y="176"/>
                  </a:lnTo>
                  <a:lnTo>
                    <a:pt x="656" y="176"/>
                  </a:lnTo>
                  <a:lnTo>
                    <a:pt x="659" y="182"/>
                  </a:lnTo>
                  <a:lnTo>
                    <a:pt x="668" y="184"/>
                  </a:lnTo>
                  <a:lnTo>
                    <a:pt x="684" y="175"/>
                  </a:lnTo>
                  <a:lnTo>
                    <a:pt x="693" y="164"/>
                  </a:lnTo>
                  <a:lnTo>
                    <a:pt x="697" y="151"/>
                  </a:lnTo>
                  <a:lnTo>
                    <a:pt x="694" y="144"/>
                  </a:lnTo>
                  <a:lnTo>
                    <a:pt x="697" y="144"/>
                  </a:lnTo>
                  <a:lnTo>
                    <a:pt x="700" y="150"/>
                  </a:lnTo>
                  <a:lnTo>
                    <a:pt x="698" y="158"/>
                  </a:lnTo>
                  <a:lnTo>
                    <a:pt x="708" y="161"/>
                  </a:lnTo>
                  <a:lnTo>
                    <a:pt x="731" y="154"/>
                  </a:lnTo>
                  <a:lnTo>
                    <a:pt x="757" y="137"/>
                  </a:lnTo>
                  <a:lnTo>
                    <a:pt x="764" y="137"/>
                  </a:lnTo>
                  <a:close/>
                  <a:moveTo>
                    <a:pt x="638" y="105"/>
                  </a:moveTo>
                  <a:lnTo>
                    <a:pt x="646" y="111"/>
                  </a:lnTo>
                  <a:lnTo>
                    <a:pt x="647" y="118"/>
                  </a:lnTo>
                  <a:lnTo>
                    <a:pt x="643" y="118"/>
                  </a:lnTo>
                  <a:lnTo>
                    <a:pt x="636" y="114"/>
                  </a:lnTo>
                  <a:lnTo>
                    <a:pt x="634" y="107"/>
                  </a:lnTo>
                  <a:lnTo>
                    <a:pt x="638" y="101"/>
                  </a:lnTo>
                  <a:lnTo>
                    <a:pt x="640" y="103"/>
                  </a:lnTo>
                  <a:lnTo>
                    <a:pt x="638" y="105"/>
                  </a:lnTo>
                  <a:close/>
                  <a:moveTo>
                    <a:pt x="639" y="77"/>
                  </a:moveTo>
                  <a:lnTo>
                    <a:pt x="639" y="85"/>
                  </a:lnTo>
                  <a:lnTo>
                    <a:pt x="642" y="87"/>
                  </a:lnTo>
                  <a:lnTo>
                    <a:pt x="637" y="89"/>
                  </a:lnTo>
                  <a:lnTo>
                    <a:pt x="637" y="99"/>
                  </a:lnTo>
                  <a:lnTo>
                    <a:pt x="625" y="86"/>
                  </a:lnTo>
                  <a:lnTo>
                    <a:pt x="628" y="78"/>
                  </a:lnTo>
                  <a:lnTo>
                    <a:pt x="639" y="77"/>
                  </a:lnTo>
                  <a:close/>
                  <a:moveTo>
                    <a:pt x="512" y="68"/>
                  </a:moveTo>
                  <a:lnTo>
                    <a:pt x="512" y="74"/>
                  </a:lnTo>
                  <a:lnTo>
                    <a:pt x="509" y="74"/>
                  </a:lnTo>
                  <a:lnTo>
                    <a:pt x="508" y="70"/>
                  </a:lnTo>
                  <a:lnTo>
                    <a:pt x="512" y="68"/>
                  </a:lnTo>
                  <a:close/>
                  <a:moveTo>
                    <a:pt x="609" y="61"/>
                  </a:moveTo>
                  <a:lnTo>
                    <a:pt x="619" y="61"/>
                  </a:lnTo>
                  <a:lnTo>
                    <a:pt x="619" y="73"/>
                  </a:lnTo>
                  <a:lnTo>
                    <a:pt x="616" y="74"/>
                  </a:lnTo>
                  <a:lnTo>
                    <a:pt x="603" y="67"/>
                  </a:lnTo>
                  <a:lnTo>
                    <a:pt x="606" y="61"/>
                  </a:lnTo>
                  <a:lnTo>
                    <a:pt x="609" y="61"/>
                  </a:lnTo>
                  <a:close/>
                  <a:moveTo>
                    <a:pt x="552" y="60"/>
                  </a:moveTo>
                  <a:lnTo>
                    <a:pt x="557" y="62"/>
                  </a:lnTo>
                  <a:lnTo>
                    <a:pt x="561" y="68"/>
                  </a:lnTo>
                  <a:lnTo>
                    <a:pt x="553" y="67"/>
                  </a:lnTo>
                  <a:lnTo>
                    <a:pt x="550" y="63"/>
                  </a:lnTo>
                  <a:lnTo>
                    <a:pt x="552" y="60"/>
                  </a:lnTo>
                  <a:close/>
                  <a:moveTo>
                    <a:pt x="662" y="44"/>
                  </a:moveTo>
                  <a:lnTo>
                    <a:pt x="662" y="48"/>
                  </a:lnTo>
                  <a:lnTo>
                    <a:pt x="658" y="49"/>
                  </a:lnTo>
                  <a:lnTo>
                    <a:pt x="658" y="44"/>
                  </a:lnTo>
                  <a:lnTo>
                    <a:pt x="662" y="44"/>
                  </a:lnTo>
                  <a:close/>
                  <a:moveTo>
                    <a:pt x="266" y="26"/>
                  </a:moveTo>
                  <a:lnTo>
                    <a:pt x="268" y="27"/>
                  </a:lnTo>
                  <a:lnTo>
                    <a:pt x="265" y="31"/>
                  </a:lnTo>
                  <a:lnTo>
                    <a:pt x="258" y="31"/>
                  </a:lnTo>
                  <a:lnTo>
                    <a:pt x="259" y="26"/>
                  </a:lnTo>
                  <a:lnTo>
                    <a:pt x="263" y="24"/>
                  </a:lnTo>
                  <a:lnTo>
                    <a:pt x="266" y="26"/>
                  </a:lnTo>
                  <a:close/>
                  <a:moveTo>
                    <a:pt x="694" y="0"/>
                  </a:moveTo>
                  <a:lnTo>
                    <a:pt x="697" y="2"/>
                  </a:lnTo>
                  <a:lnTo>
                    <a:pt x="691" y="10"/>
                  </a:lnTo>
                  <a:lnTo>
                    <a:pt x="686" y="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FF9128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60" name="Tuscany">
              <a:extLst>
                <a:ext uri="{FF2B5EF4-FFF2-40B4-BE49-F238E27FC236}">
                  <a16:creationId xmlns="" xmlns:a16="http://schemas.microsoft.com/office/drawing/2014/main" id="{0778F5AD-C3E1-422D-B50E-E0D6B3C92A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075" y="2376488"/>
              <a:ext cx="898525" cy="990600"/>
            </a:xfrm>
            <a:custGeom>
              <a:avLst/>
              <a:gdLst>
                <a:gd name="T0" fmla="*/ 134 w 566"/>
                <a:gd name="T1" fmla="*/ 614 h 624"/>
                <a:gd name="T2" fmla="*/ 254 w 566"/>
                <a:gd name="T3" fmla="*/ 603 h 624"/>
                <a:gd name="T4" fmla="*/ 85 w 566"/>
                <a:gd name="T5" fmla="*/ 537 h 624"/>
                <a:gd name="T6" fmla="*/ 159 w 566"/>
                <a:gd name="T7" fmla="*/ 504 h 624"/>
                <a:gd name="T8" fmla="*/ 135 w 566"/>
                <a:gd name="T9" fmla="*/ 504 h 624"/>
                <a:gd name="T10" fmla="*/ 100 w 566"/>
                <a:gd name="T11" fmla="*/ 505 h 624"/>
                <a:gd name="T12" fmla="*/ 108 w 566"/>
                <a:gd name="T13" fmla="*/ 483 h 624"/>
                <a:gd name="T14" fmla="*/ 123 w 566"/>
                <a:gd name="T15" fmla="*/ 478 h 624"/>
                <a:gd name="T16" fmla="*/ 32 w 566"/>
                <a:gd name="T17" fmla="*/ 410 h 624"/>
                <a:gd name="T18" fmla="*/ 32 w 566"/>
                <a:gd name="T19" fmla="*/ 410 h 624"/>
                <a:gd name="T20" fmla="*/ 524 w 566"/>
                <a:gd name="T21" fmla="*/ 199 h 624"/>
                <a:gd name="T22" fmla="*/ 15 w 566"/>
                <a:gd name="T23" fmla="*/ 25 h 624"/>
                <a:gd name="T24" fmla="*/ 65 w 566"/>
                <a:gd name="T25" fmla="*/ 20 h 624"/>
                <a:gd name="T26" fmla="*/ 139 w 566"/>
                <a:gd name="T27" fmla="*/ 60 h 624"/>
                <a:gd name="T28" fmla="*/ 177 w 566"/>
                <a:gd name="T29" fmla="*/ 87 h 624"/>
                <a:gd name="T30" fmla="*/ 225 w 566"/>
                <a:gd name="T31" fmla="*/ 94 h 624"/>
                <a:gd name="T32" fmla="*/ 280 w 566"/>
                <a:gd name="T33" fmla="*/ 100 h 624"/>
                <a:gd name="T34" fmla="*/ 323 w 566"/>
                <a:gd name="T35" fmla="*/ 111 h 624"/>
                <a:gd name="T36" fmla="*/ 346 w 566"/>
                <a:gd name="T37" fmla="*/ 86 h 624"/>
                <a:gd name="T38" fmla="*/ 380 w 566"/>
                <a:gd name="T39" fmla="*/ 86 h 624"/>
                <a:gd name="T40" fmla="*/ 402 w 566"/>
                <a:gd name="T41" fmla="*/ 106 h 624"/>
                <a:gd name="T42" fmla="*/ 417 w 566"/>
                <a:gd name="T43" fmla="*/ 134 h 624"/>
                <a:gd name="T44" fmla="*/ 428 w 566"/>
                <a:gd name="T45" fmla="*/ 163 h 624"/>
                <a:gd name="T46" fmla="*/ 478 w 566"/>
                <a:gd name="T47" fmla="*/ 200 h 624"/>
                <a:gd name="T48" fmla="*/ 495 w 566"/>
                <a:gd name="T49" fmla="*/ 210 h 624"/>
                <a:gd name="T50" fmla="*/ 517 w 566"/>
                <a:gd name="T51" fmla="*/ 213 h 624"/>
                <a:gd name="T52" fmla="*/ 547 w 566"/>
                <a:gd name="T53" fmla="*/ 208 h 624"/>
                <a:gd name="T54" fmla="*/ 559 w 566"/>
                <a:gd name="T55" fmla="*/ 234 h 624"/>
                <a:gd name="T56" fmla="*/ 540 w 566"/>
                <a:gd name="T57" fmla="*/ 236 h 624"/>
                <a:gd name="T58" fmla="*/ 520 w 566"/>
                <a:gd name="T59" fmla="*/ 276 h 624"/>
                <a:gd name="T60" fmla="*/ 509 w 566"/>
                <a:gd name="T61" fmla="*/ 298 h 624"/>
                <a:gd name="T62" fmla="*/ 504 w 566"/>
                <a:gd name="T63" fmla="*/ 324 h 624"/>
                <a:gd name="T64" fmla="*/ 526 w 566"/>
                <a:gd name="T65" fmla="*/ 348 h 624"/>
                <a:gd name="T66" fmla="*/ 498 w 566"/>
                <a:gd name="T67" fmla="*/ 363 h 624"/>
                <a:gd name="T68" fmla="*/ 476 w 566"/>
                <a:gd name="T69" fmla="*/ 414 h 624"/>
                <a:gd name="T70" fmla="*/ 475 w 566"/>
                <a:gd name="T71" fmla="*/ 466 h 624"/>
                <a:gd name="T72" fmla="*/ 445 w 566"/>
                <a:gd name="T73" fmla="*/ 483 h 624"/>
                <a:gd name="T74" fmla="*/ 443 w 566"/>
                <a:gd name="T75" fmla="*/ 524 h 624"/>
                <a:gd name="T76" fmla="*/ 427 w 566"/>
                <a:gd name="T77" fmla="*/ 540 h 624"/>
                <a:gd name="T78" fmla="*/ 403 w 566"/>
                <a:gd name="T79" fmla="*/ 551 h 624"/>
                <a:gd name="T80" fmla="*/ 380 w 566"/>
                <a:gd name="T81" fmla="*/ 590 h 624"/>
                <a:gd name="T82" fmla="*/ 323 w 566"/>
                <a:gd name="T83" fmla="*/ 605 h 624"/>
                <a:gd name="T84" fmla="*/ 296 w 566"/>
                <a:gd name="T85" fmla="*/ 593 h 624"/>
                <a:gd name="T86" fmla="*/ 311 w 566"/>
                <a:gd name="T87" fmla="*/ 555 h 624"/>
                <a:gd name="T88" fmla="*/ 275 w 566"/>
                <a:gd name="T89" fmla="*/ 512 h 624"/>
                <a:gd name="T90" fmla="*/ 229 w 566"/>
                <a:gd name="T91" fmla="*/ 466 h 624"/>
                <a:gd name="T92" fmla="*/ 183 w 566"/>
                <a:gd name="T93" fmla="*/ 445 h 624"/>
                <a:gd name="T94" fmla="*/ 178 w 566"/>
                <a:gd name="T95" fmla="*/ 358 h 624"/>
                <a:gd name="T96" fmla="*/ 137 w 566"/>
                <a:gd name="T97" fmla="*/ 293 h 624"/>
                <a:gd name="T98" fmla="*/ 118 w 566"/>
                <a:gd name="T99" fmla="*/ 178 h 624"/>
                <a:gd name="T100" fmla="*/ 82 w 566"/>
                <a:gd name="T101" fmla="*/ 111 h 624"/>
                <a:gd name="T102" fmla="*/ 46 w 566"/>
                <a:gd name="T103" fmla="*/ 91 h 624"/>
                <a:gd name="T104" fmla="*/ 38 w 566"/>
                <a:gd name="T105" fmla="*/ 7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624">
                  <a:moveTo>
                    <a:pt x="134" y="614"/>
                  </a:moveTo>
                  <a:lnTo>
                    <a:pt x="137" y="621"/>
                  </a:lnTo>
                  <a:lnTo>
                    <a:pt x="134" y="624"/>
                  </a:lnTo>
                  <a:lnTo>
                    <a:pt x="130" y="623"/>
                  </a:lnTo>
                  <a:lnTo>
                    <a:pt x="129" y="615"/>
                  </a:lnTo>
                  <a:lnTo>
                    <a:pt x="134" y="614"/>
                  </a:lnTo>
                  <a:close/>
                  <a:moveTo>
                    <a:pt x="254" y="603"/>
                  </a:moveTo>
                  <a:lnTo>
                    <a:pt x="262" y="611"/>
                  </a:lnTo>
                  <a:lnTo>
                    <a:pt x="261" y="623"/>
                  </a:lnTo>
                  <a:lnTo>
                    <a:pt x="253" y="613"/>
                  </a:lnTo>
                  <a:lnTo>
                    <a:pt x="250" y="613"/>
                  </a:lnTo>
                  <a:lnTo>
                    <a:pt x="254" y="603"/>
                  </a:lnTo>
                  <a:close/>
                  <a:moveTo>
                    <a:pt x="85" y="537"/>
                  </a:moveTo>
                  <a:lnTo>
                    <a:pt x="89" y="546"/>
                  </a:lnTo>
                  <a:lnTo>
                    <a:pt x="86" y="552"/>
                  </a:lnTo>
                  <a:lnTo>
                    <a:pt x="76" y="548"/>
                  </a:lnTo>
                  <a:lnTo>
                    <a:pt x="83" y="545"/>
                  </a:lnTo>
                  <a:lnTo>
                    <a:pt x="85" y="537"/>
                  </a:lnTo>
                  <a:close/>
                  <a:moveTo>
                    <a:pt x="155" y="466"/>
                  </a:moveTo>
                  <a:lnTo>
                    <a:pt x="161" y="472"/>
                  </a:lnTo>
                  <a:lnTo>
                    <a:pt x="157" y="481"/>
                  </a:lnTo>
                  <a:lnTo>
                    <a:pt x="159" y="492"/>
                  </a:lnTo>
                  <a:lnTo>
                    <a:pt x="148" y="498"/>
                  </a:lnTo>
                  <a:lnTo>
                    <a:pt x="159" y="504"/>
                  </a:lnTo>
                  <a:lnTo>
                    <a:pt x="156" y="512"/>
                  </a:lnTo>
                  <a:lnTo>
                    <a:pt x="146" y="509"/>
                  </a:lnTo>
                  <a:lnTo>
                    <a:pt x="142" y="498"/>
                  </a:lnTo>
                  <a:lnTo>
                    <a:pt x="139" y="496"/>
                  </a:lnTo>
                  <a:lnTo>
                    <a:pt x="134" y="497"/>
                  </a:lnTo>
                  <a:lnTo>
                    <a:pt x="135" y="504"/>
                  </a:lnTo>
                  <a:lnTo>
                    <a:pt x="131" y="498"/>
                  </a:lnTo>
                  <a:lnTo>
                    <a:pt x="128" y="504"/>
                  </a:lnTo>
                  <a:lnTo>
                    <a:pt x="118" y="500"/>
                  </a:lnTo>
                  <a:lnTo>
                    <a:pt x="117" y="507"/>
                  </a:lnTo>
                  <a:lnTo>
                    <a:pt x="106" y="504"/>
                  </a:lnTo>
                  <a:lnTo>
                    <a:pt x="100" y="505"/>
                  </a:lnTo>
                  <a:lnTo>
                    <a:pt x="100" y="507"/>
                  </a:lnTo>
                  <a:lnTo>
                    <a:pt x="93" y="503"/>
                  </a:lnTo>
                  <a:lnTo>
                    <a:pt x="89" y="496"/>
                  </a:lnTo>
                  <a:lnTo>
                    <a:pt x="89" y="489"/>
                  </a:lnTo>
                  <a:lnTo>
                    <a:pt x="97" y="484"/>
                  </a:lnTo>
                  <a:lnTo>
                    <a:pt x="108" y="483"/>
                  </a:lnTo>
                  <a:lnTo>
                    <a:pt x="118" y="490"/>
                  </a:lnTo>
                  <a:lnTo>
                    <a:pt x="120" y="486"/>
                  </a:lnTo>
                  <a:lnTo>
                    <a:pt x="124" y="485"/>
                  </a:lnTo>
                  <a:lnTo>
                    <a:pt x="123" y="483"/>
                  </a:lnTo>
                  <a:lnTo>
                    <a:pt x="125" y="481"/>
                  </a:lnTo>
                  <a:lnTo>
                    <a:pt x="123" y="478"/>
                  </a:lnTo>
                  <a:lnTo>
                    <a:pt x="137" y="481"/>
                  </a:lnTo>
                  <a:lnTo>
                    <a:pt x="134" y="485"/>
                  </a:lnTo>
                  <a:lnTo>
                    <a:pt x="142" y="486"/>
                  </a:lnTo>
                  <a:lnTo>
                    <a:pt x="153" y="465"/>
                  </a:lnTo>
                  <a:lnTo>
                    <a:pt x="155" y="466"/>
                  </a:lnTo>
                  <a:close/>
                  <a:moveTo>
                    <a:pt x="32" y="410"/>
                  </a:moveTo>
                  <a:lnTo>
                    <a:pt x="34" y="418"/>
                  </a:lnTo>
                  <a:lnTo>
                    <a:pt x="27" y="428"/>
                  </a:lnTo>
                  <a:lnTo>
                    <a:pt x="23" y="423"/>
                  </a:lnTo>
                  <a:lnTo>
                    <a:pt x="25" y="413"/>
                  </a:lnTo>
                  <a:lnTo>
                    <a:pt x="30" y="408"/>
                  </a:lnTo>
                  <a:lnTo>
                    <a:pt x="32" y="410"/>
                  </a:lnTo>
                  <a:close/>
                  <a:moveTo>
                    <a:pt x="537" y="196"/>
                  </a:moveTo>
                  <a:lnTo>
                    <a:pt x="537" y="197"/>
                  </a:lnTo>
                  <a:lnTo>
                    <a:pt x="537" y="197"/>
                  </a:lnTo>
                  <a:lnTo>
                    <a:pt x="538" y="201"/>
                  </a:lnTo>
                  <a:lnTo>
                    <a:pt x="530" y="206"/>
                  </a:lnTo>
                  <a:lnTo>
                    <a:pt x="524" y="199"/>
                  </a:lnTo>
                  <a:lnTo>
                    <a:pt x="525" y="195"/>
                  </a:lnTo>
                  <a:lnTo>
                    <a:pt x="536" y="195"/>
                  </a:lnTo>
                  <a:lnTo>
                    <a:pt x="536" y="195"/>
                  </a:lnTo>
                  <a:lnTo>
                    <a:pt x="537" y="196"/>
                  </a:lnTo>
                  <a:close/>
                  <a:moveTo>
                    <a:pt x="0" y="34"/>
                  </a:moveTo>
                  <a:lnTo>
                    <a:pt x="15" y="25"/>
                  </a:lnTo>
                  <a:lnTo>
                    <a:pt x="29" y="3"/>
                  </a:lnTo>
                  <a:lnTo>
                    <a:pt x="51" y="0"/>
                  </a:lnTo>
                  <a:lnTo>
                    <a:pt x="61" y="4"/>
                  </a:lnTo>
                  <a:lnTo>
                    <a:pt x="63" y="9"/>
                  </a:lnTo>
                  <a:lnTo>
                    <a:pt x="67" y="10"/>
                  </a:lnTo>
                  <a:lnTo>
                    <a:pt x="65" y="20"/>
                  </a:lnTo>
                  <a:lnTo>
                    <a:pt x="70" y="26"/>
                  </a:lnTo>
                  <a:lnTo>
                    <a:pt x="88" y="38"/>
                  </a:lnTo>
                  <a:lnTo>
                    <a:pt x="98" y="36"/>
                  </a:lnTo>
                  <a:lnTo>
                    <a:pt x="121" y="60"/>
                  </a:lnTo>
                  <a:lnTo>
                    <a:pt x="131" y="55"/>
                  </a:lnTo>
                  <a:lnTo>
                    <a:pt x="139" y="60"/>
                  </a:lnTo>
                  <a:lnTo>
                    <a:pt x="146" y="60"/>
                  </a:lnTo>
                  <a:lnTo>
                    <a:pt x="159" y="73"/>
                  </a:lnTo>
                  <a:lnTo>
                    <a:pt x="165" y="72"/>
                  </a:lnTo>
                  <a:lnTo>
                    <a:pt x="170" y="75"/>
                  </a:lnTo>
                  <a:lnTo>
                    <a:pt x="170" y="80"/>
                  </a:lnTo>
                  <a:lnTo>
                    <a:pt x="177" y="87"/>
                  </a:lnTo>
                  <a:lnTo>
                    <a:pt x="178" y="93"/>
                  </a:lnTo>
                  <a:lnTo>
                    <a:pt x="192" y="106"/>
                  </a:lnTo>
                  <a:lnTo>
                    <a:pt x="199" y="104"/>
                  </a:lnTo>
                  <a:lnTo>
                    <a:pt x="199" y="98"/>
                  </a:lnTo>
                  <a:lnTo>
                    <a:pt x="203" y="93"/>
                  </a:lnTo>
                  <a:lnTo>
                    <a:pt x="225" y="94"/>
                  </a:lnTo>
                  <a:lnTo>
                    <a:pt x="246" y="111"/>
                  </a:lnTo>
                  <a:lnTo>
                    <a:pt x="255" y="113"/>
                  </a:lnTo>
                  <a:lnTo>
                    <a:pt x="258" y="117"/>
                  </a:lnTo>
                  <a:lnTo>
                    <a:pt x="257" y="120"/>
                  </a:lnTo>
                  <a:lnTo>
                    <a:pt x="259" y="122"/>
                  </a:lnTo>
                  <a:lnTo>
                    <a:pt x="280" y="100"/>
                  </a:lnTo>
                  <a:lnTo>
                    <a:pt x="281" y="103"/>
                  </a:lnTo>
                  <a:lnTo>
                    <a:pt x="279" y="107"/>
                  </a:lnTo>
                  <a:lnTo>
                    <a:pt x="285" y="112"/>
                  </a:lnTo>
                  <a:lnTo>
                    <a:pt x="296" y="113"/>
                  </a:lnTo>
                  <a:lnTo>
                    <a:pt x="310" y="108"/>
                  </a:lnTo>
                  <a:lnTo>
                    <a:pt x="323" y="111"/>
                  </a:lnTo>
                  <a:lnTo>
                    <a:pt x="333" y="110"/>
                  </a:lnTo>
                  <a:lnTo>
                    <a:pt x="332" y="106"/>
                  </a:lnTo>
                  <a:lnTo>
                    <a:pt x="320" y="98"/>
                  </a:lnTo>
                  <a:lnTo>
                    <a:pt x="321" y="95"/>
                  </a:lnTo>
                  <a:lnTo>
                    <a:pt x="337" y="94"/>
                  </a:lnTo>
                  <a:lnTo>
                    <a:pt x="346" y="86"/>
                  </a:lnTo>
                  <a:lnTo>
                    <a:pt x="347" y="81"/>
                  </a:lnTo>
                  <a:lnTo>
                    <a:pt x="358" y="80"/>
                  </a:lnTo>
                  <a:lnTo>
                    <a:pt x="367" y="71"/>
                  </a:lnTo>
                  <a:lnTo>
                    <a:pt x="373" y="76"/>
                  </a:lnTo>
                  <a:lnTo>
                    <a:pt x="374" y="84"/>
                  </a:lnTo>
                  <a:lnTo>
                    <a:pt x="380" y="86"/>
                  </a:lnTo>
                  <a:lnTo>
                    <a:pt x="387" y="94"/>
                  </a:lnTo>
                  <a:lnTo>
                    <a:pt x="391" y="95"/>
                  </a:lnTo>
                  <a:lnTo>
                    <a:pt x="397" y="91"/>
                  </a:lnTo>
                  <a:lnTo>
                    <a:pt x="407" y="93"/>
                  </a:lnTo>
                  <a:lnTo>
                    <a:pt x="408" y="97"/>
                  </a:lnTo>
                  <a:lnTo>
                    <a:pt x="402" y="106"/>
                  </a:lnTo>
                  <a:lnTo>
                    <a:pt x="413" y="108"/>
                  </a:lnTo>
                  <a:lnTo>
                    <a:pt x="436" y="103"/>
                  </a:lnTo>
                  <a:lnTo>
                    <a:pt x="434" y="114"/>
                  </a:lnTo>
                  <a:lnTo>
                    <a:pt x="425" y="123"/>
                  </a:lnTo>
                  <a:lnTo>
                    <a:pt x="423" y="131"/>
                  </a:lnTo>
                  <a:lnTo>
                    <a:pt x="417" y="134"/>
                  </a:lnTo>
                  <a:lnTo>
                    <a:pt x="417" y="139"/>
                  </a:lnTo>
                  <a:lnTo>
                    <a:pt x="415" y="139"/>
                  </a:lnTo>
                  <a:lnTo>
                    <a:pt x="414" y="143"/>
                  </a:lnTo>
                  <a:lnTo>
                    <a:pt x="422" y="151"/>
                  </a:lnTo>
                  <a:lnTo>
                    <a:pt x="421" y="158"/>
                  </a:lnTo>
                  <a:lnTo>
                    <a:pt x="428" y="163"/>
                  </a:lnTo>
                  <a:lnTo>
                    <a:pt x="427" y="176"/>
                  </a:lnTo>
                  <a:lnTo>
                    <a:pt x="443" y="184"/>
                  </a:lnTo>
                  <a:lnTo>
                    <a:pt x="451" y="194"/>
                  </a:lnTo>
                  <a:lnTo>
                    <a:pt x="469" y="195"/>
                  </a:lnTo>
                  <a:lnTo>
                    <a:pt x="472" y="200"/>
                  </a:lnTo>
                  <a:lnTo>
                    <a:pt x="478" y="200"/>
                  </a:lnTo>
                  <a:lnTo>
                    <a:pt x="478" y="200"/>
                  </a:lnTo>
                  <a:lnTo>
                    <a:pt x="479" y="204"/>
                  </a:lnTo>
                  <a:lnTo>
                    <a:pt x="485" y="209"/>
                  </a:lnTo>
                  <a:lnTo>
                    <a:pt x="485" y="209"/>
                  </a:lnTo>
                  <a:lnTo>
                    <a:pt x="489" y="207"/>
                  </a:lnTo>
                  <a:lnTo>
                    <a:pt x="495" y="210"/>
                  </a:lnTo>
                  <a:lnTo>
                    <a:pt x="499" y="209"/>
                  </a:lnTo>
                  <a:lnTo>
                    <a:pt x="499" y="209"/>
                  </a:lnTo>
                  <a:lnTo>
                    <a:pt x="503" y="216"/>
                  </a:lnTo>
                  <a:lnTo>
                    <a:pt x="511" y="211"/>
                  </a:lnTo>
                  <a:lnTo>
                    <a:pt x="511" y="211"/>
                  </a:lnTo>
                  <a:lnTo>
                    <a:pt x="517" y="213"/>
                  </a:lnTo>
                  <a:lnTo>
                    <a:pt x="523" y="208"/>
                  </a:lnTo>
                  <a:lnTo>
                    <a:pt x="529" y="219"/>
                  </a:lnTo>
                  <a:lnTo>
                    <a:pt x="532" y="210"/>
                  </a:lnTo>
                  <a:lnTo>
                    <a:pt x="540" y="211"/>
                  </a:lnTo>
                  <a:lnTo>
                    <a:pt x="547" y="208"/>
                  </a:lnTo>
                  <a:lnTo>
                    <a:pt x="547" y="208"/>
                  </a:lnTo>
                  <a:lnTo>
                    <a:pt x="548" y="208"/>
                  </a:lnTo>
                  <a:lnTo>
                    <a:pt x="548" y="208"/>
                  </a:lnTo>
                  <a:lnTo>
                    <a:pt x="557" y="213"/>
                  </a:lnTo>
                  <a:lnTo>
                    <a:pt x="566" y="225"/>
                  </a:lnTo>
                  <a:lnTo>
                    <a:pt x="558" y="225"/>
                  </a:lnTo>
                  <a:lnTo>
                    <a:pt x="559" y="234"/>
                  </a:lnTo>
                  <a:lnTo>
                    <a:pt x="555" y="234"/>
                  </a:lnTo>
                  <a:lnTo>
                    <a:pt x="553" y="219"/>
                  </a:lnTo>
                  <a:lnTo>
                    <a:pt x="551" y="231"/>
                  </a:lnTo>
                  <a:lnTo>
                    <a:pt x="545" y="234"/>
                  </a:lnTo>
                  <a:lnTo>
                    <a:pt x="540" y="233"/>
                  </a:lnTo>
                  <a:lnTo>
                    <a:pt x="540" y="236"/>
                  </a:lnTo>
                  <a:lnTo>
                    <a:pt x="537" y="240"/>
                  </a:lnTo>
                  <a:lnTo>
                    <a:pt x="527" y="243"/>
                  </a:lnTo>
                  <a:lnTo>
                    <a:pt x="533" y="253"/>
                  </a:lnTo>
                  <a:lnTo>
                    <a:pt x="533" y="253"/>
                  </a:lnTo>
                  <a:lnTo>
                    <a:pt x="523" y="266"/>
                  </a:lnTo>
                  <a:lnTo>
                    <a:pt x="520" y="276"/>
                  </a:lnTo>
                  <a:lnTo>
                    <a:pt x="511" y="276"/>
                  </a:lnTo>
                  <a:lnTo>
                    <a:pt x="508" y="278"/>
                  </a:lnTo>
                  <a:lnTo>
                    <a:pt x="507" y="285"/>
                  </a:lnTo>
                  <a:lnTo>
                    <a:pt x="519" y="292"/>
                  </a:lnTo>
                  <a:lnTo>
                    <a:pt x="519" y="294"/>
                  </a:lnTo>
                  <a:lnTo>
                    <a:pt x="509" y="298"/>
                  </a:lnTo>
                  <a:lnTo>
                    <a:pt x="505" y="304"/>
                  </a:lnTo>
                  <a:lnTo>
                    <a:pt x="501" y="303"/>
                  </a:lnTo>
                  <a:lnTo>
                    <a:pt x="494" y="310"/>
                  </a:lnTo>
                  <a:lnTo>
                    <a:pt x="495" y="314"/>
                  </a:lnTo>
                  <a:lnTo>
                    <a:pt x="504" y="313"/>
                  </a:lnTo>
                  <a:lnTo>
                    <a:pt x="504" y="324"/>
                  </a:lnTo>
                  <a:lnTo>
                    <a:pt x="511" y="322"/>
                  </a:lnTo>
                  <a:lnTo>
                    <a:pt x="513" y="324"/>
                  </a:lnTo>
                  <a:lnTo>
                    <a:pt x="517" y="334"/>
                  </a:lnTo>
                  <a:lnTo>
                    <a:pt x="515" y="341"/>
                  </a:lnTo>
                  <a:lnTo>
                    <a:pt x="517" y="345"/>
                  </a:lnTo>
                  <a:lnTo>
                    <a:pt x="526" y="348"/>
                  </a:lnTo>
                  <a:lnTo>
                    <a:pt x="529" y="339"/>
                  </a:lnTo>
                  <a:lnTo>
                    <a:pt x="535" y="344"/>
                  </a:lnTo>
                  <a:lnTo>
                    <a:pt x="508" y="361"/>
                  </a:lnTo>
                  <a:lnTo>
                    <a:pt x="499" y="356"/>
                  </a:lnTo>
                  <a:lnTo>
                    <a:pt x="496" y="357"/>
                  </a:lnTo>
                  <a:lnTo>
                    <a:pt x="498" y="363"/>
                  </a:lnTo>
                  <a:lnTo>
                    <a:pt x="494" y="375"/>
                  </a:lnTo>
                  <a:lnTo>
                    <a:pt x="473" y="387"/>
                  </a:lnTo>
                  <a:lnTo>
                    <a:pt x="470" y="392"/>
                  </a:lnTo>
                  <a:lnTo>
                    <a:pt x="474" y="403"/>
                  </a:lnTo>
                  <a:lnTo>
                    <a:pt x="473" y="408"/>
                  </a:lnTo>
                  <a:lnTo>
                    <a:pt x="476" y="414"/>
                  </a:lnTo>
                  <a:lnTo>
                    <a:pt x="480" y="410"/>
                  </a:lnTo>
                  <a:lnTo>
                    <a:pt x="485" y="415"/>
                  </a:lnTo>
                  <a:lnTo>
                    <a:pt x="475" y="456"/>
                  </a:lnTo>
                  <a:lnTo>
                    <a:pt x="479" y="459"/>
                  </a:lnTo>
                  <a:lnTo>
                    <a:pt x="480" y="466"/>
                  </a:lnTo>
                  <a:lnTo>
                    <a:pt x="475" y="466"/>
                  </a:lnTo>
                  <a:lnTo>
                    <a:pt x="466" y="476"/>
                  </a:lnTo>
                  <a:lnTo>
                    <a:pt x="466" y="476"/>
                  </a:lnTo>
                  <a:lnTo>
                    <a:pt x="456" y="475"/>
                  </a:lnTo>
                  <a:lnTo>
                    <a:pt x="450" y="480"/>
                  </a:lnTo>
                  <a:lnTo>
                    <a:pt x="448" y="488"/>
                  </a:lnTo>
                  <a:lnTo>
                    <a:pt x="445" y="483"/>
                  </a:lnTo>
                  <a:lnTo>
                    <a:pt x="440" y="481"/>
                  </a:lnTo>
                  <a:lnTo>
                    <a:pt x="435" y="491"/>
                  </a:lnTo>
                  <a:lnTo>
                    <a:pt x="451" y="503"/>
                  </a:lnTo>
                  <a:lnTo>
                    <a:pt x="446" y="512"/>
                  </a:lnTo>
                  <a:lnTo>
                    <a:pt x="441" y="512"/>
                  </a:lnTo>
                  <a:lnTo>
                    <a:pt x="443" y="524"/>
                  </a:lnTo>
                  <a:lnTo>
                    <a:pt x="447" y="526"/>
                  </a:lnTo>
                  <a:lnTo>
                    <a:pt x="448" y="530"/>
                  </a:lnTo>
                  <a:lnTo>
                    <a:pt x="442" y="534"/>
                  </a:lnTo>
                  <a:lnTo>
                    <a:pt x="437" y="533"/>
                  </a:lnTo>
                  <a:lnTo>
                    <a:pt x="433" y="541"/>
                  </a:lnTo>
                  <a:lnTo>
                    <a:pt x="427" y="540"/>
                  </a:lnTo>
                  <a:lnTo>
                    <a:pt x="421" y="545"/>
                  </a:lnTo>
                  <a:lnTo>
                    <a:pt x="420" y="549"/>
                  </a:lnTo>
                  <a:lnTo>
                    <a:pt x="413" y="554"/>
                  </a:lnTo>
                  <a:lnTo>
                    <a:pt x="410" y="552"/>
                  </a:lnTo>
                  <a:lnTo>
                    <a:pt x="407" y="556"/>
                  </a:lnTo>
                  <a:lnTo>
                    <a:pt x="403" y="551"/>
                  </a:lnTo>
                  <a:lnTo>
                    <a:pt x="400" y="552"/>
                  </a:lnTo>
                  <a:lnTo>
                    <a:pt x="402" y="560"/>
                  </a:lnTo>
                  <a:lnTo>
                    <a:pt x="396" y="568"/>
                  </a:lnTo>
                  <a:lnTo>
                    <a:pt x="408" y="576"/>
                  </a:lnTo>
                  <a:lnTo>
                    <a:pt x="408" y="590"/>
                  </a:lnTo>
                  <a:lnTo>
                    <a:pt x="380" y="590"/>
                  </a:lnTo>
                  <a:lnTo>
                    <a:pt x="372" y="607"/>
                  </a:lnTo>
                  <a:lnTo>
                    <a:pt x="372" y="607"/>
                  </a:lnTo>
                  <a:lnTo>
                    <a:pt x="338" y="600"/>
                  </a:lnTo>
                  <a:lnTo>
                    <a:pt x="333" y="596"/>
                  </a:lnTo>
                  <a:lnTo>
                    <a:pt x="322" y="599"/>
                  </a:lnTo>
                  <a:lnTo>
                    <a:pt x="323" y="605"/>
                  </a:lnTo>
                  <a:lnTo>
                    <a:pt x="319" y="607"/>
                  </a:lnTo>
                  <a:lnTo>
                    <a:pt x="318" y="611"/>
                  </a:lnTo>
                  <a:lnTo>
                    <a:pt x="310" y="612"/>
                  </a:lnTo>
                  <a:lnTo>
                    <a:pt x="304" y="605"/>
                  </a:lnTo>
                  <a:lnTo>
                    <a:pt x="298" y="603"/>
                  </a:lnTo>
                  <a:lnTo>
                    <a:pt x="296" y="593"/>
                  </a:lnTo>
                  <a:lnTo>
                    <a:pt x="300" y="587"/>
                  </a:lnTo>
                  <a:lnTo>
                    <a:pt x="303" y="590"/>
                  </a:lnTo>
                  <a:lnTo>
                    <a:pt x="312" y="590"/>
                  </a:lnTo>
                  <a:lnTo>
                    <a:pt x="317" y="581"/>
                  </a:lnTo>
                  <a:lnTo>
                    <a:pt x="318" y="569"/>
                  </a:lnTo>
                  <a:lnTo>
                    <a:pt x="311" y="555"/>
                  </a:lnTo>
                  <a:lnTo>
                    <a:pt x="303" y="556"/>
                  </a:lnTo>
                  <a:lnTo>
                    <a:pt x="300" y="544"/>
                  </a:lnTo>
                  <a:lnTo>
                    <a:pt x="295" y="539"/>
                  </a:lnTo>
                  <a:lnTo>
                    <a:pt x="296" y="535"/>
                  </a:lnTo>
                  <a:lnTo>
                    <a:pt x="279" y="528"/>
                  </a:lnTo>
                  <a:lnTo>
                    <a:pt x="275" y="512"/>
                  </a:lnTo>
                  <a:lnTo>
                    <a:pt x="266" y="503"/>
                  </a:lnTo>
                  <a:lnTo>
                    <a:pt x="248" y="496"/>
                  </a:lnTo>
                  <a:lnTo>
                    <a:pt x="234" y="495"/>
                  </a:lnTo>
                  <a:lnTo>
                    <a:pt x="221" y="486"/>
                  </a:lnTo>
                  <a:lnTo>
                    <a:pt x="229" y="482"/>
                  </a:lnTo>
                  <a:lnTo>
                    <a:pt x="229" y="466"/>
                  </a:lnTo>
                  <a:lnTo>
                    <a:pt x="233" y="461"/>
                  </a:lnTo>
                  <a:lnTo>
                    <a:pt x="230" y="455"/>
                  </a:lnTo>
                  <a:lnTo>
                    <a:pt x="223" y="450"/>
                  </a:lnTo>
                  <a:lnTo>
                    <a:pt x="210" y="444"/>
                  </a:lnTo>
                  <a:lnTo>
                    <a:pt x="199" y="443"/>
                  </a:lnTo>
                  <a:lnTo>
                    <a:pt x="183" y="445"/>
                  </a:lnTo>
                  <a:lnTo>
                    <a:pt x="181" y="452"/>
                  </a:lnTo>
                  <a:lnTo>
                    <a:pt x="172" y="449"/>
                  </a:lnTo>
                  <a:lnTo>
                    <a:pt x="170" y="432"/>
                  </a:lnTo>
                  <a:lnTo>
                    <a:pt x="176" y="429"/>
                  </a:lnTo>
                  <a:lnTo>
                    <a:pt x="181" y="404"/>
                  </a:lnTo>
                  <a:lnTo>
                    <a:pt x="178" y="358"/>
                  </a:lnTo>
                  <a:lnTo>
                    <a:pt x="174" y="346"/>
                  </a:lnTo>
                  <a:lnTo>
                    <a:pt x="165" y="337"/>
                  </a:lnTo>
                  <a:lnTo>
                    <a:pt x="157" y="314"/>
                  </a:lnTo>
                  <a:lnTo>
                    <a:pt x="152" y="314"/>
                  </a:lnTo>
                  <a:lnTo>
                    <a:pt x="148" y="301"/>
                  </a:lnTo>
                  <a:lnTo>
                    <a:pt x="137" y="293"/>
                  </a:lnTo>
                  <a:lnTo>
                    <a:pt x="131" y="275"/>
                  </a:lnTo>
                  <a:lnTo>
                    <a:pt x="132" y="266"/>
                  </a:lnTo>
                  <a:lnTo>
                    <a:pt x="125" y="234"/>
                  </a:lnTo>
                  <a:lnTo>
                    <a:pt x="127" y="230"/>
                  </a:lnTo>
                  <a:lnTo>
                    <a:pt x="126" y="214"/>
                  </a:lnTo>
                  <a:lnTo>
                    <a:pt x="118" y="178"/>
                  </a:lnTo>
                  <a:lnTo>
                    <a:pt x="97" y="146"/>
                  </a:lnTo>
                  <a:lnTo>
                    <a:pt x="81" y="131"/>
                  </a:lnTo>
                  <a:lnTo>
                    <a:pt x="71" y="127"/>
                  </a:lnTo>
                  <a:lnTo>
                    <a:pt x="71" y="127"/>
                  </a:lnTo>
                  <a:lnTo>
                    <a:pt x="81" y="117"/>
                  </a:lnTo>
                  <a:lnTo>
                    <a:pt x="82" y="111"/>
                  </a:lnTo>
                  <a:lnTo>
                    <a:pt x="72" y="105"/>
                  </a:lnTo>
                  <a:lnTo>
                    <a:pt x="65" y="111"/>
                  </a:lnTo>
                  <a:lnTo>
                    <a:pt x="67" y="106"/>
                  </a:lnTo>
                  <a:lnTo>
                    <a:pt x="63" y="101"/>
                  </a:lnTo>
                  <a:lnTo>
                    <a:pt x="62" y="90"/>
                  </a:lnTo>
                  <a:lnTo>
                    <a:pt x="46" y="91"/>
                  </a:lnTo>
                  <a:lnTo>
                    <a:pt x="51" y="83"/>
                  </a:lnTo>
                  <a:lnTo>
                    <a:pt x="54" y="83"/>
                  </a:lnTo>
                  <a:lnTo>
                    <a:pt x="49" y="79"/>
                  </a:lnTo>
                  <a:lnTo>
                    <a:pt x="39" y="86"/>
                  </a:lnTo>
                  <a:lnTo>
                    <a:pt x="42" y="75"/>
                  </a:lnTo>
                  <a:lnTo>
                    <a:pt x="38" y="72"/>
                  </a:lnTo>
                  <a:lnTo>
                    <a:pt x="37" y="62"/>
                  </a:lnTo>
                  <a:lnTo>
                    <a:pt x="27" y="56"/>
                  </a:lnTo>
                  <a:lnTo>
                    <a:pt x="11" y="44"/>
                  </a:lnTo>
                  <a:lnTo>
                    <a:pt x="7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E8E8E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Trentino Alto Adige">
              <a:extLst>
                <a:ext uri="{FF2B5EF4-FFF2-40B4-BE49-F238E27FC236}">
                  <a16:creationId xmlns="" xmlns:a16="http://schemas.microsoft.com/office/drawing/2014/main" id="{CDA46B26-DD83-4D18-9F4D-F7E4CFAAD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1125538"/>
              <a:ext cx="700087" cy="684213"/>
            </a:xfrm>
            <a:custGeom>
              <a:avLst/>
              <a:gdLst>
                <a:gd name="T0" fmla="*/ 383 w 441"/>
                <a:gd name="T1" fmla="*/ 20 h 431"/>
                <a:gd name="T2" fmla="*/ 375 w 441"/>
                <a:gd name="T3" fmla="*/ 48 h 431"/>
                <a:gd name="T4" fmla="*/ 391 w 441"/>
                <a:gd name="T5" fmla="*/ 63 h 431"/>
                <a:gd name="T6" fmla="*/ 399 w 441"/>
                <a:gd name="T7" fmla="*/ 95 h 431"/>
                <a:gd name="T8" fmla="*/ 441 w 441"/>
                <a:gd name="T9" fmla="*/ 127 h 431"/>
                <a:gd name="T10" fmla="*/ 422 w 441"/>
                <a:gd name="T11" fmla="*/ 143 h 431"/>
                <a:gd name="T12" fmla="*/ 399 w 441"/>
                <a:gd name="T13" fmla="*/ 146 h 431"/>
                <a:gd name="T14" fmla="*/ 374 w 441"/>
                <a:gd name="T15" fmla="*/ 140 h 431"/>
                <a:gd name="T16" fmla="*/ 349 w 441"/>
                <a:gd name="T17" fmla="*/ 149 h 431"/>
                <a:gd name="T18" fmla="*/ 333 w 441"/>
                <a:gd name="T19" fmla="*/ 169 h 431"/>
                <a:gd name="T20" fmla="*/ 301 w 441"/>
                <a:gd name="T21" fmla="*/ 189 h 431"/>
                <a:gd name="T22" fmla="*/ 305 w 441"/>
                <a:gd name="T23" fmla="*/ 223 h 431"/>
                <a:gd name="T24" fmla="*/ 307 w 441"/>
                <a:gd name="T25" fmla="*/ 241 h 431"/>
                <a:gd name="T26" fmla="*/ 318 w 441"/>
                <a:gd name="T27" fmla="*/ 258 h 431"/>
                <a:gd name="T28" fmla="*/ 332 w 441"/>
                <a:gd name="T29" fmla="*/ 275 h 431"/>
                <a:gd name="T30" fmla="*/ 301 w 441"/>
                <a:gd name="T31" fmla="*/ 303 h 431"/>
                <a:gd name="T32" fmla="*/ 275 w 441"/>
                <a:gd name="T33" fmla="*/ 305 h 431"/>
                <a:gd name="T34" fmla="*/ 273 w 441"/>
                <a:gd name="T35" fmla="*/ 325 h 431"/>
                <a:gd name="T36" fmla="*/ 254 w 441"/>
                <a:gd name="T37" fmla="*/ 343 h 431"/>
                <a:gd name="T38" fmla="*/ 224 w 441"/>
                <a:gd name="T39" fmla="*/ 340 h 431"/>
                <a:gd name="T40" fmla="*/ 202 w 441"/>
                <a:gd name="T41" fmla="*/ 358 h 431"/>
                <a:gd name="T42" fmla="*/ 193 w 441"/>
                <a:gd name="T43" fmla="*/ 359 h 431"/>
                <a:gd name="T44" fmla="*/ 173 w 441"/>
                <a:gd name="T45" fmla="*/ 400 h 431"/>
                <a:gd name="T46" fmla="*/ 150 w 441"/>
                <a:gd name="T47" fmla="*/ 426 h 431"/>
                <a:gd name="T48" fmla="*/ 126 w 441"/>
                <a:gd name="T49" fmla="*/ 428 h 431"/>
                <a:gd name="T50" fmla="*/ 114 w 441"/>
                <a:gd name="T51" fmla="*/ 422 h 431"/>
                <a:gd name="T52" fmla="*/ 103 w 441"/>
                <a:gd name="T53" fmla="*/ 396 h 431"/>
                <a:gd name="T54" fmla="*/ 81 w 441"/>
                <a:gd name="T55" fmla="*/ 381 h 431"/>
                <a:gd name="T56" fmla="*/ 56 w 441"/>
                <a:gd name="T57" fmla="*/ 392 h 431"/>
                <a:gd name="T58" fmla="*/ 32 w 441"/>
                <a:gd name="T59" fmla="*/ 394 h 431"/>
                <a:gd name="T60" fmla="*/ 27 w 441"/>
                <a:gd name="T61" fmla="*/ 359 h 431"/>
                <a:gd name="T62" fmla="*/ 15 w 441"/>
                <a:gd name="T63" fmla="*/ 337 h 431"/>
                <a:gd name="T64" fmla="*/ 34 w 441"/>
                <a:gd name="T65" fmla="*/ 301 h 431"/>
                <a:gd name="T66" fmla="*/ 41 w 441"/>
                <a:gd name="T67" fmla="*/ 250 h 431"/>
                <a:gd name="T68" fmla="*/ 28 w 441"/>
                <a:gd name="T69" fmla="*/ 229 h 431"/>
                <a:gd name="T70" fmla="*/ 49 w 441"/>
                <a:gd name="T71" fmla="*/ 207 h 431"/>
                <a:gd name="T72" fmla="*/ 20 w 441"/>
                <a:gd name="T73" fmla="*/ 183 h 431"/>
                <a:gd name="T74" fmla="*/ 23 w 441"/>
                <a:gd name="T75" fmla="*/ 148 h 431"/>
                <a:gd name="T76" fmla="*/ 6 w 441"/>
                <a:gd name="T77" fmla="*/ 117 h 431"/>
                <a:gd name="T78" fmla="*/ 14 w 441"/>
                <a:gd name="T79" fmla="*/ 89 h 431"/>
                <a:gd name="T80" fmla="*/ 34 w 441"/>
                <a:gd name="T81" fmla="*/ 79 h 431"/>
                <a:gd name="T82" fmla="*/ 78 w 441"/>
                <a:gd name="T83" fmla="*/ 80 h 431"/>
                <a:gd name="T84" fmla="*/ 84 w 441"/>
                <a:gd name="T85" fmla="*/ 91 h 431"/>
                <a:gd name="T86" fmla="*/ 112 w 441"/>
                <a:gd name="T87" fmla="*/ 99 h 431"/>
                <a:gd name="T88" fmla="*/ 145 w 441"/>
                <a:gd name="T89" fmla="*/ 74 h 431"/>
                <a:gd name="T90" fmla="*/ 159 w 441"/>
                <a:gd name="T91" fmla="*/ 51 h 431"/>
                <a:gd name="T92" fmla="*/ 174 w 441"/>
                <a:gd name="T93" fmla="*/ 40 h 431"/>
                <a:gd name="T94" fmla="*/ 215 w 441"/>
                <a:gd name="T95" fmla="*/ 40 h 431"/>
                <a:gd name="T96" fmla="*/ 260 w 441"/>
                <a:gd name="T97" fmla="*/ 25 h 431"/>
                <a:gd name="T98" fmla="*/ 287 w 441"/>
                <a:gd name="T99" fmla="*/ 38 h 431"/>
                <a:gd name="T100" fmla="*/ 329 w 441"/>
                <a:gd name="T101" fmla="*/ 18 h 431"/>
                <a:gd name="T102" fmla="*/ 355 w 441"/>
                <a:gd name="T103" fmla="*/ 10 h 431"/>
                <a:gd name="T104" fmla="*/ 383 w 441"/>
                <a:gd name="T105" fmla="*/ 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1" h="431">
                  <a:moveTo>
                    <a:pt x="383" y="2"/>
                  </a:moveTo>
                  <a:lnTo>
                    <a:pt x="390" y="7"/>
                  </a:lnTo>
                  <a:lnTo>
                    <a:pt x="385" y="10"/>
                  </a:lnTo>
                  <a:lnTo>
                    <a:pt x="383" y="20"/>
                  </a:lnTo>
                  <a:lnTo>
                    <a:pt x="371" y="21"/>
                  </a:lnTo>
                  <a:lnTo>
                    <a:pt x="366" y="26"/>
                  </a:lnTo>
                  <a:lnTo>
                    <a:pt x="369" y="42"/>
                  </a:lnTo>
                  <a:lnTo>
                    <a:pt x="375" y="48"/>
                  </a:lnTo>
                  <a:lnTo>
                    <a:pt x="370" y="56"/>
                  </a:lnTo>
                  <a:lnTo>
                    <a:pt x="379" y="58"/>
                  </a:lnTo>
                  <a:lnTo>
                    <a:pt x="385" y="67"/>
                  </a:lnTo>
                  <a:lnTo>
                    <a:pt x="391" y="63"/>
                  </a:lnTo>
                  <a:lnTo>
                    <a:pt x="398" y="65"/>
                  </a:lnTo>
                  <a:lnTo>
                    <a:pt x="405" y="78"/>
                  </a:lnTo>
                  <a:lnTo>
                    <a:pt x="399" y="85"/>
                  </a:lnTo>
                  <a:lnTo>
                    <a:pt x="399" y="95"/>
                  </a:lnTo>
                  <a:lnTo>
                    <a:pt x="415" y="98"/>
                  </a:lnTo>
                  <a:lnTo>
                    <a:pt x="420" y="115"/>
                  </a:lnTo>
                  <a:lnTo>
                    <a:pt x="441" y="127"/>
                  </a:lnTo>
                  <a:lnTo>
                    <a:pt x="441" y="127"/>
                  </a:lnTo>
                  <a:lnTo>
                    <a:pt x="430" y="131"/>
                  </a:lnTo>
                  <a:lnTo>
                    <a:pt x="424" y="139"/>
                  </a:lnTo>
                  <a:lnTo>
                    <a:pt x="420" y="138"/>
                  </a:lnTo>
                  <a:lnTo>
                    <a:pt x="422" y="143"/>
                  </a:lnTo>
                  <a:lnTo>
                    <a:pt x="420" y="145"/>
                  </a:lnTo>
                  <a:lnTo>
                    <a:pt x="415" y="145"/>
                  </a:lnTo>
                  <a:lnTo>
                    <a:pt x="412" y="142"/>
                  </a:lnTo>
                  <a:lnTo>
                    <a:pt x="399" y="146"/>
                  </a:lnTo>
                  <a:lnTo>
                    <a:pt x="394" y="143"/>
                  </a:lnTo>
                  <a:lnTo>
                    <a:pt x="381" y="153"/>
                  </a:lnTo>
                  <a:lnTo>
                    <a:pt x="380" y="144"/>
                  </a:lnTo>
                  <a:lnTo>
                    <a:pt x="374" y="140"/>
                  </a:lnTo>
                  <a:lnTo>
                    <a:pt x="371" y="141"/>
                  </a:lnTo>
                  <a:lnTo>
                    <a:pt x="354" y="128"/>
                  </a:lnTo>
                  <a:lnTo>
                    <a:pt x="355" y="138"/>
                  </a:lnTo>
                  <a:lnTo>
                    <a:pt x="349" y="149"/>
                  </a:lnTo>
                  <a:lnTo>
                    <a:pt x="350" y="155"/>
                  </a:lnTo>
                  <a:lnTo>
                    <a:pt x="340" y="172"/>
                  </a:lnTo>
                  <a:lnTo>
                    <a:pt x="338" y="169"/>
                  </a:lnTo>
                  <a:lnTo>
                    <a:pt x="333" y="169"/>
                  </a:lnTo>
                  <a:lnTo>
                    <a:pt x="328" y="174"/>
                  </a:lnTo>
                  <a:lnTo>
                    <a:pt x="321" y="172"/>
                  </a:lnTo>
                  <a:lnTo>
                    <a:pt x="301" y="182"/>
                  </a:lnTo>
                  <a:lnTo>
                    <a:pt x="301" y="189"/>
                  </a:lnTo>
                  <a:lnTo>
                    <a:pt x="313" y="190"/>
                  </a:lnTo>
                  <a:lnTo>
                    <a:pt x="316" y="196"/>
                  </a:lnTo>
                  <a:lnTo>
                    <a:pt x="306" y="208"/>
                  </a:lnTo>
                  <a:lnTo>
                    <a:pt x="305" y="223"/>
                  </a:lnTo>
                  <a:lnTo>
                    <a:pt x="302" y="220"/>
                  </a:lnTo>
                  <a:lnTo>
                    <a:pt x="293" y="225"/>
                  </a:lnTo>
                  <a:lnTo>
                    <a:pt x="304" y="235"/>
                  </a:lnTo>
                  <a:lnTo>
                    <a:pt x="307" y="241"/>
                  </a:lnTo>
                  <a:lnTo>
                    <a:pt x="304" y="249"/>
                  </a:lnTo>
                  <a:lnTo>
                    <a:pt x="307" y="252"/>
                  </a:lnTo>
                  <a:lnTo>
                    <a:pt x="316" y="250"/>
                  </a:lnTo>
                  <a:lnTo>
                    <a:pt x="318" y="258"/>
                  </a:lnTo>
                  <a:lnTo>
                    <a:pt x="320" y="256"/>
                  </a:lnTo>
                  <a:lnTo>
                    <a:pt x="326" y="259"/>
                  </a:lnTo>
                  <a:lnTo>
                    <a:pt x="322" y="266"/>
                  </a:lnTo>
                  <a:lnTo>
                    <a:pt x="332" y="275"/>
                  </a:lnTo>
                  <a:lnTo>
                    <a:pt x="330" y="283"/>
                  </a:lnTo>
                  <a:lnTo>
                    <a:pt x="326" y="280"/>
                  </a:lnTo>
                  <a:lnTo>
                    <a:pt x="318" y="297"/>
                  </a:lnTo>
                  <a:lnTo>
                    <a:pt x="301" y="303"/>
                  </a:lnTo>
                  <a:lnTo>
                    <a:pt x="292" y="302"/>
                  </a:lnTo>
                  <a:lnTo>
                    <a:pt x="289" y="305"/>
                  </a:lnTo>
                  <a:lnTo>
                    <a:pt x="286" y="302"/>
                  </a:lnTo>
                  <a:lnTo>
                    <a:pt x="275" y="305"/>
                  </a:lnTo>
                  <a:lnTo>
                    <a:pt x="274" y="313"/>
                  </a:lnTo>
                  <a:lnTo>
                    <a:pt x="278" y="320"/>
                  </a:lnTo>
                  <a:lnTo>
                    <a:pt x="270" y="323"/>
                  </a:lnTo>
                  <a:lnTo>
                    <a:pt x="273" y="325"/>
                  </a:lnTo>
                  <a:lnTo>
                    <a:pt x="270" y="329"/>
                  </a:lnTo>
                  <a:lnTo>
                    <a:pt x="275" y="337"/>
                  </a:lnTo>
                  <a:lnTo>
                    <a:pt x="271" y="344"/>
                  </a:lnTo>
                  <a:lnTo>
                    <a:pt x="254" y="343"/>
                  </a:lnTo>
                  <a:lnTo>
                    <a:pt x="252" y="332"/>
                  </a:lnTo>
                  <a:lnTo>
                    <a:pt x="243" y="329"/>
                  </a:lnTo>
                  <a:lnTo>
                    <a:pt x="235" y="331"/>
                  </a:lnTo>
                  <a:lnTo>
                    <a:pt x="224" y="340"/>
                  </a:lnTo>
                  <a:lnTo>
                    <a:pt x="209" y="339"/>
                  </a:lnTo>
                  <a:lnTo>
                    <a:pt x="211" y="350"/>
                  </a:lnTo>
                  <a:lnTo>
                    <a:pt x="205" y="351"/>
                  </a:lnTo>
                  <a:lnTo>
                    <a:pt x="202" y="358"/>
                  </a:lnTo>
                  <a:lnTo>
                    <a:pt x="203" y="362"/>
                  </a:lnTo>
                  <a:lnTo>
                    <a:pt x="193" y="356"/>
                  </a:lnTo>
                  <a:lnTo>
                    <a:pt x="193" y="352"/>
                  </a:lnTo>
                  <a:lnTo>
                    <a:pt x="193" y="359"/>
                  </a:lnTo>
                  <a:lnTo>
                    <a:pt x="184" y="358"/>
                  </a:lnTo>
                  <a:lnTo>
                    <a:pt x="180" y="378"/>
                  </a:lnTo>
                  <a:lnTo>
                    <a:pt x="171" y="389"/>
                  </a:lnTo>
                  <a:lnTo>
                    <a:pt x="173" y="400"/>
                  </a:lnTo>
                  <a:lnTo>
                    <a:pt x="166" y="399"/>
                  </a:lnTo>
                  <a:lnTo>
                    <a:pt x="166" y="413"/>
                  </a:lnTo>
                  <a:lnTo>
                    <a:pt x="156" y="427"/>
                  </a:lnTo>
                  <a:lnTo>
                    <a:pt x="150" y="426"/>
                  </a:lnTo>
                  <a:lnTo>
                    <a:pt x="142" y="419"/>
                  </a:lnTo>
                  <a:lnTo>
                    <a:pt x="136" y="422"/>
                  </a:lnTo>
                  <a:lnTo>
                    <a:pt x="134" y="417"/>
                  </a:lnTo>
                  <a:lnTo>
                    <a:pt x="126" y="428"/>
                  </a:lnTo>
                  <a:lnTo>
                    <a:pt x="124" y="424"/>
                  </a:lnTo>
                  <a:lnTo>
                    <a:pt x="118" y="431"/>
                  </a:lnTo>
                  <a:lnTo>
                    <a:pt x="112" y="427"/>
                  </a:lnTo>
                  <a:lnTo>
                    <a:pt x="114" y="422"/>
                  </a:lnTo>
                  <a:lnTo>
                    <a:pt x="106" y="418"/>
                  </a:lnTo>
                  <a:lnTo>
                    <a:pt x="97" y="418"/>
                  </a:lnTo>
                  <a:lnTo>
                    <a:pt x="106" y="402"/>
                  </a:lnTo>
                  <a:lnTo>
                    <a:pt x="103" y="396"/>
                  </a:lnTo>
                  <a:lnTo>
                    <a:pt x="108" y="391"/>
                  </a:lnTo>
                  <a:lnTo>
                    <a:pt x="97" y="384"/>
                  </a:lnTo>
                  <a:lnTo>
                    <a:pt x="97" y="384"/>
                  </a:lnTo>
                  <a:lnTo>
                    <a:pt x="81" y="381"/>
                  </a:lnTo>
                  <a:lnTo>
                    <a:pt x="79" y="385"/>
                  </a:lnTo>
                  <a:lnTo>
                    <a:pt x="74" y="381"/>
                  </a:lnTo>
                  <a:lnTo>
                    <a:pt x="58" y="384"/>
                  </a:lnTo>
                  <a:lnTo>
                    <a:pt x="56" y="392"/>
                  </a:lnTo>
                  <a:lnTo>
                    <a:pt x="47" y="393"/>
                  </a:lnTo>
                  <a:lnTo>
                    <a:pt x="38" y="399"/>
                  </a:lnTo>
                  <a:lnTo>
                    <a:pt x="33" y="398"/>
                  </a:lnTo>
                  <a:lnTo>
                    <a:pt x="32" y="394"/>
                  </a:lnTo>
                  <a:lnTo>
                    <a:pt x="34" y="388"/>
                  </a:lnTo>
                  <a:lnTo>
                    <a:pt x="25" y="385"/>
                  </a:lnTo>
                  <a:lnTo>
                    <a:pt x="23" y="367"/>
                  </a:lnTo>
                  <a:lnTo>
                    <a:pt x="27" y="359"/>
                  </a:lnTo>
                  <a:lnTo>
                    <a:pt x="22" y="350"/>
                  </a:lnTo>
                  <a:lnTo>
                    <a:pt x="22" y="342"/>
                  </a:lnTo>
                  <a:lnTo>
                    <a:pt x="15" y="341"/>
                  </a:lnTo>
                  <a:lnTo>
                    <a:pt x="15" y="337"/>
                  </a:lnTo>
                  <a:lnTo>
                    <a:pt x="17" y="329"/>
                  </a:lnTo>
                  <a:lnTo>
                    <a:pt x="22" y="325"/>
                  </a:lnTo>
                  <a:lnTo>
                    <a:pt x="21" y="317"/>
                  </a:lnTo>
                  <a:lnTo>
                    <a:pt x="34" y="301"/>
                  </a:lnTo>
                  <a:lnTo>
                    <a:pt x="38" y="283"/>
                  </a:lnTo>
                  <a:lnTo>
                    <a:pt x="34" y="276"/>
                  </a:lnTo>
                  <a:lnTo>
                    <a:pt x="43" y="259"/>
                  </a:lnTo>
                  <a:lnTo>
                    <a:pt x="41" y="250"/>
                  </a:lnTo>
                  <a:lnTo>
                    <a:pt x="37" y="249"/>
                  </a:lnTo>
                  <a:lnTo>
                    <a:pt x="41" y="242"/>
                  </a:lnTo>
                  <a:lnTo>
                    <a:pt x="39" y="234"/>
                  </a:lnTo>
                  <a:lnTo>
                    <a:pt x="28" y="229"/>
                  </a:lnTo>
                  <a:lnTo>
                    <a:pt x="38" y="219"/>
                  </a:lnTo>
                  <a:lnTo>
                    <a:pt x="46" y="219"/>
                  </a:lnTo>
                  <a:lnTo>
                    <a:pt x="53" y="212"/>
                  </a:lnTo>
                  <a:lnTo>
                    <a:pt x="49" y="207"/>
                  </a:lnTo>
                  <a:lnTo>
                    <a:pt x="51" y="197"/>
                  </a:lnTo>
                  <a:lnTo>
                    <a:pt x="46" y="192"/>
                  </a:lnTo>
                  <a:lnTo>
                    <a:pt x="35" y="185"/>
                  </a:lnTo>
                  <a:lnTo>
                    <a:pt x="20" y="183"/>
                  </a:lnTo>
                  <a:lnTo>
                    <a:pt x="15" y="173"/>
                  </a:lnTo>
                  <a:lnTo>
                    <a:pt x="15" y="173"/>
                  </a:lnTo>
                  <a:lnTo>
                    <a:pt x="19" y="169"/>
                  </a:lnTo>
                  <a:lnTo>
                    <a:pt x="23" y="148"/>
                  </a:lnTo>
                  <a:lnTo>
                    <a:pt x="14" y="139"/>
                  </a:lnTo>
                  <a:lnTo>
                    <a:pt x="4" y="141"/>
                  </a:lnTo>
                  <a:lnTo>
                    <a:pt x="0" y="125"/>
                  </a:lnTo>
                  <a:lnTo>
                    <a:pt x="6" y="117"/>
                  </a:lnTo>
                  <a:lnTo>
                    <a:pt x="3" y="110"/>
                  </a:lnTo>
                  <a:lnTo>
                    <a:pt x="13" y="103"/>
                  </a:lnTo>
                  <a:lnTo>
                    <a:pt x="7" y="93"/>
                  </a:lnTo>
                  <a:lnTo>
                    <a:pt x="14" y="89"/>
                  </a:lnTo>
                  <a:lnTo>
                    <a:pt x="20" y="72"/>
                  </a:lnTo>
                  <a:lnTo>
                    <a:pt x="24" y="76"/>
                  </a:lnTo>
                  <a:lnTo>
                    <a:pt x="36" y="75"/>
                  </a:lnTo>
                  <a:lnTo>
                    <a:pt x="34" y="79"/>
                  </a:lnTo>
                  <a:lnTo>
                    <a:pt x="60" y="67"/>
                  </a:lnTo>
                  <a:lnTo>
                    <a:pt x="65" y="70"/>
                  </a:lnTo>
                  <a:lnTo>
                    <a:pt x="65" y="75"/>
                  </a:lnTo>
                  <a:lnTo>
                    <a:pt x="78" y="80"/>
                  </a:lnTo>
                  <a:lnTo>
                    <a:pt x="79" y="83"/>
                  </a:lnTo>
                  <a:lnTo>
                    <a:pt x="72" y="94"/>
                  </a:lnTo>
                  <a:lnTo>
                    <a:pt x="78" y="95"/>
                  </a:lnTo>
                  <a:lnTo>
                    <a:pt x="84" y="91"/>
                  </a:lnTo>
                  <a:lnTo>
                    <a:pt x="91" y="98"/>
                  </a:lnTo>
                  <a:lnTo>
                    <a:pt x="96" y="96"/>
                  </a:lnTo>
                  <a:lnTo>
                    <a:pt x="106" y="102"/>
                  </a:lnTo>
                  <a:lnTo>
                    <a:pt x="112" y="99"/>
                  </a:lnTo>
                  <a:lnTo>
                    <a:pt x="134" y="101"/>
                  </a:lnTo>
                  <a:lnTo>
                    <a:pt x="138" y="88"/>
                  </a:lnTo>
                  <a:lnTo>
                    <a:pt x="147" y="84"/>
                  </a:lnTo>
                  <a:lnTo>
                    <a:pt x="145" y="74"/>
                  </a:lnTo>
                  <a:lnTo>
                    <a:pt x="150" y="63"/>
                  </a:lnTo>
                  <a:lnTo>
                    <a:pt x="150" y="56"/>
                  </a:lnTo>
                  <a:lnTo>
                    <a:pt x="153" y="50"/>
                  </a:lnTo>
                  <a:lnTo>
                    <a:pt x="159" y="51"/>
                  </a:lnTo>
                  <a:lnTo>
                    <a:pt x="163" y="47"/>
                  </a:lnTo>
                  <a:lnTo>
                    <a:pt x="164" y="39"/>
                  </a:lnTo>
                  <a:lnTo>
                    <a:pt x="170" y="38"/>
                  </a:lnTo>
                  <a:lnTo>
                    <a:pt x="174" y="40"/>
                  </a:lnTo>
                  <a:lnTo>
                    <a:pt x="197" y="31"/>
                  </a:lnTo>
                  <a:lnTo>
                    <a:pt x="200" y="34"/>
                  </a:lnTo>
                  <a:lnTo>
                    <a:pt x="204" y="32"/>
                  </a:lnTo>
                  <a:lnTo>
                    <a:pt x="215" y="40"/>
                  </a:lnTo>
                  <a:lnTo>
                    <a:pt x="222" y="36"/>
                  </a:lnTo>
                  <a:lnTo>
                    <a:pt x="230" y="26"/>
                  </a:lnTo>
                  <a:lnTo>
                    <a:pt x="242" y="34"/>
                  </a:lnTo>
                  <a:lnTo>
                    <a:pt x="260" y="25"/>
                  </a:lnTo>
                  <a:lnTo>
                    <a:pt x="269" y="31"/>
                  </a:lnTo>
                  <a:lnTo>
                    <a:pt x="279" y="31"/>
                  </a:lnTo>
                  <a:lnTo>
                    <a:pt x="282" y="37"/>
                  </a:lnTo>
                  <a:lnTo>
                    <a:pt x="287" y="38"/>
                  </a:lnTo>
                  <a:lnTo>
                    <a:pt x="294" y="32"/>
                  </a:lnTo>
                  <a:lnTo>
                    <a:pt x="305" y="31"/>
                  </a:lnTo>
                  <a:lnTo>
                    <a:pt x="322" y="19"/>
                  </a:lnTo>
                  <a:lnTo>
                    <a:pt x="329" y="18"/>
                  </a:lnTo>
                  <a:lnTo>
                    <a:pt x="335" y="13"/>
                  </a:lnTo>
                  <a:lnTo>
                    <a:pt x="344" y="14"/>
                  </a:lnTo>
                  <a:lnTo>
                    <a:pt x="348" y="9"/>
                  </a:lnTo>
                  <a:lnTo>
                    <a:pt x="355" y="10"/>
                  </a:lnTo>
                  <a:lnTo>
                    <a:pt x="360" y="4"/>
                  </a:lnTo>
                  <a:lnTo>
                    <a:pt x="365" y="6"/>
                  </a:lnTo>
                  <a:lnTo>
                    <a:pt x="378" y="0"/>
                  </a:lnTo>
                  <a:lnTo>
                    <a:pt x="383" y="2"/>
                  </a:lnTo>
                  <a:close/>
                </a:path>
              </a:pathLst>
            </a:custGeom>
            <a:solidFill>
              <a:srgbClr val="0070C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62" name="Umbria">
              <a:extLst>
                <a:ext uri="{FF2B5EF4-FFF2-40B4-BE49-F238E27FC236}">
                  <a16:creationId xmlns="" xmlns:a16="http://schemas.microsoft.com/office/drawing/2014/main" id="{E8148BFC-A341-4CFE-9057-3EBA8A0244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7850" y="2776538"/>
              <a:ext cx="458787" cy="569913"/>
            </a:xfrm>
            <a:custGeom>
              <a:avLst/>
              <a:gdLst>
                <a:gd name="T0" fmla="*/ 110 w 289"/>
                <a:gd name="T1" fmla="*/ 5 h 359"/>
                <a:gd name="T2" fmla="*/ 110 w 289"/>
                <a:gd name="T3" fmla="*/ 2 h 359"/>
                <a:gd name="T4" fmla="*/ 113 w 289"/>
                <a:gd name="T5" fmla="*/ 5 h 359"/>
                <a:gd name="T6" fmla="*/ 67 w 289"/>
                <a:gd name="T7" fmla="*/ 1 h 359"/>
                <a:gd name="T8" fmla="*/ 85 w 289"/>
                <a:gd name="T9" fmla="*/ 8 h 359"/>
                <a:gd name="T10" fmla="*/ 98 w 289"/>
                <a:gd name="T11" fmla="*/ 4 h 359"/>
                <a:gd name="T12" fmla="*/ 94 w 289"/>
                <a:gd name="T13" fmla="*/ 26 h 359"/>
                <a:gd name="T14" fmla="*/ 110 w 289"/>
                <a:gd name="T15" fmla="*/ 21 h 359"/>
                <a:gd name="T16" fmla="*/ 121 w 289"/>
                <a:gd name="T17" fmla="*/ 28 h 359"/>
                <a:gd name="T18" fmla="*/ 153 w 289"/>
                <a:gd name="T19" fmla="*/ 56 h 359"/>
                <a:gd name="T20" fmla="*/ 176 w 289"/>
                <a:gd name="T21" fmla="*/ 44 h 359"/>
                <a:gd name="T22" fmla="*/ 187 w 289"/>
                <a:gd name="T23" fmla="*/ 57 h 359"/>
                <a:gd name="T24" fmla="*/ 189 w 289"/>
                <a:gd name="T25" fmla="*/ 80 h 359"/>
                <a:gd name="T26" fmla="*/ 195 w 289"/>
                <a:gd name="T27" fmla="*/ 100 h 359"/>
                <a:gd name="T28" fmla="*/ 204 w 289"/>
                <a:gd name="T29" fmla="*/ 129 h 359"/>
                <a:gd name="T30" fmla="*/ 209 w 289"/>
                <a:gd name="T31" fmla="*/ 143 h 359"/>
                <a:gd name="T32" fmla="*/ 213 w 289"/>
                <a:gd name="T33" fmla="*/ 170 h 359"/>
                <a:gd name="T34" fmla="*/ 211 w 289"/>
                <a:gd name="T35" fmla="*/ 188 h 359"/>
                <a:gd name="T36" fmla="*/ 227 w 289"/>
                <a:gd name="T37" fmla="*/ 198 h 359"/>
                <a:gd name="T38" fmla="*/ 232 w 289"/>
                <a:gd name="T39" fmla="*/ 202 h 359"/>
                <a:gd name="T40" fmla="*/ 256 w 289"/>
                <a:gd name="T41" fmla="*/ 209 h 359"/>
                <a:gd name="T42" fmla="*/ 283 w 289"/>
                <a:gd name="T43" fmla="*/ 215 h 359"/>
                <a:gd name="T44" fmla="*/ 284 w 289"/>
                <a:gd name="T45" fmla="*/ 245 h 359"/>
                <a:gd name="T46" fmla="*/ 273 w 289"/>
                <a:gd name="T47" fmla="*/ 253 h 359"/>
                <a:gd name="T48" fmla="*/ 264 w 289"/>
                <a:gd name="T49" fmla="*/ 277 h 359"/>
                <a:gd name="T50" fmla="*/ 246 w 289"/>
                <a:gd name="T51" fmla="*/ 285 h 359"/>
                <a:gd name="T52" fmla="*/ 221 w 289"/>
                <a:gd name="T53" fmla="*/ 286 h 359"/>
                <a:gd name="T54" fmla="*/ 208 w 289"/>
                <a:gd name="T55" fmla="*/ 291 h 359"/>
                <a:gd name="T56" fmla="*/ 194 w 289"/>
                <a:gd name="T57" fmla="*/ 311 h 359"/>
                <a:gd name="T58" fmla="*/ 172 w 289"/>
                <a:gd name="T59" fmla="*/ 320 h 359"/>
                <a:gd name="T60" fmla="*/ 160 w 289"/>
                <a:gd name="T61" fmla="*/ 336 h 359"/>
                <a:gd name="T62" fmla="*/ 151 w 289"/>
                <a:gd name="T63" fmla="*/ 346 h 359"/>
                <a:gd name="T64" fmla="*/ 130 w 289"/>
                <a:gd name="T65" fmla="*/ 348 h 359"/>
                <a:gd name="T66" fmla="*/ 110 w 289"/>
                <a:gd name="T67" fmla="*/ 342 h 359"/>
                <a:gd name="T68" fmla="*/ 109 w 289"/>
                <a:gd name="T69" fmla="*/ 329 h 359"/>
                <a:gd name="T70" fmla="*/ 97 w 289"/>
                <a:gd name="T71" fmla="*/ 327 h 359"/>
                <a:gd name="T72" fmla="*/ 87 w 289"/>
                <a:gd name="T73" fmla="*/ 321 h 359"/>
                <a:gd name="T74" fmla="*/ 79 w 289"/>
                <a:gd name="T75" fmla="*/ 312 h 359"/>
                <a:gd name="T76" fmla="*/ 71 w 289"/>
                <a:gd name="T77" fmla="*/ 282 h 359"/>
                <a:gd name="T78" fmla="*/ 52 w 289"/>
                <a:gd name="T79" fmla="*/ 276 h 359"/>
                <a:gd name="T80" fmla="*/ 45 w 289"/>
                <a:gd name="T81" fmla="*/ 274 h 359"/>
                <a:gd name="T82" fmla="*/ 7 w 289"/>
                <a:gd name="T83" fmla="*/ 259 h 359"/>
                <a:gd name="T84" fmla="*/ 8 w 289"/>
                <a:gd name="T85" fmla="*/ 240 h 359"/>
                <a:gd name="T86" fmla="*/ 9 w 289"/>
                <a:gd name="T87" fmla="*/ 214 h 359"/>
                <a:gd name="T88" fmla="*/ 9 w 289"/>
                <a:gd name="T89" fmla="*/ 204 h 359"/>
                <a:gd name="T90" fmla="*/ 10 w 289"/>
                <a:gd name="T91" fmla="*/ 162 h 359"/>
                <a:gd name="T92" fmla="*/ 4 w 289"/>
                <a:gd name="T93" fmla="*/ 140 h 359"/>
                <a:gd name="T94" fmla="*/ 32 w 289"/>
                <a:gd name="T95" fmla="*/ 111 h 359"/>
                <a:gd name="T96" fmla="*/ 42 w 289"/>
                <a:gd name="T97" fmla="*/ 109 h 359"/>
                <a:gd name="T98" fmla="*/ 60 w 289"/>
                <a:gd name="T99" fmla="*/ 96 h 359"/>
                <a:gd name="T100" fmla="*/ 52 w 289"/>
                <a:gd name="T101" fmla="*/ 82 h 359"/>
                <a:gd name="T102" fmla="*/ 38 w 289"/>
                <a:gd name="T103" fmla="*/ 72 h 359"/>
                <a:gd name="T104" fmla="*/ 28 w 289"/>
                <a:gd name="T105" fmla="*/ 58 h 359"/>
                <a:gd name="T106" fmla="*/ 43 w 289"/>
                <a:gd name="T107" fmla="*/ 46 h 359"/>
                <a:gd name="T108" fmla="*/ 42 w 289"/>
                <a:gd name="T109" fmla="*/ 33 h 359"/>
                <a:gd name="T110" fmla="*/ 54 w 289"/>
                <a:gd name="T111" fmla="*/ 2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9" h="359">
                  <a:moveTo>
                    <a:pt x="112" y="7"/>
                  </a:moveTo>
                  <a:lnTo>
                    <a:pt x="110" y="5"/>
                  </a:lnTo>
                  <a:lnTo>
                    <a:pt x="110" y="5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0" y="2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2" y="7"/>
                  </a:lnTo>
                  <a:close/>
                  <a:moveTo>
                    <a:pt x="67" y="1"/>
                  </a:moveTo>
                  <a:lnTo>
                    <a:pt x="70" y="6"/>
                  </a:lnTo>
                  <a:lnTo>
                    <a:pt x="82" y="5"/>
                  </a:lnTo>
                  <a:lnTo>
                    <a:pt x="85" y="8"/>
                  </a:lnTo>
                  <a:lnTo>
                    <a:pt x="93" y="1"/>
                  </a:lnTo>
                  <a:lnTo>
                    <a:pt x="100" y="0"/>
                  </a:lnTo>
                  <a:lnTo>
                    <a:pt x="98" y="4"/>
                  </a:lnTo>
                  <a:lnTo>
                    <a:pt x="100" y="9"/>
                  </a:lnTo>
                  <a:lnTo>
                    <a:pt x="89" y="20"/>
                  </a:lnTo>
                  <a:lnTo>
                    <a:pt x="94" y="26"/>
                  </a:lnTo>
                  <a:lnTo>
                    <a:pt x="100" y="23"/>
                  </a:lnTo>
                  <a:lnTo>
                    <a:pt x="105" y="30"/>
                  </a:lnTo>
                  <a:lnTo>
                    <a:pt x="110" y="21"/>
                  </a:lnTo>
                  <a:lnTo>
                    <a:pt x="114" y="22"/>
                  </a:lnTo>
                  <a:lnTo>
                    <a:pt x="118" y="28"/>
                  </a:lnTo>
                  <a:lnTo>
                    <a:pt x="121" y="28"/>
                  </a:lnTo>
                  <a:lnTo>
                    <a:pt x="124" y="24"/>
                  </a:lnTo>
                  <a:lnTo>
                    <a:pt x="127" y="26"/>
                  </a:lnTo>
                  <a:lnTo>
                    <a:pt x="153" y="56"/>
                  </a:lnTo>
                  <a:lnTo>
                    <a:pt x="161" y="51"/>
                  </a:lnTo>
                  <a:lnTo>
                    <a:pt x="171" y="54"/>
                  </a:lnTo>
                  <a:lnTo>
                    <a:pt x="176" y="44"/>
                  </a:lnTo>
                  <a:lnTo>
                    <a:pt x="185" y="46"/>
                  </a:lnTo>
                  <a:lnTo>
                    <a:pt x="183" y="54"/>
                  </a:lnTo>
                  <a:lnTo>
                    <a:pt x="187" y="57"/>
                  </a:lnTo>
                  <a:lnTo>
                    <a:pt x="180" y="64"/>
                  </a:lnTo>
                  <a:lnTo>
                    <a:pt x="180" y="67"/>
                  </a:lnTo>
                  <a:lnTo>
                    <a:pt x="189" y="80"/>
                  </a:lnTo>
                  <a:lnTo>
                    <a:pt x="190" y="92"/>
                  </a:lnTo>
                  <a:lnTo>
                    <a:pt x="188" y="95"/>
                  </a:lnTo>
                  <a:lnTo>
                    <a:pt x="195" y="100"/>
                  </a:lnTo>
                  <a:lnTo>
                    <a:pt x="198" y="115"/>
                  </a:lnTo>
                  <a:lnTo>
                    <a:pt x="205" y="117"/>
                  </a:lnTo>
                  <a:lnTo>
                    <a:pt x="204" y="129"/>
                  </a:lnTo>
                  <a:lnTo>
                    <a:pt x="197" y="135"/>
                  </a:lnTo>
                  <a:lnTo>
                    <a:pt x="199" y="141"/>
                  </a:lnTo>
                  <a:lnTo>
                    <a:pt x="209" y="143"/>
                  </a:lnTo>
                  <a:lnTo>
                    <a:pt x="211" y="151"/>
                  </a:lnTo>
                  <a:lnTo>
                    <a:pt x="210" y="162"/>
                  </a:lnTo>
                  <a:lnTo>
                    <a:pt x="213" y="170"/>
                  </a:lnTo>
                  <a:lnTo>
                    <a:pt x="209" y="173"/>
                  </a:lnTo>
                  <a:lnTo>
                    <a:pt x="213" y="181"/>
                  </a:lnTo>
                  <a:lnTo>
                    <a:pt x="211" y="188"/>
                  </a:lnTo>
                  <a:lnTo>
                    <a:pt x="222" y="194"/>
                  </a:lnTo>
                  <a:lnTo>
                    <a:pt x="223" y="198"/>
                  </a:lnTo>
                  <a:lnTo>
                    <a:pt x="227" y="198"/>
                  </a:lnTo>
                  <a:lnTo>
                    <a:pt x="227" y="214"/>
                  </a:lnTo>
                  <a:lnTo>
                    <a:pt x="232" y="209"/>
                  </a:lnTo>
                  <a:lnTo>
                    <a:pt x="232" y="202"/>
                  </a:lnTo>
                  <a:lnTo>
                    <a:pt x="238" y="205"/>
                  </a:lnTo>
                  <a:lnTo>
                    <a:pt x="244" y="200"/>
                  </a:lnTo>
                  <a:lnTo>
                    <a:pt x="256" y="209"/>
                  </a:lnTo>
                  <a:lnTo>
                    <a:pt x="266" y="226"/>
                  </a:lnTo>
                  <a:lnTo>
                    <a:pt x="277" y="222"/>
                  </a:lnTo>
                  <a:lnTo>
                    <a:pt x="283" y="215"/>
                  </a:lnTo>
                  <a:lnTo>
                    <a:pt x="289" y="230"/>
                  </a:lnTo>
                  <a:lnTo>
                    <a:pt x="288" y="238"/>
                  </a:lnTo>
                  <a:lnTo>
                    <a:pt x="284" y="245"/>
                  </a:lnTo>
                  <a:lnTo>
                    <a:pt x="282" y="242"/>
                  </a:lnTo>
                  <a:lnTo>
                    <a:pt x="274" y="245"/>
                  </a:lnTo>
                  <a:lnTo>
                    <a:pt x="273" y="253"/>
                  </a:lnTo>
                  <a:lnTo>
                    <a:pt x="273" y="253"/>
                  </a:lnTo>
                  <a:lnTo>
                    <a:pt x="270" y="272"/>
                  </a:lnTo>
                  <a:lnTo>
                    <a:pt x="264" y="277"/>
                  </a:lnTo>
                  <a:lnTo>
                    <a:pt x="258" y="275"/>
                  </a:lnTo>
                  <a:lnTo>
                    <a:pt x="258" y="278"/>
                  </a:lnTo>
                  <a:lnTo>
                    <a:pt x="246" y="285"/>
                  </a:lnTo>
                  <a:lnTo>
                    <a:pt x="237" y="280"/>
                  </a:lnTo>
                  <a:lnTo>
                    <a:pt x="234" y="287"/>
                  </a:lnTo>
                  <a:lnTo>
                    <a:pt x="221" y="286"/>
                  </a:lnTo>
                  <a:lnTo>
                    <a:pt x="218" y="290"/>
                  </a:lnTo>
                  <a:lnTo>
                    <a:pt x="210" y="286"/>
                  </a:lnTo>
                  <a:lnTo>
                    <a:pt x="208" y="291"/>
                  </a:lnTo>
                  <a:lnTo>
                    <a:pt x="210" y="302"/>
                  </a:lnTo>
                  <a:lnTo>
                    <a:pt x="202" y="305"/>
                  </a:lnTo>
                  <a:lnTo>
                    <a:pt x="194" y="311"/>
                  </a:lnTo>
                  <a:lnTo>
                    <a:pt x="185" y="311"/>
                  </a:lnTo>
                  <a:lnTo>
                    <a:pt x="185" y="316"/>
                  </a:lnTo>
                  <a:lnTo>
                    <a:pt x="172" y="320"/>
                  </a:lnTo>
                  <a:lnTo>
                    <a:pt x="178" y="328"/>
                  </a:lnTo>
                  <a:lnTo>
                    <a:pt x="166" y="336"/>
                  </a:lnTo>
                  <a:lnTo>
                    <a:pt x="160" y="336"/>
                  </a:lnTo>
                  <a:lnTo>
                    <a:pt x="157" y="329"/>
                  </a:lnTo>
                  <a:lnTo>
                    <a:pt x="152" y="329"/>
                  </a:lnTo>
                  <a:lnTo>
                    <a:pt x="151" y="346"/>
                  </a:lnTo>
                  <a:lnTo>
                    <a:pt x="134" y="359"/>
                  </a:lnTo>
                  <a:lnTo>
                    <a:pt x="130" y="355"/>
                  </a:lnTo>
                  <a:lnTo>
                    <a:pt x="130" y="348"/>
                  </a:lnTo>
                  <a:lnTo>
                    <a:pt x="115" y="350"/>
                  </a:lnTo>
                  <a:lnTo>
                    <a:pt x="119" y="345"/>
                  </a:lnTo>
                  <a:lnTo>
                    <a:pt x="110" y="342"/>
                  </a:lnTo>
                  <a:lnTo>
                    <a:pt x="110" y="332"/>
                  </a:lnTo>
                  <a:lnTo>
                    <a:pt x="112" y="331"/>
                  </a:lnTo>
                  <a:lnTo>
                    <a:pt x="109" y="329"/>
                  </a:lnTo>
                  <a:lnTo>
                    <a:pt x="110" y="321"/>
                  </a:lnTo>
                  <a:lnTo>
                    <a:pt x="105" y="321"/>
                  </a:lnTo>
                  <a:lnTo>
                    <a:pt x="97" y="327"/>
                  </a:lnTo>
                  <a:lnTo>
                    <a:pt x="92" y="322"/>
                  </a:lnTo>
                  <a:lnTo>
                    <a:pt x="84" y="323"/>
                  </a:lnTo>
                  <a:lnTo>
                    <a:pt x="87" y="321"/>
                  </a:lnTo>
                  <a:lnTo>
                    <a:pt x="80" y="318"/>
                  </a:lnTo>
                  <a:lnTo>
                    <a:pt x="84" y="315"/>
                  </a:lnTo>
                  <a:lnTo>
                    <a:pt x="79" y="312"/>
                  </a:lnTo>
                  <a:lnTo>
                    <a:pt x="79" y="304"/>
                  </a:lnTo>
                  <a:lnTo>
                    <a:pt x="73" y="300"/>
                  </a:lnTo>
                  <a:lnTo>
                    <a:pt x="71" y="282"/>
                  </a:lnTo>
                  <a:lnTo>
                    <a:pt x="64" y="274"/>
                  </a:lnTo>
                  <a:lnTo>
                    <a:pt x="57" y="271"/>
                  </a:lnTo>
                  <a:lnTo>
                    <a:pt x="52" y="276"/>
                  </a:lnTo>
                  <a:lnTo>
                    <a:pt x="49" y="275"/>
                  </a:lnTo>
                  <a:lnTo>
                    <a:pt x="49" y="278"/>
                  </a:lnTo>
                  <a:lnTo>
                    <a:pt x="45" y="274"/>
                  </a:lnTo>
                  <a:lnTo>
                    <a:pt x="29" y="279"/>
                  </a:lnTo>
                  <a:lnTo>
                    <a:pt x="12" y="269"/>
                  </a:lnTo>
                  <a:lnTo>
                    <a:pt x="7" y="259"/>
                  </a:lnTo>
                  <a:lnTo>
                    <a:pt x="15" y="255"/>
                  </a:lnTo>
                  <a:lnTo>
                    <a:pt x="19" y="247"/>
                  </a:lnTo>
                  <a:lnTo>
                    <a:pt x="8" y="240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9" y="214"/>
                  </a:lnTo>
                  <a:lnTo>
                    <a:pt x="14" y="214"/>
                  </a:lnTo>
                  <a:lnTo>
                    <a:pt x="13" y="207"/>
                  </a:lnTo>
                  <a:lnTo>
                    <a:pt x="9" y="204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10" y="162"/>
                  </a:lnTo>
                  <a:lnTo>
                    <a:pt x="7" y="156"/>
                  </a:lnTo>
                  <a:lnTo>
                    <a:pt x="9" y="151"/>
                  </a:lnTo>
                  <a:lnTo>
                    <a:pt x="4" y="140"/>
                  </a:lnTo>
                  <a:lnTo>
                    <a:pt x="7" y="135"/>
                  </a:lnTo>
                  <a:lnTo>
                    <a:pt x="28" y="123"/>
                  </a:lnTo>
                  <a:lnTo>
                    <a:pt x="32" y="111"/>
                  </a:lnTo>
                  <a:lnTo>
                    <a:pt x="30" y="105"/>
                  </a:lnTo>
                  <a:lnTo>
                    <a:pt x="33" y="104"/>
                  </a:lnTo>
                  <a:lnTo>
                    <a:pt x="42" y="109"/>
                  </a:lnTo>
                  <a:lnTo>
                    <a:pt x="69" y="92"/>
                  </a:lnTo>
                  <a:lnTo>
                    <a:pt x="63" y="87"/>
                  </a:lnTo>
                  <a:lnTo>
                    <a:pt x="60" y="96"/>
                  </a:lnTo>
                  <a:lnTo>
                    <a:pt x="51" y="93"/>
                  </a:lnTo>
                  <a:lnTo>
                    <a:pt x="49" y="89"/>
                  </a:lnTo>
                  <a:lnTo>
                    <a:pt x="52" y="82"/>
                  </a:lnTo>
                  <a:lnTo>
                    <a:pt x="48" y="72"/>
                  </a:lnTo>
                  <a:lnTo>
                    <a:pt x="45" y="70"/>
                  </a:lnTo>
                  <a:lnTo>
                    <a:pt x="38" y="72"/>
                  </a:lnTo>
                  <a:lnTo>
                    <a:pt x="38" y="61"/>
                  </a:lnTo>
                  <a:lnTo>
                    <a:pt x="29" y="62"/>
                  </a:lnTo>
                  <a:lnTo>
                    <a:pt x="28" y="58"/>
                  </a:lnTo>
                  <a:lnTo>
                    <a:pt x="35" y="51"/>
                  </a:lnTo>
                  <a:lnTo>
                    <a:pt x="39" y="52"/>
                  </a:lnTo>
                  <a:lnTo>
                    <a:pt x="43" y="46"/>
                  </a:lnTo>
                  <a:lnTo>
                    <a:pt x="53" y="42"/>
                  </a:lnTo>
                  <a:lnTo>
                    <a:pt x="53" y="40"/>
                  </a:lnTo>
                  <a:lnTo>
                    <a:pt x="42" y="33"/>
                  </a:lnTo>
                  <a:lnTo>
                    <a:pt x="42" y="26"/>
                  </a:lnTo>
                  <a:lnTo>
                    <a:pt x="46" y="24"/>
                  </a:lnTo>
                  <a:lnTo>
                    <a:pt x="54" y="24"/>
                  </a:lnTo>
                  <a:lnTo>
                    <a:pt x="57" y="1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8E8E8E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Aosta Valley">
              <a:extLst>
                <a:ext uri="{FF2B5EF4-FFF2-40B4-BE49-F238E27FC236}">
                  <a16:creationId xmlns="" xmlns:a16="http://schemas.microsoft.com/office/drawing/2014/main" id="{B925528C-4CDA-4A37-ACF7-70BAA75C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1662113"/>
              <a:ext cx="379412" cy="247650"/>
            </a:xfrm>
            <a:custGeom>
              <a:avLst/>
              <a:gdLst>
                <a:gd name="T0" fmla="*/ 165 w 239"/>
                <a:gd name="T1" fmla="*/ 4 h 156"/>
                <a:gd name="T2" fmla="*/ 185 w 239"/>
                <a:gd name="T3" fmla="*/ 8 h 156"/>
                <a:gd name="T4" fmla="*/ 193 w 239"/>
                <a:gd name="T5" fmla="*/ 18 h 156"/>
                <a:gd name="T6" fmla="*/ 209 w 239"/>
                <a:gd name="T7" fmla="*/ 21 h 156"/>
                <a:gd name="T8" fmla="*/ 223 w 239"/>
                <a:gd name="T9" fmla="*/ 21 h 156"/>
                <a:gd name="T10" fmla="*/ 226 w 239"/>
                <a:gd name="T11" fmla="*/ 37 h 156"/>
                <a:gd name="T12" fmla="*/ 230 w 239"/>
                <a:gd name="T13" fmla="*/ 71 h 156"/>
                <a:gd name="T14" fmla="*/ 238 w 239"/>
                <a:gd name="T15" fmla="*/ 78 h 156"/>
                <a:gd name="T16" fmla="*/ 239 w 239"/>
                <a:gd name="T17" fmla="*/ 105 h 156"/>
                <a:gd name="T18" fmla="*/ 231 w 239"/>
                <a:gd name="T19" fmla="*/ 119 h 156"/>
                <a:gd name="T20" fmla="*/ 215 w 239"/>
                <a:gd name="T21" fmla="*/ 117 h 156"/>
                <a:gd name="T22" fmla="*/ 193 w 239"/>
                <a:gd name="T23" fmla="*/ 128 h 156"/>
                <a:gd name="T24" fmla="*/ 175 w 239"/>
                <a:gd name="T25" fmla="*/ 125 h 156"/>
                <a:gd name="T26" fmla="*/ 169 w 239"/>
                <a:gd name="T27" fmla="*/ 124 h 156"/>
                <a:gd name="T28" fmla="*/ 152 w 239"/>
                <a:gd name="T29" fmla="*/ 123 h 156"/>
                <a:gd name="T30" fmla="*/ 140 w 239"/>
                <a:gd name="T31" fmla="*/ 123 h 156"/>
                <a:gd name="T32" fmla="*/ 121 w 239"/>
                <a:gd name="T33" fmla="*/ 142 h 156"/>
                <a:gd name="T34" fmla="*/ 110 w 239"/>
                <a:gd name="T35" fmla="*/ 142 h 156"/>
                <a:gd name="T36" fmla="*/ 88 w 239"/>
                <a:gd name="T37" fmla="*/ 155 h 156"/>
                <a:gd name="T38" fmla="*/ 72 w 239"/>
                <a:gd name="T39" fmla="*/ 153 h 156"/>
                <a:gd name="T40" fmla="*/ 64 w 239"/>
                <a:gd name="T41" fmla="*/ 156 h 156"/>
                <a:gd name="T42" fmla="*/ 52 w 239"/>
                <a:gd name="T43" fmla="*/ 154 h 156"/>
                <a:gd name="T44" fmla="*/ 42 w 239"/>
                <a:gd name="T45" fmla="*/ 145 h 156"/>
                <a:gd name="T46" fmla="*/ 37 w 239"/>
                <a:gd name="T47" fmla="*/ 120 h 156"/>
                <a:gd name="T48" fmla="*/ 35 w 239"/>
                <a:gd name="T49" fmla="*/ 100 h 156"/>
                <a:gd name="T50" fmla="*/ 21 w 239"/>
                <a:gd name="T51" fmla="*/ 94 h 156"/>
                <a:gd name="T52" fmla="*/ 1 w 239"/>
                <a:gd name="T53" fmla="*/ 79 h 156"/>
                <a:gd name="T54" fmla="*/ 0 w 239"/>
                <a:gd name="T55" fmla="*/ 62 h 156"/>
                <a:gd name="T56" fmla="*/ 9 w 239"/>
                <a:gd name="T57" fmla="*/ 43 h 156"/>
                <a:gd name="T58" fmla="*/ 16 w 239"/>
                <a:gd name="T59" fmla="*/ 41 h 156"/>
                <a:gd name="T60" fmla="*/ 30 w 239"/>
                <a:gd name="T61" fmla="*/ 42 h 156"/>
                <a:gd name="T62" fmla="*/ 41 w 239"/>
                <a:gd name="T63" fmla="*/ 34 h 156"/>
                <a:gd name="T64" fmla="*/ 51 w 239"/>
                <a:gd name="T65" fmla="*/ 18 h 156"/>
                <a:gd name="T66" fmla="*/ 74 w 239"/>
                <a:gd name="T67" fmla="*/ 32 h 156"/>
                <a:gd name="T68" fmla="*/ 87 w 239"/>
                <a:gd name="T69" fmla="*/ 30 h 156"/>
                <a:gd name="T70" fmla="*/ 104 w 239"/>
                <a:gd name="T71" fmla="*/ 20 h 156"/>
                <a:gd name="T72" fmla="*/ 141 w 239"/>
                <a:gd name="T73" fmla="*/ 15 h 156"/>
                <a:gd name="T74" fmla="*/ 147 w 239"/>
                <a:gd name="T75" fmla="*/ 7 h 156"/>
                <a:gd name="T76" fmla="*/ 157 w 239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9" h="156">
                  <a:moveTo>
                    <a:pt x="163" y="0"/>
                  </a:moveTo>
                  <a:lnTo>
                    <a:pt x="165" y="4"/>
                  </a:lnTo>
                  <a:lnTo>
                    <a:pt x="182" y="2"/>
                  </a:lnTo>
                  <a:lnTo>
                    <a:pt x="185" y="8"/>
                  </a:lnTo>
                  <a:lnTo>
                    <a:pt x="191" y="10"/>
                  </a:lnTo>
                  <a:lnTo>
                    <a:pt x="193" y="18"/>
                  </a:lnTo>
                  <a:lnTo>
                    <a:pt x="200" y="13"/>
                  </a:lnTo>
                  <a:lnTo>
                    <a:pt x="209" y="21"/>
                  </a:lnTo>
                  <a:lnTo>
                    <a:pt x="214" y="17"/>
                  </a:lnTo>
                  <a:lnTo>
                    <a:pt x="223" y="21"/>
                  </a:lnTo>
                  <a:lnTo>
                    <a:pt x="223" y="21"/>
                  </a:lnTo>
                  <a:lnTo>
                    <a:pt x="226" y="37"/>
                  </a:lnTo>
                  <a:lnTo>
                    <a:pt x="223" y="59"/>
                  </a:lnTo>
                  <a:lnTo>
                    <a:pt x="230" y="71"/>
                  </a:lnTo>
                  <a:lnTo>
                    <a:pt x="237" y="73"/>
                  </a:lnTo>
                  <a:lnTo>
                    <a:pt x="238" y="78"/>
                  </a:lnTo>
                  <a:lnTo>
                    <a:pt x="231" y="90"/>
                  </a:lnTo>
                  <a:lnTo>
                    <a:pt x="239" y="105"/>
                  </a:lnTo>
                  <a:lnTo>
                    <a:pt x="234" y="106"/>
                  </a:lnTo>
                  <a:lnTo>
                    <a:pt x="231" y="119"/>
                  </a:lnTo>
                  <a:lnTo>
                    <a:pt x="227" y="116"/>
                  </a:lnTo>
                  <a:lnTo>
                    <a:pt x="215" y="117"/>
                  </a:lnTo>
                  <a:lnTo>
                    <a:pt x="196" y="131"/>
                  </a:lnTo>
                  <a:lnTo>
                    <a:pt x="193" y="128"/>
                  </a:lnTo>
                  <a:lnTo>
                    <a:pt x="184" y="130"/>
                  </a:lnTo>
                  <a:lnTo>
                    <a:pt x="175" y="125"/>
                  </a:lnTo>
                  <a:lnTo>
                    <a:pt x="169" y="127"/>
                  </a:lnTo>
                  <a:lnTo>
                    <a:pt x="169" y="124"/>
                  </a:lnTo>
                  <a:lnTo>
                    <a:pt x="161" y="119"/>
                  </a:lnTo>
                  <a:lnTo>
                    <a:pt x="152" y="123"/>
                  </a:lnTo>
                  <a:lnTo>
                    <a:pt x="145" y="121"/>
                  </a:lnTo>
                  <a:lnTo>
                    <a:pt x="140" y="123"/>
                  </a:lnTo>
                  <a:lnTo>
                    <a:pt x="135" y="129"/>
                  </a:lnTo>
                  <a:lnTo>
                    <a:pt x="121" y="142"/>
                  </a:lnTo>
                  <a:lnTo>
                    <a:pt x="117" y="139"/>
                  </a:lnTo>
                  <a:lnTo>
                    <a:pt x="110" y="142"/>
                  </a:lnTo>
                  <a:lnTo>
                    <a:pt x="98" y="143"/>
                  </a:lnTo>
                  <a:lnTo>
                    <a:pt x="88" y="155"/>
                  </a:lnTo>
                  <a:lnTo>
                    <a:pt x="76" y="150"/>
                  </a:lnTo>
                  <a:lnTo>
                    <a:pt x="72" y="153"/>
                  </a:lnTo>
                  <a:lnTo>
                    <a:pt x="71" y="142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52" y="154"/>
                  </a:lnTo>
                  <a:lnTo>
                    <a:pt x="53" y="148"/>
                  </a:lnTo>
                  <a:lnTo>
                    <a:pt x="42" y="145"/>
                  </a:lnTo>
                  <a:lnTo>
                    <a:pt x="41" y="124"/>
                  </a:lnTo>
                  <a:lnTo>
                    <a:pt x="37" y="120"/>
                  </a:lnTo>
                  <a:lnTo>
                    <a:pt x="42" y="104"/>
                  </a:lnTo>
                  <a:lnTo>
                    <a:pt x="35" y="100"/>
                  </a:lnTo>
                  <a:lnTo>
                    <a:pt x="24" y="101"/>
                  </a:lnTo>
                  <a:lnTo>
                    <a:pt x="21" y="94"/>
                  </a:lnTo>
                  <a:lnTo>
                    <a:pt x="12" y="91"/>
                  </a:lnTo>
                  <a:lnTo>
                    <a:pt x="1" y="79"/>
                  </a:lnTo>
                  <a:lnTo>
                    <a:pt x="3" y="74"/>
                  </a:lnTo>
                  <a:lnTo>
                    <a:pt x="0" y="62"/>
                  </a:lnTo>
                  <a:lnTo>
                    <a:pt x="4" y="45"/>
                  </a:lnTo>
                  <a:lnTo>
                    <a:pt x="9" y="43"/>
                  </a:lnTo>
                  <a:lnTo>
                    <a:pt x="13" y="46"/>
                  </a:lnTo>
                  <a:lnTo>
                    <a:pt x="16" y="41"/>
                  </a:lnTo>
                  <a:lnTo>
                    <a:pt x="24" y="44"/>
                  </a:lnTo>
                  <a:lnTo>
                    <a:pt x="30" y="42"/>
                  </a:lnTo>
                  <a:lnTo>
                    <a:pt x="32" y="38"/>
                  </a:lnTo>
                  <a:lnTo>
                    <a:pt x="41" y="34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64" y="38"/>
                  </a:lnTo>
                  <a:lnTo>
                    <a:pt x="74" y="32"/>
                  </a:lnTo>
                  <a:lnTo>
                    <a:pt x="82" y="38"/>
                  </a:lnTo>
                  <a:lnTo>
                    <a:pt x="87" y="30"/>
                  </a:lnTo>
                  <a:lnTo>
                    <a:pt x="95" y="30"/>
                  </a:lnTo>
                  <a:lnTo>
                    <a:pt x="104" y="20"/>
                  </a:lnTo>
                  <a:lnTo>
                    <a:pt x="123" y="27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7" y="7"/>
                  </a:lnTo>
                  <a:lnTo>
                    <a:pt x="156" y="9"/>
                  </a:lnTo>
                  <a:lnTo>
                    <a:pt x="157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70C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Veneto">
              <a:extLst>
                <a:ext uri="{FF2B5EF4-FFF2-40B4-BE49-F238E27FC236}">
                  <a16:creationId xmlns="" xmlns:a16="http://schemas.microsoft.com/office/drawing/2014/main" id="{C89B41A3-E22D-4BCC-A75C-60EAEF914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5575" y="1327151"/>
              <a:ext cx="825500" cy="900113"/>
            </a:xfrm>
            <a:custGeom>
              <a:avLst/>
              <a:gdLst>
                <a:gd name="T0" fmla="*/ 405 w 520"/>
                <a:gd name="T1" fmla="*/ 515 h 567"/>
                <a:gd name="T2" fmla="*/ 395 w 520"/>
                <a:gd name="T3" fmla="*/ 509 h 567"/>
                <a:gd name="T4" fmla="*/ 438 w 520"/>
                <a:gd name="T5" fmla="*/ 10 h 567"/>
                <a:gd name="T6" fmla="*/ 442 w 520"/>
                <a:gd name="T7" fmla="*/ 37 h 567"/>
                <a:gd name="T8" fmla="*/ 425 w 520"/>
                <a:gd name="T9" fmla="*/ 58 h 567"/>
                <a:gd name="T10" fmla="*/ 401 w 520"/>
                <a:gd name="T11" fmla="*/ 67 h 567"/>
                <a:gd name="T12" fmla="*/ 385 w 520"/>
                <a:gd name="T13" fmla="*/ 94 h 567"/>
                <a:gd name="T14" fmla="*/ 367 w 520"/>
                <a:gd name="T15" fmla="*/ 106 h 567"/>
                <a:gd name="T16" fmla="*/ 373 w 520"/>
                <a:gd name="T17" fmla="*/ 138 h 567"/>
                <a:gd name="T18" fmla="*/ 391 w 520"/>
                <a:gd name="T19" fmla="*/ 175 h 567"/>
                <a:gd name="T20" fmla="*/ 378 w 520"/>
                <a:gd name="T21" fmla="*/ 223 h 567"/>
                <a:gd name="T22" fmla="*/ 405 w 520"/>
                <a:gd name="T23" fmla="*/ 253 h 567"/>
                <a:gd name="T24" fmla="*/ 421 w 520"/>
                <a:gd name="T25" fmla="*/ 262 h 567"/>
                <a:gd name="T26" fmla="*/ 453 w 520"/>
                <a:gd name="T27" fmla="*/ 250 h 567"/>
                <a:gd name="T28" fmla="*/ 470 w 520"/>
                <a:gd name="T29" fmla="*/ 252 h 567"/>
                <a:gd name="T30" fmla="*/ 484 w 520"/>
                <a:gd name="T31" fmla="*/ 262 h 567"/>
                <a:gd name="T32" fmla="*/ 493 w 520"/>
                <a:gd name="T33" fmla="*/ 261 h 567"/>
                <a:gd name="T34" fmla="*/ 501 w 520"/>
                <a:gd name="T35" fmla="*/ 278 h 567"/>
                <a:gd name="T36" fmla="*/ 507 w 520"/>
                <a:gd name="T37" fmla="*/ 297 h 567"/>
                <a:gd name="T38" fmla="*/ 516 w 520"/>
                <a:gd name="T39" fmla="*/ 310 h 567"/>
                <a:gd name="T40" fmla="*/ 497 w 520"/>
                <a:gd name="T41" fmla="*/ 320 h 567"/>
                <a:gd name="T42" fmla="*/ 476 w 520"/>
                <a:gd name="T43" fmla="*/ 327 h 567"/>
                <a:gd name="T44" fmla="*/ 364 w 520"/>
                <a:gd name="T45" fmla="*/ 389 h 567"/>
                <a:gd name="T46" fmla="*/ 350 w 520"/>
                <a:gd name="T47" fmla="*/ 435 h 567"/>
                <a:gd name="T48" fmla="*/ 358 w 520"/>
                <a:gd name="T49" fmla="*/ 479 h 567"/>
                <a:gd name="T50" fmla="*/ 368 w 520"/>
                <a:gd name="T51" fmla="*/ 502 h 567"/>
                <a:gd name="T52" fmla="*/ 373 w 520"/>
                <a:gd name="T53" fmla="*/ 496 h 567"/>
                <a:gd name="T54" fmla="*/ 386 w 520"/>
                <a:gd name="T55" fmla="*/ 552 h 567"/>
                <a:gd name="T56" fmla="*/ 370 w 520"/>
                <a:gd name="T57" fmla="*/ 545 h 567"/>
                <a:gd name="T58" fmla="*/ 378 w 520"/>
                <a:gd name="T59" fmla="*/ 561 h 567"/>
                <a:gd name="T60" fmla="*/ 360 w 520"/>
                <a:gd name="T61" fmla="*/ 550 h 567"/>
                <a:gd name="T62" fmla="*/ 346 w 520"/>
                <a:gd name="T63" fmla="*/ 523 h 567"/>
                <a:gd name="T64" fmla="*/ 318 w 520"/>
                <a:gd name="T65" fmla="*/ 527 h 567"/>
                <a:gd name="T66" fmla="*/ 235 w 520"/>
                <a:gd name="T67" fmla="*/ 518 h 567"/>
                <a:gd name="T68" fmla="*/ 202 w 520"/>
                <a:gd name="T69" fmla="*/ 539 h 567"/>
                <a:gd name="T70" fmla="*/ 168 w 520"/>
                <a:gd name="T71" fmla="*/ 521 h 567"/>
                <a:gd name="T72" fmla="*/ 116 w 520"/>
                <a:gd name="T73" fmla="*/ 488 h 567"/>
                <a:gd name="T74" fmla="*/ 105 w 520"/>
                <a:gd name="T75" fmla="*/ 476 h 567"/>
                <a:gd name="T76" fmla="*/ 88 w 520"/>
                <a:gd name="T77" fmla="*/ 462 h 567"/>
                <a:gd name="T78" fmla="*/ 64 w 520"/>
                <a:gd name="T79" fmla="*/ 443 h 567"/>
                <a:gd name="T80" fmla="*/ 42 w 520"/>
                <a:gd name="T81" fmla="*/ 421 h 567"/>
                <a:gd name="T82" fmla="*/ 18 w 520"/>
                <a:gd name="T83" fmla="*/ 408 h 567"/>
                <a:gd name="T84" fmla="*/ 9 w 520"/>
                <a:gd name="T85" fmla="*/ 379 h 567"/>
                <a:gd name="T86" fmla="*/ 46 w 520"/>
                <a:gd name="T87" fmla="*/ 258 h 567"/>
                <a:gd name="T88" fmla="*/ 46 w 520"/>
                <a:gd name="T89" fmla="*/ 292 h 567"/>
                <a:gd name="T90" fmla="*/ 72 w 520"/>
                <a:gd name="T91" fmla="*/ 297 h 567"/>
                <a:gd name="T92" fmla="*/ 98 w 520"/>
                <a:gd name="T93" fmla="*/ 299 h 567"/>
                <a:gd name="T94" fmla="*/ 119 w 520"/>
                <a:gd name="T95" fmla="*/ 263 h 567"/>
                <a:gd name="T96" fmla="*/ 142 w 520"/>
                <a:gd name="T97" fmla="*/ 229 h 567"/>
                <a:gd name="T98" fmla="*/ 158 w 520"/>
                <a:gd name="T99" fmla="*/ 212 h 567"/>
                <a:gd name="T100" fmla="*/ 202 w 520"/>
                <a:gd name="T101" fmla="*/ 217 h 567"/>
                <a:gd name="T102" fmla="*/ 218 w 520"/>
                <a:gd name="T103" fmla="*/ 196 h 567"/>
                <a:gd name="T104" fmla="*/ 238 w 520"/>
                <a:gd name="T105" fmla="*/ 178 h 567"/>
                <a:gd name="T106" fmla="*/ 278 w 520"/>
                <a:gd name="T107" fmla="*/ 156 h 567"/>
                <a:gd name="T108" fmla="*/ 266 w 520"/>
                <a:gd name="T109" fmla="*/ 131 h 567"/>
                <a:gd name="T110" fmla="*/ 253 w 520"/>
                <a:gd name="T111" fmla="*/ 109 h 567"/>
                <a:gd name="T112" fmla="*/ 264 w 520"/>
                <a:gd name="T113" fmla="*/ 70 h 567"/>
                <a:gd name="T114" fmla="*/ 277 w 520"/>
                <a:gd name="T115" fmla="*/ 47 h 567"/>
                <a:gd name="T116" fmla="*/ 297 w 520"/>
                <a:gd name="T117" fmla="*/ 23 h 567"/>
                <a:gd name="T118" fmla="*/ 329 w 520"/>
                <a:gd name="T119" fmla="*/ 18 h 567"/>
                <a:gd name="T120" fmla="*/ 363 w 520"/>
                <a:gd name="T121" fmla="*/ 19 h 567"/>
                <a:gd name="T122" fmla="*/ 379 w 520"/>
                <a:gd name="T123" fmla="*/ 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0" h="567">
                  <a:moveTo>
                    <a:pt x="403" y="519"/>
                  </a:moveTo>
                  <a:lnTo>
                    <a:pt x="398" y="522"/>
                  </a:lnTo>
                  <a:lnTo>
                    <a:pt x="402" y="518"/>
                  </a:lnTo>
                  <a:lnTo>
                    <a:pt x="398" y="516"/>
                  </a:lnTo>
                  <a:lnTo>
                    <a:pt x="405" y="515"/>
                  </a:lnTo>
                  <a:lnTo>
                    <a:pt x="403" y="519"/>
                  </a:lnTo>
                  <a:close/>
                  <a:moveTo>
                    <a:pt x="397" y="510"/>
                  </a:moveTo>
                  <a:lnTo>
                    <a:pt x="402" y="514"/>
                  </a:lnTo>
                  <a:lnTo>
                    <a:pt x="392" y="516"/>
                  </a:lnTo>
                  <a:lnTo>
                    <a:pt x="395" y="509"/>
                  </a:lnTo>
                  <a:lnTo>
                    <a:pt x="397" y="510"/>
                  </a:lnTo>
                  <a:close/>
                  <a:moveTo>
                    <a:pt x="395" y="0"/>
                  </a:moveTo>
                  <a:lnTo>
                    <a:pt x="407" y="9"/>
                  </a:lnTo>
                  <a:lnTo>
                    <a:pt x="430" y="7"/>
                  </a:lnTo>
                  <a:lnTo>
                    <a:pt x="438" y="10"/>
                  </a:lnTo>
                  <a:lnTo>
                    <a:pt x="442" y="14"/>
                  </a:lnTo>
                  <a:lnTo>
                    <a:pt x="442" y="14"/>
                  </a:lnTo>
                  <a:lnTo>
                    <a:pt x="441" y="21"/>
                  </a:lnTo>
                  <a:lnTo>
                    <a:pt x="445" y="28"/>
                  </a:lnTo>
                  <a:lnTo>
                    <a:pt x="442" y="37"/>
                  </a:lnTo>
                  <a:lnTo>
                    <a:pt x="446" y="42"/>
                  </a:lnTo>
                  <a:lnTo>
                    <a:pt x="435" y="43"/>
                  </a:lnTo>
                  <a:lnTo>
                    <a:pt x="420" y="51"/>
                  </a:lnTo>
                  <a:lnTo>
                    <a:pt x="420" y="55"/>
                  </a:lnTo>
                  <a:lnTo>
                    <a:pt x="425" y="58"/>
                  </a:lnTo>
                  <a:lnTo>
                    <a:pt x="427" y="65"/>
                  </a:lnTo>
                  <a:lnTo>
                    <a:pt x="419" y="62"/>
                  </a:lnTo>
                  <a:lnTo>
                    <a:pt x="415" y="65"/>
                  </a:lnTo>
                  <a:lnTo>
                    <a:pt x="408" y="62"/>
                  </a:lnTo>
                  <a:lnTo>
                    <a:pt x="401" y="67"/>
                  </a:lnTo>
                  <a:lnTo>
                    <a:pt x="400" y="65"/>
                  </a:lnTo>
                  <a:lnTo>
                    <a:pt x="394" y="74"/>
                  </a:lnTo>
                  <a:lnTo>
                    <a:pt x="393" y="82"/>
                  </a:lnTo>
                  <a:lnTo>
                    <a:pt x="384" y="89"/>
                  </a:lnTo>
                  <a:lnTo>
                    <a:pt x="385" y="94"/>
                  </a:lnTo>
                  <a:lnTo>
                    <a:pt x="383" y="93"/>
                  </a:lnTo>
                  <a:lnTo>
                    <a:pt x="383" y="96"/>
                  </a:lnTo>
                  <a:lnTo>
                    <a:pt x="376" y="99"/>
                  </a:lnTo>
                  <a:lnTo>
                    <a:pt x="375" y="107"/>
                  </a:lnTo>
                  <a:lnTo>
                    <a:pt x="367" y="106"/>
                  </a:lnTo>
                  <a:lnTo>
                    <a:pt x="363" y="110"/>
                  </a:lnTo>
                  <a:lnTo>
                    <a:pt x="363" y="119"/>
                  </a:lnTo>
                  <a:lnTo>
                    <a:pt x="356" y="126"/>
                  </a:lnTo>
                  <a:lnTo>
                    <a:pt x="364" y="138"/>
                  </a:lnTo>
                  <a:lnTo>
                    <a:pt x="373" y="138"/>
                  </a:lnTo>
                  <a:lnTo>
                    <a:pt x="374" y="144"/>
                  </a:lnTo>
                  <a:lnTo>
                    <a:pt x="381" y="143"/>
                  </a:lnTo>
                  <a:lnTo>
                    <a:pt x="382" y="152"/>
                  </a:lnTo>
                  <a:lnTo>
                    <a:pt x="393" y="161"/>
                  </a:lnTo>
                  <a:lnTo>
                    <a:pt x="391" y="175"/>
                  </a:lnTo>
                  <a:lnTo>
                    <a:pt x="379" y="183"/>
                  </a:lnTo>
                  <a:lnTo>
                    <a:pt x="371" y="195"/>
                  </a:lnTo>
                  <a:lnTo>
                    <a:pt x="375" y="198"/>
                  </a:lnTo>
                  <a:lnTo>
                    <a:pt x="378" y="209"/>
                  </a:lnTo>
                  <a:lnTo>
                    <a:pt x="378" y="223"/>
                  </a:lnTo>
                  <a:lnTo>
                    <a:pt x="384" y="223"/>
                  </a:lnTo>
                  <a:lnTo>
                    <a:pt x="389" y="229"/>
                  </a:lnTo>
                  <a:lnTo>
                    <a:pt x="395" y="229"/>
                  </a:lnTo>
                  <a:lnTo>
                    <a:pt x="400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13" y="262"/>
                  </a:lnTo>
                  <a:lnTo>
                    <a:pt x="415" y="256"/>
                  </a:lnTo>
                  <a:lnTo>
                    <a:pt x="420" y="258"/>
                  </a:lnTo>
                  <a:lnTo>
                    <a:pt x="421" y="262"/>
                  </a:lnTo>
                  <a:lnTo>
                    <a:pt x="425" y="264"/>
                  </a:lnTo>
                  <a:lnTo>
                    <a:pt x="425" y="271"/>
                  </a:lnTo>
                  <a:lnTo>
                    <a:pt x="442" y="256"/>
                  </a:lnTo>
                  <a:lnTo>
                    <a:pt x="445" y="259"/>
                  </a:lnTo>
                  <a:lnTo>
                    <a:pt x="453" y="250"/>
                  </a:lnTo>
                  <a:lnTo>
                    <a:pt x="457" y="254"/>
                  </a:lnTo>
                  <a:lnTo>
                    <a:pt x="455" y="258"/>
                  </a:lnTo>
                  <a:lnTo>
                    <a:pt x="458" y="261"/>
                  </a:lnTo>
                  <a:lnTo>
                    <a:pt x="460" y="257"/>
                  </a:lnTo>
                  <a:lnTo>
                    <a:pt x="470" y="252"/>
                  </a:lnTo>
                  <a:lnTo>
                    <a:pt x="472" y="252"/>
                  </a:lnTo>
                  <a:lnTo>
                    <a:pt x="471" y="257"/>
                  </a:lnTo>
                  <a:lnTo>
                    <a:pt x="476" y="261"/>
                  </a:lnTo>
                  <a:lnTo>
                    <a:pt x="482" y="258"/>
                  </a:lnTo>
                  <a:lnTo>
                    <a:pt x="484" y="262"/>
                  </a:lnTo>
                  <a:lnTo>
                    <a:pt x="490" y="260"/>
                  </a:lnTo>
                  <a:lnTo>
                    <a:pt x="488" y="254"/>
                  </a:lnTo>
                  <a:lnTo>
                    <a:pt x="491" y="253"/>
                  </a:lnTo>
                  <a:lnTo>
                    <a:pt x="493" y="260"/>
                  </a:lnTo>
                  <a:lnTo>
                    <a:pt x="493" y="261"/>
                  </a:lnTo>
                  <a:lnTo>
                    <a:pt x="494" y="262"/>
                  </a:lnTo>
                  <a:lnTo>
                    <a:pt x="494" y="266"/>
                  </a:lnTo>
                  <a:lnTo>
                    <a:pt x="497" y="267"/>
                  </a:lnTo>
                  <a:lnTo>
                    <a:pt x="493" y="271"/>
                  </a:lnTo>
                  <a:lnTo>
                    <a:pt x="501" y="278"/>
                  </a:lnTo>
                  <a:lnTo>
                    <a:pt x="499" y="279"/>
                  </a:lnTo>
                  <a:lnTo>
                    <a:pt x="501" y="285"/>
                  </a:lnTo>
                  <a:lnTo>
                    <a:pt x="500" y="289"/>
                  </a:lnTo>
                  <a:lnTo>
                    <a:pt x="504" y="287"/>
                  </a:lnTo>
                  <a:lnTo>
                    <a:pt x="507" y="297"/>
                  </a:lnTo>
                  <a:lnTo>
                    <a:pt x="510" y="298"/>
                  </a:lnTo>
                  <a:lnTo>
                    <a:pt x="509" y="301"/>
                  </a:lnTo>
                  <a:lnTo>
                    <a:pt x="513" y="304"/>
                  </a:lnTo>
                  <a:lnTo>
                    <a:pt x="512" y="311"/>
                  </a:lnTo>
                  <a:lnTo>
                    <a:pt x="516" y="310"/>
                  </a:lnTo>
                  <a:lnTo>
                    <a:pt x="516" y="313"/>
                  </a:lnTo>
                  <a:lnTo>
                    <a:pt x="520" y="315"/>
                  </a:lnTo>
                  <a:lnTo>
                    <a:pt x="520" y="315"/>
                  </a:lnTo>
                  <a:lnTo>
                    <a:pt x="518" y="318"/>
                  </a:lnTo>
                  <a:lnTo>
                    <a:pt x="497" y="320"/>
                  </a:lnTo>
                  <a:lnTo>
                    <a:pt x="497" y="317"/>
                  </a:lnTo>
                  <a:lnTo>
                    <a:pt x="494" y="315"/>
                  </a:lnTo>
                  <a:lnTo>
                    <a:pt x="492" y="321"/>
                  </a:lnTo>
                  <a:lnTo>
                    <a:pt x="480" y="322"/>
                  </a:lnTo>
                  <a:lnTo>
                    <a:pt x="476" y="327"/>
                  </a:lnTo>
                  <a:lnTo>
                    <a:pt x="450" y="343"/>
                  </a:lnTo>
                  <a:lnTo>
                    <a:pt x="384" y="374"/>
                  </a:lnTo>
                  <a:lnTo>
                    <a:pt x="378" y="381"/>
                  </a:lnTo>
                  <a:lnTo>
                    <a:pt x="371" y="378"/>
                  </a:lnTo>
                  <a:lnTo>
                    <a:pt x="364" y="389"/>
                  </a:lnTo>
                  <a:lnTo>
                    <a:pt x="358" y="401"/>
                  </a:lnTo>
                  <a:lnTo>
                    <a:pt x="358" y="405"/>
                  </a:lnTo>
                  <a:lnTo>
                    <a:pt x="361" y="407"/>
                  </a:lnTo>
                  <a:lnTo>
                    <a:pt x="357" y="408"/>
                  </a:lnTo>
                  <a:lnTo>
                    <a:pt x="350" y="435"/>
                  </a:lnTo>
                  <a:lnTo>
                    <a:pt x="356" y="437"/>
                  </a:lnTo>
                  <a:lnTo>
                    <a:pt x="351" y="441"/>
                  </a:lnTo>
                  <a:lnTo>
                    <a:pt x="354" y="451"/>
                  </a:lnTo>
                  <a:lnTo>
                    <a:pt x="359" y="458"/>
                  </a:lnTo>
                  <a:lnTo>
                    <a:pt x="358" y="479"/>
                  </a:lnTo>
                  <a:lnTo>
                    <a:pt x="363" y="484"/>
                  </a:lnTo>
                  <a:lnTo>
                    <a:pt x="370" y="497"/>
                  </a:lnTo>
                  <a:lnTo>
                    <a:pt x="368" y="496"/>
                  </a:lnTo>
                  <a:lnTo>
                    <a:pt x="365" y="500"/>
                  </a:lnTo>
                  <a:lnTo>
                    <a:pt x="368" y="502"/>
                  </a:lnTo>
                  <a:lnTo>
                    <a:pt x="372" y="500"/>
                  </a:lnTo>
                  <a:lnTo>
                    <a:pt x="371" y="504"/>
                  </a:lnTo>
                  <a:lnTo>
                    <a:pt x="373" y="505"/>
                  </a:lnTo>
                  <a:lnTo>
                    <a:pt x="375" y="503"/>
                  </a:lnTo>
                  <a:lnTo>
                    <a:pt x="373" y="496"/>
                  </a:lnTo>
                  <a:lnTo>
                    <a:pt x="375" y="496"/>
                  </a:lnTo>
                  <a:lnTo>
                    <a:pt x="393" y="518"/>
                  </a:lnTo>
                  <a:lnTo>
                    <a:pt x="391" y="537"/>
                  </a:lnTo>
                  <a:lnTo>
                    <a:pt x="385" y="541"/>
                  </a:lnTo>
                  <a:lnTo>
                    <a:pt x="386" y="552"/>
                  </a:lnTo>
                  <a:lnTo>
                    <a:pt x="379" y="550"/>
                  </a:lnTo>
                  <a:lnTo>
                    <a:pt x="380" y="538"/>
                  </a:lnTo>
                  <a:lnTo>
                    <a:pt x="376" y="537"/>
                  </a:lnTo>
                  <a:lnTo>
                    <a:pt x="373" y="538"/>
                  </a:lnTo>
                  <a:lnTo>
                    <a:pt x="370" y="545"/>
                  </a:lnTo>
                  <a:lnTo>
                    <a:pt x="373" y="549"/>
                  </a:lnTo>
                  <a:lnTo>
                    <a:pt x="372" y="558"/>
                  </a:lnTo>
                  <a:lnTo>
                    <a:pt x="375" y="560"/>
                  </a:lnTo>
                  <a:lnTo>
                    <a:pt x="377" y="559"/>
                  </a:lnTo>
                  <a:lnTo>
                    <a:pt x="378" y="561"/>
                  </a:lnTo>
                  <a:lnTo>
                    <a:pt x="372" y="561"/>
                  </a:lnTo>
                  <a:lnTo>
                    <a:pt x="372" y="567"/>
                  </a:lnTo>
                  <a:lnTo>
                    <a:pt x="362" y="559"/>
                  </a:lnTo>
                  <a:lnTo>
                    <a:pt x="362" y="559"/>
                  </a:lnTo>
                  <a:lnTo>
                    <a:pt x="360" y="550"/>
                  </a:lnTo>
                  <a:lnTo>
                    <a:pt x="352" y="548"/>
                  </a:lnTo>
                  <a:lnTo>
                    <a:pt x="348" y="544"/>
                  </a:lnTo>
                  <a:lnTo>
                    <a:pt x="347" y="532"/>
                  </a:lnTo>
                  <a:lnTo>
                    <a:pt x="351" y="527"/>
                  </a:lnTo>
                  <a:lnTo>
                    <a:pt x="346" y="523"/>
                  </a:lnTo>
                  <a:lnTo>
                    <a:pt x="342" y="523"/>
                  </a:lnTo>
                  <a:lnTo>
                    <a:pt x="336" y="528"/>
                  </a:lnTo>
                  <a:lnTo>
                    <a:pt x="327" y="527"/>
                  </a:lnTo>
                  <a:lnTo>
                    <a:pt x="324" y="523"/>
                  </a:lnTo>
                  <a:lnTo>
                    <a:pt x="318" y="527"/>
                  </a:lnTo>
                  <a:lnTo>
                    <a:pt x="308" y="514"/>
                  </a:lnTo>
                  <a:lnTo>
                    <a:pt x="281" y="510"/>
                  </a:lnTo>
                  <a:lnTo>
                    <a:pt x="273" y="513"/>
                  </a:lnTo>
                  <a:lnTo>
                    <a:pt x="246" y="513"/>
                  </a:lnTo>
                  <a:lnTo>
                    <a:pt x="235" y="518"/>
                  </a:lnTo>
                  <a:lnTo>
                    <a:pt x="231" y="527"/>
                  </a:lnTo>
                  <a:lnTo>
                    <a:pt x="218" y="531"/>
                  </a:lnTo>
                  <a:lnTo>
                    <a:pt x="210" y="540"/>
                  </a:lnTo>
                  <a:lnTo>
                    <a:pt x="205" y="540"/>
                  </a:lnTo>
                  <a:lnTo>
                    <a:pt x="202" y="539"/>
                  </a:lnTo>
                  <a:lnTo>
                    <a:pt x="201" y="532"/>
                  </a:lnTo>
                  <a:lnTo>
                    <a:pt x="191" y="526"/>
                  </a:lnTo>
                  <a:lnTo>
                    <a:pt x="168" y="527"/>
                  </a:lnTo>
                  <a:lnTo>
                    <a:pt x="168" y="521"/>
                  </a:lnTo>
                  <a:lnTo>
                    <a:pt x="168" y="521"/>
                  </a:lnTo>
                  <a:lnTo>
                    <a:pt x="167" y="517"/>
                  </a:lnTo>
                  <a:lnTo>
                    <a:pt x="134" y="500"/>
                  </a:lnTo>
                  <a:lnTo>
                    <a:pt x="134" y="489"/>
                  </a:lnTo>
                  <a:lnTo>
                    <a:pt x="128" y="493"/>
                  </a:lnTo>
                  <a:lnTo>
                    <a:pt x="116" y="488"/>
                  </a:lnTo>
                  <a:lnTo>
                    <a:pt x="118" y="482"/>
                  </a:lnTo>
                  <a:lnTo>
                    <a:pt x="116" y="478"/>
                  </a:lnTo>
                  <a:lnTo>
                    <a:pt x="121" y="474"/>
                  </a:lnTo>
                  <a:lnTo>
                    <a:pt x="108" y="469"/>
                  </a:lnTo>
                  <a:lnTo>
                    <a:pt x="105" y="476"/>
                  </a:lnTo>
                  <a:lnTo>
                    <a:pt x="99" y="473"/>
                  </a:lnTo>
                  <a:lnTo>
                    <a:pt x="98" y="478"/>
                  </a:lnTo>
                  <a:lnTo>
                    <a:pt x="94" y="477"/>
                  </a:lnTo>
                  <a:lnTo>
                    <a:pt x="84" y="469"/>
                  </a:lnTo>
                  <a:lnTo>
                    <a:pt x="88" y="462"/>
                  </a:lnTo>
                  <a:lnTo>
                    <a:pt x="85" y="460"/>
                  </a:lnTo>
                  <a:lnTo>
                    <a:pt x="78" y="461"/>
                  </a:lnTo>
                  <a:lnTo>
                    <a:pt x="80" y="453"/>
                  </a:lnTo>
                  <a:lnTo>
                    <a:pt x="77" y="448"/>
                  </a:lnTo>
                  <a:lnTo>
                    <a:pt x="64" y="443"/>
                  </a:lnTo>
                  <a:lnTo>
                    <a:pt x="64" y="438"/>
                  </a:lnTo>
                  <a:lnTo>
                    <a:pt x="57" y="436"/>
                  </a:lnTo>
                  <a:lnTo>
                    <a:pt x="57" y="433"/>
                  </a:lnTo>
                  <a:lnTo>
                    <a:pt x="46" y="431"/>
                  </a:lnTo>
                  <a:lnTo>
                    <a:pt x="42" y="421"/>
                  </a:lnTo>
                  <a:lnTo>
                    <a:pt x="33" y="413"/>
                  </a:lnTo>
                  <a:lnTo>
                    <a:pt x="23" y="422"/>
                  </a:lnTo>
                  <a:lnTo>
                    <a:pt x="21" y="417"/>
                  </a:lnTo>
                  <a:lnTo>
                    <a:pt x="15" y="415"/>
                  </a:lnTo>
                  <a:lnTo>
                    <a:pt x="18" y="408"/>
                  </a:lnTo>
                  <a:lnTo>
                    <a:pt x="14" y="402"/>
                  </a:lnTo>
                  <a:lnTo>
                    <a:pt x="19" y="398"/>
                  </a:lnTo>
                  <a:lnTo>
                    <a:pt x="15" y="395"/>
                  </a:lnTo>
                  <a:lnTo>
                    <a:pt x="19" y="384"/>
                  </a:lnTo>
                  <a:lnTo>
                    <a:pt x="9" y="379"/>
                  </a:lnTo>
                  <a:lnTo>
                    <a:pt x="7" y="383"/>
                  </a:lnTo>
                  <a:lnTo>
                    <a:pt x="3" y="381"/>
                  </a:lnTo>
                  <a:lnTo>
                    <a:pt x="5" y="374"/>
                  </a:lnTo>
                  <a:lnTo>
                    <a:pt x="0" y="326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56" y="264"/>
                  </a:lnTo>
                  <a:lnTo>
                    <a:pt x="51" y="270"/>
                  </a:lnTo>
                  <a:lnTo>
                    <a:pt x="54" y="276"/>
                  </a:lnTo>
                  <a:lnTo>
                    <a:pt x="46" y="292"/>
                  </a:lnTo>
                  <a:lnTo>
                    <a:pt x="54" y="292"/>
                  </a:lnTo>
                  <a:lnTo>
                    <a:pt x="63" y="296"/>
                  </a:lnTo>
                  <a:lnTo>
                    <a:pt x="60" y="300"/>
                  </a:lnTo>
                  <a:lnTo>
                    <a:pt x="66" y="304"/>
                  </a:lnTo>
                  <a:lnTo>
                    <a:pt x="72" y="297"/>
                  </a:lnTo>
                  <a:lnTo>
                    <a:pt x="74" y="302"/>
                  </a:lnTo>
                  <a:lnTo>
                    <a:pt x="82" y="291"/>
                  </a:lnTo>
                  <a:lnTo>
                    <a:pt x="84" y="296"/>
                  </a:lnTo>
                  <a:lnTo>
                    <a:pt x="91" y="292"/>
                  </a:lnTo>
                  <a:lnTo>
                    <a:pt x="98" y="299"/>
                  </a:lnTo>
                  <a:lnTo>
                    <a:pt x="105" y="300"/>
                  </a:lnTo>
                  <a:lnTo>
                    <a:pt x="116" y="287"/>
                  </a:lnTo>
                  <a:lnTo>
                    <a:pt x="114" y="272"/>
                  </a:lnTo>
                  <a:lnTo>
                    <a:pt x="121" y="273"/>
                  </a:lnTo>
                  <a:lnTo>
                    <a:pt x="119" y="263"/>
                  </a:lnTo>
                  <a:lnTo>
                    <a:pt x="128" y="251"/>
                  </a:lnTo>
                  <a:lnTo>
                    <a:pt x="132" y="232"/>
                  </a:lnTo>
                  <a:lnTo>
                    <a:pt x="142" y="232"/>
                  </a:lnTo>
                  <a:lnTo>
                    <a:pt x="141" y="226"/>
                  </a:lnTo>
                  <a:lnTo>
                    <a:pt x="142" y="229"/>
                  </a:lnTo>
                  <a:lnTo>
                    <a:pt x="152" y="235"/>
                  </a:lnTo>
                  <a:lnTo>
                    <a:pt x="150" y="231"/>
                  </a:lnTo>
                  <a:lnTo>
                    <a:pt x="153" y="224"/>
                  </a:lnTo>
                  <a:lnTo>
                    <a:pt x="159" y="224"/>
                  </a:lnTo>
                  <a:lnTo>
                    <a:pt x="158" y="212"/>
                  </a:lnTo>
                  <a:lnTo>
                    <a:pt x="172" y="213"/>
                  </a:lnTo>
                  <a:lnTo>
                    <a:pt x="183" y="204"/>
                  </a:lnTo>
                  <a:lnTo>
                    <a:pt x="192" y="203"/>
                  </a:lnTo>
                  <a:lnTo>
                    <a:pt x="200" y="205"/>
                  </a:lnTo>
                  <a:lnTo>
                    <a:pt x="202" y="217"/>
                  </a:lnTo>
                  <a:lnTo>
                    <a:pt x="219" y="218"/>
                  </a:lnTo>
                  <a:lnTo>
                    <a:pt x="223" y="210"/>
                  </a:lnTo>
                  <a:lnTo>
                    <a:pt x="218" y="202"/>
                  </a:lnTo>
                  <a:lnTo>
                    <a:pt x="221" y="199"/>
                  </a:lnTo>
                  <a:lnTo>
                    <a:pt x="218" y="196"/>
                  </a:lnTo>
                  <a:lnTo>
                    <a:pt x="227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35" y="175"/>
                  </a:lnTo>
                  <a:lnTo>
                    <a:pt x="238" y="178"/>
                  </a:lnTo>
                  <a:lnTo>
                    <a:pt x="240" y="175"/>
                  </a:lnTo>
                  <a:lnTo>
                    <a:pt x="249" y="176"/>
                  </a:lnTo>
                  <a:lnTo>
                    <a:pt x="266" y="170"/>
                  </a:lnTo>
                  <a:lnTo>
                    <a:pt x="274" y="155"/>
                  </a:lnTo>
                  <a:lnTo>
                    <a:pt x="278" y="156"/>
                  </a:lnTo>
                  <a:lnTo>
                    <a:pt x="281" y="149"/>
                  </a:lnTo>
                  <a:lnTo>
                    <a:pt x="270" y="140"/>
                  </a:lnTo>
                  <a:lnTo>
                    <a:pt x="274" y="132"/>
                  </a:lnTo>
                  <a:lnTo>
                    <a:pt x="268" y="130"/>
                  </a:lnTo>
                  <a:lnTo>
                    <a:pt x="266" y="131"/>
                  </a:lnTo>
                  <a:lnTo>
                    <a:pt x="264" y="124"/>
                  </a:lnTo>
                  <a:lnTo>
                    <a:pt x="255" y="126"/>
                  </a:lnTo>
                  <a:lnTo>
                    <a:pt x="252" y="123"/>
                  </a:lnTo>
                  <a:lnTo>
                    <a:pt x="255" y="114"/>
                  </a:lnTo>
                  <a:lnTo>
                    <a:pt x="253" y="109"/>
                  </a:lnTo>
                  <a:lnTo>
                    <a:pt x="241" y="99"/>
                  </a:lnTo>
                  <a:lnTo>
                    <a:pt x="250" y="93"/>
                  </a:lnTo>
                  <a:lnTo>
                    <a:pt x="254" y="96"/>
                  </a:lnTo>
                  <a:lnTo>
                    <a:pt x="255" y="82"/>
                  </a:lnTo>
                  <a:lnTo>
                    <a:pt x="264" y="70"/>
                  </a:lnTo>
                  <a:lnTo>
                    <a:pt x="262" y="64"/>
                  </a:lnTo>
                  <a:lnTo>
                    <a:pt x="249" y="62"/>
                  </a:lnTo>
                  <a:lnTo>
                    <a:pt x="250" y="56"/>
                  </a:lnTo>
                  <a:lnTo>
                    <a:pt x="269" y="46"/>
                  </a:lnTo>
                  <a:lnTo>
                    <a:pt x="277" y="47"/>
                  </a:lnTo>
                  <a:lnTo>
                    <a:pt x="281" y="43"/>
                  </a:lnTo>
                  <a:lnTo>
                    <a:pt x="286" y="42"/>
                  </a:lnTo>
                  <a:lnTo>
                    <a:pt x="288" y="45"/>
                  </a:lnTo>
                  <a:lnTo>
                    <a:pt x="298" y="29"/>
                  </a:lnTo>
                  <a:lnTo>
                    <a:pt x="297" y="23"/>
                  </a:lnTo>
                  <a:lnTo>
                    <a:pt x="303" y="12"/>
                  </a:lnTo>
                  <a:lnTo>
                    <a:pt x="302" y="2"/>
                  </a:lnTo>
                  <a:lnTo>
                    <a:pt x="319" y="15"/>
                  </a:lnTo>
                  <a:lnTo>
                    <a:pt x="322" y="14"/>
                  </a:lnTo>
                  <a:lnTo>
                    <a:pt x="329" y="18"/>
                  </a:lnTo>
                  <a:lnTo>
                    <a:pt x="329" y="27"/>
                  </a:lnTo>
                  <a:lnTo>
                    <a:pt x="342" y="16"/>
                  </a:lnTo>
                  <a:lnTo>
                    <a:pt x="347" y="19"/>
                  </a:lnTo>
                  <a:lnTo>
                    <a:pt x="360" y="16"/>
                  </a:lnTo>
                  <a:lnTo>
                    <a:pt x="363" y="19"/>
                  </a:lnTo>
                  <a:lnTo>
                    <a:pt x="368" y="19"/>
                  </a:lnTo>
                  <a:lnTo>
                    <a:pt x="370" y="17"/>
                  </a:lnTo>
                  <a:lnTo>
                    <a:pt x="369" y="12"/>
                  </a:lnTo>
                  <a:lnTo>
                    <a:pt x="372" y="13"/>
                  </a:lnTo>
                  <a:lnTo>
                    <a:pt x="379" y="5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0070C0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65" name="TextBox 1">
            <a:extLst>
              <a:ext uri="{FF2B5EF4-FFF2-40B4-BE49-F238E27FC236}">
                <a16:creationId xmlns="" xmlns:a16="http://schemas.microsoft.com/office/drawing/2014/main" id="{B46C6089-173F-4975-B541-966F718283CD}"/>
              </a:ext>
            </a:extLst>
          </p:cNvPr>
          <p:cNvSpPr txBox="1"/>
          <p:nvPr/>
        </p:nvSpPr>
        <p:spPr>
          <a:xfrm>
            <a:off x="559231" y="1018491"/>
            <a:ext cx="6250622" cy="661720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Formazione raccolta dati FEAD –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Incontro Caserta     (Data: 11/01/2019)</a:t>
            </a:r>
            <a:endParaRPr lang="it-IT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2">
            <a:extLst>
              <a:ext uri="{FF2B5EF4-FFF2-40B4-BE49-F238E27FC236}">
                <a16:creationId xmlns="" xmlns:a16="http://schemas.microsoft.com/office/drawing/2014/main" id="{1E7ADDD5-0F00-4FA7-9F78-49351646E2FC}"/>
              </a:ext>
            </a:extLst>
          </p:cNvPr>
          <p:cNvSpPr txBox="1"/>
          <p:nvPr/>
        </p:nvSpPr>
        <p:spPr>
          <a:xfrm>
            <a:off x="559231" y="2100276"/>
            <a:ext cx="6250622" cy="661720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9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Formazione raccolta dati FEAD – </a:t>
            </a:r>
            <a:r>
              <a:rPr lang="it-IT" sz="2000" b="1" dirty="0">
                <a:solidFill>
                  <a:srgbClr val="FF9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Incontro Palermo</a:t>
            </a:r>
          </a:p>
          <a:p>
            <a:r>
              <a:rPr lang="it-IT" sz="2000" dirty="0">
                <a:solidFill>
                  <a:srgbClr val="FF9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it-IT" sz="2000" b="1" dirty="0">
                <a:solidFill>
                  <a:srgbClr val="FF91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(Data: 18/01/2019)</a:t>
            </a:r>
          </a:p>
        </p:txBody>
      </p:sp>
      <p:sp>
        <p:nvSpPr>
          <p:cNvPr id="67" name="TextBox 3">
            <a:extLst>
              <a:ext uri="{FF2B5EF4-FFF2-40B4-BE49-F238E27FC236}">
                <a16:creationId xmlns="" xmlns:a16="http://schemas.microsoft.com/office/drawing/2014/main" id="{CBF8E445-A86E-470A-BA63-8298EF0237AC}"/>
              </a:ext>
            </a:extLst>
          </p:cNvPr>
          <p:cNvSpPr txBox="1"/>
          <p:nvPr/>
        </p:nvSpPr>
        <p:spPr>
          <a:xfrm>
            <a:off x="559231" y="3182061"/>
            <a:ext cx="6275504" cy="661720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Formazione raccolta dati FEAD – 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Incontro Milano </a:t>
            </a:r>
          </a:p>
          <a:p>
            <a:r>
              <a:rPr 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21/01/2019)</a:t>
            </a:r>
            <a:endParaRPr lang="it-IT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4">
            <a:extLst>
              <a:ext uri="{FF2B5EF4-FFF2-40B4-BE49-F238E27FC236}">
                <a16:creationId xmlns="" xmlns:a16="http://schemas.microsoft.com/office/drawing/2014/main" id="{4F3E1532-16AE-470B-8841-50A320CE0663}"/>
              </a:ext>
            </a:extLst>
          </p:cNvPr>
          <p:cNvSpPr txBox="1"/>
          <p:nvPr/>
        </p:nvSpPr>
        <p:spPr>
          <a:xfrm>
            <a:off x="559231" y="4263846"/>
            <a:ext cx="6446416" cy="661720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8E8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Formazione raccolta dati FEAD – </a:t>
            </a:r>
            <a:r>
              <a:rPr lang="it-IT" sz="2000" b="1" dirty="0">
                <a:solidFill>
                  <a:srgbClr val="8E8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Incontro Roma </a:t>
            </a:r>
          </a:p>
          <a:p>
            <a:r>
              <a:rPr lang="it-IT" sz="2000" b="1" dirty="0">
                <a:solidFill>
                  <a:srgbClr val="8E8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(Date: 23/01/2019 e 24/01/2019)</a:t>
            </a:r>
            <a:endParaRPr lang="it-IT" sz="2000" dirty="0">
              <a:solidFill>
                <a:srgbClr val="8E8E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5">
            <a:extLst>
              <a:ext uri="{FF2B5EF4-FFF2-40B4-BE49-F238E27FC236}">
                <a16:creationId xmlns="" xmlns:a16="http://schemas.microsoft.com/office/drawing/2014/main" id="{4D7C47D6-AAA8-4860-810E-7B434674AB51}"/>
              </a:ext>
            </a:extLst>
          </p:cNvPr>
          <p:cNvSpPr txBox="1"/>
          <p:nvPr/>
        </p:nvSpPr>
        <p:spPr>
          <a:xfrm>
            <a:off x="559231" y="5345631"/>
            <a:ext cx="6543318" cy="661720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Formazione raccolta dati FEAD – </a:t>
            </a:r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Incontro Oristano </a:t>
            </a:r>
          </a:p>
          <a:p>
            <a:r>
              <a:rPr lang="it-IT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(Data: 25/01/2019)</a:t>
            </a:r>
          </a:p>
        </p:txBody>
      </p:sp>
      <p:pic>
        <p:nvPicPr>
          <p:cNvPr id="70" name="Graphic 6" descr="Marker">
            <a:extLst>
              <a:ext uri="{FF2B5EF4-FFF2-40B4-BE49-F238E27FC236}">
                <a16:creationId xmlns="" xmlns:a16="http://schemas.microsoft.com/office/drawing/2014/main" id="{83AF509E-1861-4819-8E13-A566D1F06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3357" y="3064957"/>
            <a:ext cx="441835" cy="441835"/>
          </a:xfrm>
          <a:prstGeom prst="rect">
            <a:avLst/>
          </a:prstGeom>
        </p:spPr>
      </p:pic>
      <p:pic>
        <p:nvPicPr>
          <p:cNvPr id="71" name="Graphic 7" descr="Marker">
            <a:extLst>
              <a:ext uri="{FF2B5EF4-FFF2-40B4-BE49-F238E27FC236}">
                <a16:creationId xmlns="" xmlns:a16="http://schemas.microsoft.com/office/drawing/2014/main" id="{D5CC5F1F-2086-43FC-81F4-189E33602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0297" y="1379646"/>
            <a:ext cx="441835" cy="441835"/>
          </a:xfrm>
          <a:prstGeom prst="rect">
            <a:avLst/>
          </a:prstGeom>
        </p:spPr>
      </p:pic>
      <p:pic>
        <p:nvPicPr>
          <p:cNvPr id="72" name="Graphic 8" descr="Marker">
            <a:extLst>
              <a:ext uri="{FF2B5EF4-FFF2-40B4-BE49-F238E27FC236}">
                <a16:creationId xmlns="" xmlns:a16="http://schemas.microsoft.com/office/drawing/2014/main" id="{2BE82367-8344-4754-9B4A-2621F12C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4077" y="3592074"/>
            <a:ext cx="441835" cy="441835"/>
          </a:xfrm>
          <a:prstGeom prst="rect">
            <a:avLst/>
          </a:prstGeom>
        </p:spPr>
      </p:pic>
      <p:pic>
        <p:nvPicPr>
          <p:cNvPr id="73" name="Graphic 9" descr="Marker">
            <a:extLst>
              <a:ext uri="{FF2B5EF4-FFF2-40B4-BE49-F238E27FC236}">
                <a16:creationId xmlns="" xmlns:a16="http://schemas.microsoft.com/office/drawing/2014/main" id="{2ECD71EC-B28F-4D76-BE57-ABECFCC61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8185" y="3969745"/>
            <a:ext cx="441835" cy="441835"/>
          </a:xfrm>
          <a:prstGeom prst="rect">
            <a:avLst/>
          </a:prstGeom>
        </p:spPr>
      </p:pic>
      <p:pic>
        <p:nvPicPr>
          <p:cNvPr id="74" name="Graphic 10" descr="Marker">
            <a:extLst>
              <a:ext uri="{FF2B5EF4-FFF2-40B4-BE49-F238E27FC236}">
                <a16:creationId xmlns="" xmlns:a16="http://schemas.microsoft.com/office/drawing/2014/main" id="{44796BAA-EBAC-4D52-848D-4E88E9512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7936" y="4816904"/>
            <a:ext cx="441835" cy="44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2">
            <a:extLst>
              <a:ext uri="{FF2B5EF4-FFF2-40B4-BE49-F238E27FC236}">
                <a16:creationId xmlns="" xmlns:a16="http://schemas.microsoft.com/office/drawing/2014/main" id="{77D34431-E4A5-47EE-A390-618E124C9BA6}"/>
              </a:ext>
            </a:extLst>
          </p:cNvPr>
          <p:cNvSpPr txBox="1">
            <a:spLocks/>
          </p:cNvSpPr>
          <p:nvPr/>
        </p:nvSpPr>
        <p:spPr>
          <a:xfrm>
            <a:off x="424065" y="150964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b="0" i="0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prossimi passi</a:t>
            </a:r>
            <a:endParaRPr lang="it-IT" sz="1800" dirty="0">
              <a:solidFill>
                <a:srgbClr val="FA942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E30421D-3FBA-43BE-AD4F-50CB91F8B175}"/>
              </a:ext>
            </a:extLst>
          </p:cNvPr>
          <p:cNvGrpSpPr/>
          <p:nvPr/>
        </p:nvGrpSpPr>
        <p:grpSpPr>
          <a:xfrm>
            <a:off x="555816" y="1091108"/>
            <a:ext cx="11080364" cy="5388176"/>
            <a:chOff x="555816" y="974145"/>
            <a:chExt cx="11080364" cy="5388176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D25B3A7-9DE8-4AE1-AB50-35CB3F02D5D3}"/>
                </a:ext>
              </a:extLst>
            </p:cNvPr>
            <p:cNvSpPr/>
            <p:nvPr/>
          </p:nvSpPr>
          <p:spPr>
            <a:xfrm>
              <a:off x="6095998" y="974145"/>
              <a:ext cx="5540182" cy="2694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8297DB1E-B551-4962-B088-C23F50286BEF}"/>
                </a:ext>
              </a:extLst>
            </p:cNvPr>
            <p:cNvSpPr/>
            <p:nvPr/>
          </p:nvSpPr>
          <p:spPr>
            <a:xfrm>
              <a:off x="555816" y="3668232"/>
              <a:ext cx="5540182" cy="2694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B9FF950-38A0-4C3B-9ED8-D9FD6DC693A1}"/>
                </a:ext>
              </a:extLst>
            </p:cNvPr>
            <p:cNvSpPr/>
            <p:nvPr/>
          </p:nvSpPr>
          <p:spPr>
            <a:xfrm>
              <a:off x="6095998" y="3668233"/>
              <a:ext cx="5540182" cy="26940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95EAAA55-5D0C-4F9A-BFD4-06952DDA71FB}"/>
                </a:ext>
              </a:extLst>
            </p:cNvPr>
            <p:cNvSpPr/>
            <p:nvPr/>
          </p:nvSpPr>
          <p:spPr>
            <a:xfrm>
              <a:off x="555819" y="974145"/>
              <a:ext cx="5540182" cy="26940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74687A3-5BCE-4F15-BFEA-EBA162C4E8B0}"/>
              </a:ext>
            </a:extLst>
          </p:cNvPr>
          <p:cNvSpPr/>
          <p:nvPr/>
        </p:nvSpPr>
        <p:spPr>
          <a:xfrm>
            <a:off x="4605976" y="3056673"/>
            <a:ext cx="2996299" cy="1457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Risultati immagini per digital">
            <a:extLst>
              <a:ext uri="{FF2B5EF4-FFF2-40B4-BE49-F238E27FC236}">
                <a16:creationId xmlns="" xmlns:a16="http://schemas.microsoft.com/office/drawing/2014/main" id="{518F0FEB-33BC-45B7-A51D-EB0D1719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87" y="2861492"/>
            <a:ext cx="3284276" cy="184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9">
            <a:extLst>
              <a:ext uri="{FF2B5EF4-FFF2-40B4-BE49-F238E27FC236}">
                <a16:creationId xmlns="" xmlns:a16="http://schemas.microsoft.com/office/drawing/2014/main" id="{842EBF02-9B85-46F6-A8AA-8D46B46F1846}"/>
              </a:ext>
            </a:extLst>
          </p:cNvPr>
          <p:cNvSpPr txBox="1"/>
          <p:nvPr/>
        </p:nvSpPr>
        <p:spPr>
          <a:xfrm>
            <a:off x="1106027" y="1491813"/>
            <a:ext cx="5107394" cy="415498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Digitalizzazione dei processi </a:t>
            </a:r>
          </a:p>
        </p:txBody>
      </p:sp>
      <p:sp>
        <p:nvSpPr>
          <p:cNvPr id="29" name="CasellaDiTesto 29">
            <a:extLst>
              <a:ext uri="{FF2B5EF4-FFF2-40B4-BE49-F238E27FC236}">
                <a16:creationId xmlns="" xmlns:a16="http://schemas.microsoft.com/office/drawing/2014/main" id="{361B159E-76D4-4BBD-B358-BD2D2E8FE2C7}"/>
              </a:ext>
            </a:extLst>
          </p:cNvPr>
          <p:cNvSpPr txBox="1"/>
          <p:nvPr/>
        </p:nvSpPr>
        <p:spPr>
          <a:xfrm>
            <a:off x="6528786" y="1878626"/>
            <a:ext cx="5107394" cy="415498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400" b="1" dirty="0">
                <a:solidFill>
                  <a:srgbClr val="FA94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Utilizzo di tecnologie innovative</a:t>
            </a:r>
          </a:p>
        </p:txBody>
      </p:sp>
      <p:sp>
        <p:nvSpPr>
          <p:cNvPr id="31" name="CasellaDiTesto 29">
            <a:extLst>
              <a:ext uri="{FF2B5EF4-FFF2-40B4-BE49-F238E27FC236}">
                <a16:creationId xmlns="" xmlns:a16="http://schemas.microsoft.com/office/drawing/2014/main" id="{7B073D35-0146-49B6-8EB5-5CA03DA14B77}"/>
              </a:ext>
            </a:extLst>
          </p:cNvPr>
          <p:cNvSpPr txBox="1"/>
          <p:nvPr/>
        </p:nvSpPr>
        <p:spPr>
          <a:xfrm>
            <a:off x="1856348" y="4748841"/>
            <a:ext cx="5082477" cy="415498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r>
              <a:rPr lang="it-IT" sz="2400" b="1" dirty="0">
                <a:solidFill>
                  <a:srgbClr val="FA94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dei dati raccolti</a:t>
            </a:r>
          </a:p>
        </p:txBody>
      </p:sp>
      <p:sp>
        <p:nvSpPr>
          <p:cNvPr id="33" name="Rettangolo 2">
            <a:extLst>
              <a:ext uri="{FF2B5EF4-FFF2-40B4-BE49-F238E27FC236}">
                <a16:creationId xmlns="" xmlns:a16="http://schemas.microsoft.com/office/drawing/2014/main" id="{88E309A8-7D75-4E07-8147-8568060CB255}"/>
              </a:ext>
            </a:extLst>
          </p:cNvPr>
          <p:cNvSpPr/>
          <p:nvPr/>
        </p:nvSpPr>
        <p:spPr>
          <a:xfrm>
            <a:off x="7010095" y="5045432"/>
            <a:ext cx="3139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delle frodi </a:t>
            </a:r>
          </a:p>
        </p:txBody>
      </p:sp>
      <p:sp>
        <p:nvSpPr>
          <p:cNvPr id="36" name="Ovale 20">
            <a:extLst>
              <a:ext uri="{FF2B5EF4-FFF2-40B4-BE49-F238E27FC236}">
                <a16:creationId xmlns="" xmlns:a16="http://schemas.microsoft.com/office/drawing/2014/main" id="{4669D2AB-0D1E-49BB-B94C-AF87975188FE}"/>
              </a:ext>
            </a:extLst>
          </p:cNvPr>
          <p:cNvSpPr/>
          <p:nvPr/>
        </p:nvSpPr>
        <p:spPr>
          <a:xfrm>
            <a:off x="10225829" y="2450636"/>
            <a:ext cx="1170576" cy="1151087"/>
          </a:xfrm>
          <a:prstGeom prst="ellipse">
            <a:avLst/>
          </a:prstGeom>
          <a:solidFill>
            <a:srgbClr val="B4C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pic>
        <p:nvPicPr>
          <p:cNvPr id="37" name="Picture 4" descr="Risultati immagini per virtual assistant icon">
            <a:extLst>
              <a:ext uri="{FF2B5EF4-FFF2-40B4-BE49-F238E27FC236}">
                <a16:creationId xmlns="" xmlns:a16="http://schemas.microsoft.com/office/drawing/2014/main" id="{C07D5A48-2DE5-434D-A0C3-E9015EF8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71" y="2411380"/>
            <a:ext cx="1170576" cy="12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e 14">
            <a:extLst>
              <a:ext uri="{FF2B5EF4-FFF2-40B4-BE49-F238E27FC236}">
                <a16:creationId xmlns="" xmlns:a16="http://schemas.microsoft.com/office/drawing/2014/main" id="{1E5FD37A-42AC-4C8F-9250-B968D1C71CB4}"/>
              </a:ext>
            </a:extLst>
          </p:cNvPr>
          <p:cNvSpPr/>
          <p:nvPr/>
        </p:nvSpPr>
        <p:spPr>
          <a:xfrm>
            <a:off x="725719" y="2450636"/>
            <a:ext cx="1181499" cy="12295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012AD70-6969-4623-A2EC-5826AF8A22C8}"/>
              </a:ext>
            </a:extLst>
          </p:cNvPr>
          <p:cNvGrpSpPr/>
          <p:nvPr/>
        </p:nvGrpSpPr>
        <p:grpSpPr>
          <a:xfrm>
            <a:off x="10220367" y="5121609"/>
            <a:ext cx="1181499" cy="1229597"/>
            <a:chOff x="736653" y="5034393"/>
            <a:chExt cx="1181499" cy="1229597"/>
          </a:xfrm>
        </p:grpSpPr>
        <p:sp>
          <p:nvSpPr>
            <p:cNvPr id="43" name="Ovale 14">
              <a:extLst>
                <a:ext uri="{FF2B5EF4-FFF2-40B4-BE49-F238E27FC236}">
                  <a16:creationId xmlns="" xmlns:a16="http://schemas.microsoft.com/office/drawing/2014/main" id="{3D1F43B3-59FB-421D-BA26-36BD8DBE0682}"/>
                </a:ext>
              </a:extLst>
            </p:cNvPr>
            <p:cNvSpPr/>
            <p:nvPr/>
          </p:nvSpPr>
          <p:spPr>
            <a:xfrm>
              <a:off x="736653" y="5034393"/>
              <a:ext cx="1181499" cy="12295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44" name="Picture 43" descr="A close up of a logo&#10;&#10;Description generated with high confidence">
              <a:extLst>
                <a:ext uri="{FF2B5EF4-FFF2-40B4-BE49-F238E27FC236}">
                  <a16:creationId xmlns="" xmlns:a16="http://schemas.microsoft.com/office/drawing/2014/main" id="{BB33AD01-FE83-4D8F-93E4-99F43F8EB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0" y="5239351"/>
              <a:ext cx="803984" cy="8039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90CA849C-A73F-4955-B446-F8B73E80B20C}"/>
              </a:ext>
            </a:extLst>
          </p:cNvPr>
          <p:cNvGrpSpPr/>
          <p:nvPr/>
        </p:nvGrpSpPr>
        <p:grpSpPr>
          <a:xfrm>
            <a:off x="725719" y="5158608"/>
            <a:ext cx="1181499" cy="1229597"/>
            <a:chOff x="10231290" y="4980005"/>
            <a:chExt cx="1181499" cy="1229597"/>
          </a:xfrm>
        </p:grpSpPr>
        <p:sp>
          <p:nvSpPr>
            <p:cNvPr id="40" name="Ovale 14">
              <a:extLst>
                <a:ext uri="{FF2B5EF4-FFF2-40B4-BE49-F238E27FC236}">
                  <a16:creationId xmlns="" xmlns:a16="http://schemas.microsoft.com/office/drawing/2014/main" id="{661EBE16-1EB4-439B-AFEF-2FD3869C574F}"/>
                </a:ext>
              </a:extLst>
            </p:cNvPr>
            <p:cNvSpPr/>
            <p:nvPr/>
          </p:nvSpPr>
          <p:spPr>
            <a:xfrm>
              <a:off x="10231290" y="4980005"/>
              <a:ext cx="1181499" cy="1229597"/>
            </a:xfrm>
            <a:prstGeom prst="ellipse">
              <a:avLst/>
            </a:prstGeom>
            <a:solidFill>
              <a:srgbClr val="B4C7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pic>
          <p:nvPicPr>
            <p:cNvPr id="39" name="Picture 38" descr="A close up of a logo&#10;&#10;Description generated with very high confidence">
              <a:extLst>
                <a:ext uri="{FF2B5EF4-FFF2-40B4-BE49-F238E27FC236}">
                  <a16:creationId xmlns="" xmlns:a16="http://schemas.microsoft.com/office/drawing/2014/main" id="{463516A5-6F55-45DC-92A4-095A7F574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7804" y="5225791"/>
              <a:ext cx="748469" cy="748469"/>
            </a:xfrm>
            <a:prstGeom prst="rect">
              <a:avLst/>
            </a:prstGeom>
          </p:spPr>
        </p:pic>
      </p:grpSp>
      <p:pic>
        <p:nvPicPr>
          <p:cNvPr id="48" name="Picture 47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EF24B983-44B8-496D-9D5A-AF24E9A324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7" y="2685385"/>
            <a:ext cx="754248" cy="75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3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455</Words>
  <Application>Microsoft Office PowerPoint</Application>
  <PresentationFormat>Personalizzato</PresentationFormat>
  <Paragraphs>88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Cheng, Yuan Yuan</dc:creator>
  <cp:lastModifiedBy>De Felici Patrizia</cp:lastModifiedBy>
  <cp:revision>77</cp:revision>
  <dcterms:created xsi:type="dcterms:W3CDTF">2019-05-09T15:05:50Z</dcterms:created>
  <dcterms:modified xsi:type="dcterms:W3CDTF">2019-05-14T17:24:05Z</dcterms:modified>
</cp:coreProperties>
</file>