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 bookmarkIdSeed="2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8" r:id="rId2"/>
    <p:sldId id="381" r:id="rId3"/>
    <p:sldId id="387" r:id="rId4"/>
    <p:sldId id="375" r:id="rId5"/>
    <p:sldId id="386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900"/>
    <a:srgbClr val="318F9C"/>
    <a:srgbClr val="48C398"/>
    <a:srgbClr val="48ACC6"/>
    <a:srgbClr val="2E75B6"/>
    <a:srgbClr val="FFFF99"/>
    <a:srgbClr val="FFF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252670645468678"/>
          <c:y val="0.1640303951667951"/>
          <c:w val="0.71582409682866077"/>
          <c:h val="0.69881490639474642"/>
        </c:manualLayout>
      </c:layout>
      <c:pie3DChart>
        <c:varyColors val="1"/>
        <c:ser>
          <c:idx val="6"/>
          <c:order val="6"/>
          <c:tx>
            <c:strRef>
              <c:f>Foglio1!$I$16</c:f>
              <c:strCache>
                <c:ptCount val="1"/>
                <c:pt idx="0">
                  <c:v>Totale generale
[A] + [B]</c:v>
                </c:pt>
              </c:strCache>
            </c:strRef>
          </c:tx>
          <c:dPt>
            <c:idx val="0"/>
            <c:bubble3D val="0"/>
            <c:explosion val="11"/>
            <c:spPr>
              <a:solidFill>
                <a:schemeClr val="accent1">
                  <a:shade val="4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B50-4437-B414-CAD3AD2BD863}"/>
              </c:ext>
            </c:extLst>
          </c:dPt>
          <c:dPt>
            <c:idx val="1"/>
            <c:bubble3D val="0"/>
            <c:explosion val="12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B50-4437-B414-CAD3AD2BD863}"/>
              </c:ext>
            </c:extLst>
          </c:dPt>
          <c:dPt>
            <c:idx val="2"/>
            <c:bubble3D val="0"/>
            <c:explosion val="14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B50-4437-B414-CAD3AD2BD863}"/>
              </c:ext>
            </c:extLst>
          </c:dPt>
          <c:dPt>
            <c:idx val="3"/>
            <c:bubble3D val="0"/>
            <c:explosion val="15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9B50-4437-B414-CAD3AD2BD863}"/>
              </c:ext>
            </c:extLst>
          </c:dPt>
          <c:dPt>
            <c:idx val="4"/>
            <c:bubble3D val="0"/>
            <c:explosion val="12"/>
            <c:spPr>
              <a:solidFill>
                <a:schemeClr val="accent1">
                  <a:tint val="8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9B50-4437-B414-CAD3AD2BD863}"/>
              </c:ext>
            </c:extLst>
          </c:dPt>
          <c:dPt>
            <c:idx val="5"/>
            <c:bubble3D val="0"/>
            <c:explosion val="12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9B50-4437-B414-CAD3AD2BD863}"/>
              </c:ext>
            </c:extLst>
          </c:dPt>
          <c:dPt>
            <c:idx val="6"/>
            <c:bubble3D val="0"/>
            <c:explosion val="19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9B50-4437-B414-CAD3AD2BD863}"/>
              </c:ext>
            </c:extLst>
          </c:dPt>
          <c:dLbls>
            <c:dLbl>
              <c:idx val="0"/>
              <c:layout>
                <c:manualLayout>
                  <c:x val="-0.10408301197032434"/>
                  <c:y val="4.765500858299407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74106023371276"/>
                      <c:h val="0.193355707017754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B50-4437-B414-CAD3AD2BD863}"/>
                </c:ext>
              </c:extLst>
            </c:dLbl>
            <c:dLbl>
              <c:idx val="1"/>
              <c:layout>
                <c:manualLayout>
                  <c:x val="-9.2592592592592587E-3"/>
                  <c:y val="-1.194475410148291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B50-4437-B414-CAD3AD2BD863}"/>
                </c:ext>
              </c:extLst>
            </c:dLbl>
            <c:dLbl>
              <c:idx val="2"/>
              <c:layout>
                <c:manualLayout>
                  <c:x val="5.6971420239135418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B50-4437-B414-CAD3AD2BD863}"/>
                </c:ext>
              </c:extLst>
            </c:dLbl>
            <c:dLbl>
              <c:idx val="3"/>
              <c:layout>
                <c:manualLayout>
                  <c:x val="-1.2738845144357023E-2"/>
                  <c:y val="-1.194475410148291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B50-4437-B414-CAD3AD2BD863}"/>
                </c:ext>
              </c:extLst>
            </c:dLbl>
            <c:dLbl>
              <c:idx val="4"/>
              <c:layout>
                <c:manualLayout>
                  <c:x val="0.12308326042578008"/>
                  <c:y val="-4.479282788056092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07643312101909"/>
                      <c:h val="0.193355707017754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B50-4437-B414-CAD3AD2BD863}"/>
                </c:ext>
              </c:extLst>
            </c:dLbl>
            <c:dLbl>
              <c:idx val="5"/>
              <c:layout>
                <c:manualLayout>
                  <c:x val="-2.9842519685039539E-3"/>
                  <c:y val="-5.972377050741456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B50-4437-B414-CAD3AD2BD863}"/>
                </c:ext>
              </c:extLst>
            </c:dLbl>
            <c:dLbl>
              <c:idx val="6"/>
              <c:layout>
                <c:manualLayout>
                  <c:x val="2.3354564755838636E-2"/>
                  <c:y val="-3.583426230444876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B50-4437-B414-CAD3AD2BD86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rgbClr val="002060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Foglio1!$B$17:$B$23</c:f>
              <c:strCache>
                <c:ptCount val="7"/>
                <c:pt idx="0">
                  <c:v>Asse 1</c:v>
                </c:pt>
                <c:pt idx="1">
                  <c:v>Asse 2</c:v>
                </c:pt>
                <c:pt idx="2">
                  <c:v>Asse 3</c:v>
                </c:pt>
                <c:pt idx="3">
                  <c:v>Asse 4</c:v>
                </c:pt>
                <c:pt idx="4">
                  <c:v>Asse 5</c:v>
                </c:pt>
                <c:pt idx="5">
                  <c:v>Asse 6</c:v>
                </c:pt>
                <c:pt idx="6">
                  <c:v>Asse 7</c:v>
                </c:pt>
              </c:strCache>
            </c:strRef>
          </c:cat>
          <c:val>
            <c:numRef>
              <c:f>Foglio1!$I$17:$I$23</c:f>
              <c:numCache>
                <c:formatCode>_-"€"\ * #,##0.00_-;\-"€"\ * #,##0.00_-;_-"€"\ * "-"??_-;_-@_-</c:formatCode>
                <c:ptCount val="7"/>
                <c:pt idx="0">
                  <c:v>90769334</c:v>
                </c:pt>
                <c:pt idx="1">
                  <c:v>98844000</c:v>
                </c:pt>
                <c:pt idx="2">
                  <c:v>55720000</c:v>
                </c:pt>
                <c:pt idx="3">
                  <c:v>72253333</c:v>
                </c:pt>
                <c:pt idx="4">
                  <c:v>70306667</c:v>
                </c:pt>
                <c:pt idx="5">
                  <c:v>23400000</c:v>
                </c:pt>
                <c:pt idx="6">
                  <c:v>199040000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B50-4437-B414-CAD3AD2BD8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Foglio1!$C$16</c15:sqref>
                        </c15:formulaRef>
                      </c:ext>
                    </c:extLst>
                    <c:strCache>
                      <c:ptCount val="1"/>
                      <c:pt idx="0">
                        <c:v>Sostegno dell'UE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>
                        <a:shade val="47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10-9B50-4437-B414-CAD3AD2BD863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1">
                        <a:shade val="65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12-9B50-4437-B414-CAD3AD2BD863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1">
                        <a:shade val="82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14-9B50-4437-B414-CAD3AD2BD863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16-9B50-4437-B414-CAD3AD2BD863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1">
                        <a:tint val="83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18-9B50-4437-B414-CAD3AD2BD863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1">
                        <a:tint val="65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1A-9B50-4437-B414-CAD3AD2BD863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tint val="48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>
                    <c:ext xmlns:c16="http://schemas.microsoft.com/office/drawing/2014/chart" uri="{C3380CC4-5D6E-409C-BE32-E72D297353CC}">
                      <c16:uniqueId val="{0000001C-9B50-4437-B414-CAD3AD2BD863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Foglio1!$B$17:$B$23</c15:sqref>
                        </c15:formulaRef>
                      </c:ext>
                    </c:extLst>
                    <c:strCache>
                      <c:ptCount val="7"/>
                      <c:pt idx="0">
                        <c:v>Asse 1</c:v>
                      </c:pt>
                      <c:pt idx="1">
                        <c:v>Asse 2</c:v>
                      </c:pt>
                      <c:pt idx="2">
                        <c:v>Asse 3</c:v>
                      </c:pt>
                      <c:pt idx="3">
                        <c:v>Asse 4</c:v>
                      </c:pt>
                      <c:pt idx="4">
                        <c:v>Asse 5</c:v>
                      </c:pt>
                      <c:pt idx="5">
                        <c:v>Asse 6</c:v>
                      </c:pt>
                      <c:pt idx="6">
                        <c:v>Asse 7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Foglio1!$C$17:$C$23</c15:sqref>
                        </c15:formulaRef>
                      </c:ext>
                    </c:extLst>
                    <c:numCache>
                      <c:formatCode>_-"€"\ * #,##0.00_-;\-"€"\ * #,##0.00_-;_-"€"\ * "-"??_-;_-@_-</c:formatCode>
                      <c:ptCount val="7"/>
                      <c:pt idx="0">
                        <c:v>63740865</c:v>
                      </c:pt>
                      <c:pt idx="1">
                        <c:v>69411131</c:v>
                      </c:pt>
                      <c:pt idx="2">
                        <c:v>39128204</c:v>
                      </c:pt>
                      <c:pt idx="3">
                        <c:v>50938600</c:v>
                      </c:pt>
                      <c:pt idx="4">
                        <c:v>49566200</c:v>
                      </c:pt>
                      <c:pt idx="5">
                        <c:v>17130000</c:v>
                      </c:pt>
                      <c:pt idx="6">
                        <c:v>130500000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D-9B50-4437-B414-CAD3AD2BD863}"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Foglio1!$D$16</c15:sqref>
                        </c15:formulaRef>
                      </c:ext>
                    </c:extLst>
                    <c:strCache>
                      <c:ptCount val="1"/>
                      <c:pt idx="0">
                        <c:v>Contropartita nazionale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>
                        <a:shade val="47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9B50-4437-B414-CAD3AD2BD863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1">
                        <a:shade val="65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9B50-4437-B414-CAD3AD2BD863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1">
                        <a:shade val="82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9B50-4437-B414-CAD3AD2BD863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9B50-4437-B414-CAD3AD2BD863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1">
                        <a:tint val="83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7-9B50-4437-B414-CAD3AD2BD863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1">
                        <a:tint val="65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9-9B50-4437-B414-CAD3AD2BD863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tint val="48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9B50-4437-B414-CAD3AD2BD863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Foglio1!$B$17:$B$23</c15:sqref>
                        </c15:formulaRef>
                      </c:ext>
                    </c:extLst>
                    <c:strCache>
                      <c:ptCount val="7"/>
                      <c:pt idx="0">
                        <c:v>Asse 1</c:v>
                      </c:pt>
                      <c:pt idx="1">
                        <c:v>Asse 2</c:v>
                      </c:pt>
                      <c:pt idx="2">
                        <c:v>Asse 3</c:v>
                      </c:pt>
                      <c:pt idx="3">
                        <c:v>Asse 4</c:v>
                      </c:pt>
                      <c:pt idx="4">
                        <c:v>Asse 5</c:v>
                      </c:pt>
                      <c:pt idx="5">
                        <c:v>Asse 6</c:v>
                      </c:pt>
                      <c:pt idx="6">
                        <c:v>Asse 7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Foglio1!$D$17:$D$23</c15:sqref>
                        </c15:formulaRef>
                      </c:ext>
                    </c:extLst>
                    <c:numCache>
                      <c:formatCode>_-"€"\ * #,##0.00_-;\-"€"\ * #,##0.00_-;_-"€"\ * "-"??_-;_-@_-</c:formatCode>
                      <c:ptCount val="7"/>
                      <c:pt idx="0">
                        <c:v>21246956</c:v>
                      </c:pt>
                      <c:pt idx="1">
                        <c:v>23137044</c:v>
                      </c:pt>
                      <c:pt idx="2">
                        <c:v>13042735</c:v>
                      </c:pt>
                      <c:pt idx="3">
                        <c:v>16979533</c:v>
                      </c:pt>
                      <c:pt idx="4">
                        <c:v>16522067</c:v>
                      </c:pt>
                      <c:pt idx="5">
                        <c:v>6270000</c:v>
                      </c:pt>
                      <c:pt idx="6">
                        <c:v>56100000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9B50-4437-B414-CAD3AD2BD863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Foglio1!$E$16</c15:sqref>
                        </c15:formulaRef>
                      </c:ext>
                    </c:extLst>
                    <c:strCache>
                      <c:ptCount val="1"/>
                      <c:pt idx="0">
                        <c:v>Totale [A]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>
                        <a:shade val="47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9B50-4437-B414-CAD3AD2BD863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1">
                        <a:shade val="65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0-9B50-4437-B414-CAD3AD2BD863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1">
                        <a:shade val="82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9B50-4437-B414-CAD3AD2BD863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4-9B50-4437-B414-CAD3AD2BD863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1">
                        <a:tint val="83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6-9B50-4437-B414-CAD3AD2BD863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1">
                        <a:tint val="65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8-9B50-4437-B414-CAD3AD2BD863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tint val="48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A-9B50-4437-B414-CAD3AD2BD863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Foglio1!$B$17:$B$23</c15:sqref>
                        </c15:formulaRef>
                      </c:ext>
                    </c:extLst>
                    <c:strCache>
                      <c:ptCount val="7"/>
                      <c:pt idx="0">
                        <c:v>Asse 1</c:v>
                      </c:pt>
                      <c:pt idx="1">
                        <c:v>Asse 2</c:v>
                      </c:pt>
                      <c:pt idx="2">
                        <c:v>Asse 3</c:v>
                      </c:pt>
                      <c:pt idx="3">
                        <c:v>Asse 4</c:v>
                      </c:pt>
                      <c:pt idx="4">
                        <c:v>Asse 5</c:v>
                      </c:pt>
                      <c:pt idx="5">
                        <c:v>Asse 6</c:v>
                      </c:pt>
                      <c:pt idx="6">
                        <c:v>Asse 7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Foglio1!$E$17:$E$23</c15:sqref>
                        </c15:formulaRef>
                      </c:ext>
                    </c:extLst>
                    <c:numCache>
                      <c:formatCode>_-"€"\ * #,##0.00_-;\-"€"\ * #,##0.00_-;_-"€"\ * "-"??_-;_-@_-</c:formatCode>
                      <c:ptCount val="7"/>
                      <c:pt idx="0">
                        <c:v>84987821</c:v>
                      </c:pt>
                      <c:pt idx="1">
                        <c:v>92548175</c:v>
                      </c:pt>
                      <c:pt idx="2">
                        <c:v>52170939</c:v>
                      </c:pt>
                      <c:pt idx="3">
                        <c:v>67918133</c:v>
                      </c:pt>
                      <c:pt idx="4">
                        <c:v>66088267</c:v>
                      </c:pt>
                      <c:pt idx="5">
                        <c:v>23400000</c:v>
                      </c:pt>
                      <c:pt idx="6">
                        <c:v>186600000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B-9B50-4437-B414-CAD3AD2BD863}"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Foglio1!$F$16</c15:sqref>
                        </c15:formulaRef>
                      </c:ext>
                    </c:extLst>
                    <c:strCache>
                      <c:ptCount val="1"/>
                      <c:pt idx="0">
                        <c:v>Riserva di efficacia [q.ta UE]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>
                        <a:shade val="47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D-9B50-4437-B414-CAD3AD2BD863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1">
                        <a:shade val="65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F-9B50-4437-B414-CAD3AD2BD863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1">
                        <a:shade val="82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1-9B50-4437-B414-CAD3AD2BD863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3-9B50-4437-B414-CAD3AD2BD863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1">
                        <a:tint val="83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5-9B50-4437-B414-CAD3AD2BD863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1">
                        <a:tint val="65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7-9B50-4437-B414-CAD3AD2BD863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tint val="48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9-9B50-4437-B414-CAD3AD2BD863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Foglio1!$B$17:$B$23</c15:sqref>
                        </c15:formulaRef>
                      </c:ext>
                    </c:extLst>
                    <c:strCache>
                      <c:ptCount val="7"/>
                      <c:pt idx="0">
                        <c:v>Asse 1</c:v>
                      </c:pt>
                      <c:pt idx="1">
                        <c:v>Asse 2</c:v>
                      </c:pt>
                      <c:pt idx="2">
                        <c:v>Asse 3</c:v>
                      </c:pt>
                      <c:pt idx="3">
                        <c:v>Asse 4</c:v>
                      </c:pt>
                      <c:pt idx="4">
                        <c:v>Asse 5</c:v>
                      </c:pt>
                      <c:pt idx="5">
                        <c:v>Asse 6</c:v>
                      </c:pt>
                      <c:pt idx="6">
                        <c:v>Asse 7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Foglio1!$F$17:$F$23</c15:sqref>
                        </c15:formulaRef>
                      </c:ext>
                    </c:extLst>
                    <c:numCache>
                      <c:formatCode>_-"€"\ * #,##0.00_-;\-"€"\ * #,##0.00_-;_-"€"\ * "-"??_-;_-@_-</c:formatCode>
                      <c:ptCount val="7"/>
                      <c:pt idx="0">
                        <c:v>4336135</c:v>
                      </c:pt>
                      <c:pt idx="1">
                        <c:v>4721869</c:v>
                      </c:pt>
                      <c:pt idx="2">
                        <c:v>2661796</c:v>
                      </c:pt>
                      <c:pt idx="3">
                        <c:v>3251400</c:v>
                      </c:pt>
                      <c:pt idx="4">
                        <c:v>3163800</c:v>
                      </c:pt>
                      <c:pt idx="5">
                        <c:v>0</c:v>
                      </c:pt>
                      <c:pt idx="6">
                        <c:v>8700000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A-9B50-4437-B414-CAD3AD2BD863}"/>
                  </c:ext>
                </c:extLst>
              </c15:ser>
            </c15:filteredPieSeries>
            <c15:filteredPi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Foglio1!$G$16</c15:sqref>
                        </c15:formulaRef>
                      </c:ext>
                    </c:extLst>
                    <c:strCache>
                      <c:ptCount val="1"/>
                      <c:pt idx="0">
                        <c:v>Riserva di efficacia [q.ta Stato]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>
                        <a:shade val="47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C-9B50-4437-B414-CAD3AD2BD863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1">
                        <a:shade val="65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E-9B50-4437-B414-CAD3AD2BD863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1">
                        <a:shade val="82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0-9B50-4437-B414-CAD3AD2BD863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2-9B50-4437-B414-CAD3AD2BD863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1">
                        <a:tint val="83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4-9B50-4437-B414-CAD3AD2BD863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1">
                        <a:tint val="65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6-9B50-4437-B414-CAD3AD2BD863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tint val="48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8-9B50-4437-B414-CAD3AD2BD863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Foglio1!$B$17:$B$23</c15:sqref>
                        </c15:formulaRef>
                      </c:ext>
                    </c:extLst>
                    <c:strCache>
                      <c:ptCount val="7"/>
                      <c:pt idx="0">
                        <c:v>Asse 1</c:v>
                      </c:pt>
                      <c:pt idx="1">
                        <c:v>Asse 2</c:v>
                      </c:pt>
                      <c:pt idx="2">
                        <c:v>Asse 3</c:v>
                      </c:pt>
                      <c:pt idx="3">
                        <c:v>Asse 4</c:v>
                      </c:pt>
                      <c:pt idx="4">
                        <c:v>Asse 5</c:v>
                      </c:pt>
                      <c:pt idx="5">
                        <c:v>Asse 6</c:v>
                      </c:pt>
                      <c:pt idx="6">
                        <c:v>Asse 7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Foglio1!$G$17:$G$23</c15:sqref>
                        </c15:formulaRef>
                      </c:ext>
                    </c:extLst>
                    <c:numCache>
                      <c:formatCode>_-"€"\ * #,##0.00_-;\-"€"\ * #,##0.00_-;_-"€"\ * "-"??_-;_-@_-</c:formatCode>
                      <c:ptCount val="7"/>
                      <c:pt idx="0">
                        <c:v>1445378</c:v>
                      </c:pt>
                      <c:pt idx="1">
                        <c:v>1573956</c:v>
                      </c:pt>
                      <c:pt idx="2">
                        <c:v>887265</c:v>
                      </c:pt>
                      <c:pt idx="3">
                        <c:v>1083800</c:v>
                      </c:pt>
                      <c:pt idx="4">
                        <c:v>1054600</c:v>
                      </c:pt>
                      <c:pt idx="5">
                        <c:v>0</c:v>
                      </c:pt>
                      <c:pt idx="6">
                        <c:v>3740000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59-9B50-4437-B414-CAD3AD2BD863}"/>
                  </c:ext>
                </c:extLst>
              </c15:ser>
            </c15:filteredPieSeries>
            <c15:filteredPi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Foglio1!$H$16</c15:sqref>
                        </c15:formulaRef>
                      </c:ext>
                    </c:extLst>
                    <c:strCache>
                      <c:ptCount val="1"/>
                      <c:pt idx="0">
                        <c:v>Totale riserva di efficacia [B]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>
                        <a:shade val="47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B-9B50-4437-B414-CAD3AD2BD863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1">
                        <a:shade val="65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D-9B50-4437-B414-CAD3AD2BD863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1">
                        <a:shade val="82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F-9B50-4437-B414-CAD3AD2BD863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1-9B50-4437-B414-CAD3AD2BD863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1">
                        <a:tint val="83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3-9B50-4437-B414-CAD3AD2BD863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1">
                        <a:tint val="65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5-9B50-4437-B414-CAD3AD2BD863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tint val="48000"/>
                      </a:schemeClr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67-9B50-4437-B414-CAD3AD2BD863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Foglio1!$B$17:$B$23</c15:sqref>
                        </c15:formulaRef>
                      </c:ext>
                    </c:extLst>
                    <c:strCache>
                      <c:ptCount val="7"/>
                      <c:pt idx="0">
                        <c:v>Asse 1</c:v>
                      </c:pt>
                      <c:pt idx="1">
                        <c:v>Asse 2</c:v>
                      </c:pt>
                      <c:pt idx="2">
                        <c:v>Asse 3</c:v>
                      </c:pt>
                      <c:pt idx="3">
                        <c:v>Asse 4</c:v>
                      </c:pt>
                      <c:pt idx="4">
                        <c:v>Asse 5</c:v>
                      </c:pt>
                      <c:pt idx="5">
                        <c:v>Asse 6</c:v>
                      </c:pt>
                      <c:pt idx="6">
                        <c:v>Asse 7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Foglio1!$H$17:$H$23</c15:sqref>
                        </c15:formulaRef>
                      </c:ext>
                    </c:extLst>
                    <c:numCache>
                      <c:formatCode>_-"€"\ * #,##0.00_-;\-"€"\ * #,##0.00_-;_-"€"\ * "-"??_-;_-@_-</c:formatCode>
                      <c:ptCount val="7"/>
                      <c:pt idx="0">
                        <c:v>5781513</c:v>
                      </c:pt>
                      <c:pt idx="1">
                        <c:v>6295825</c:v>
                      </c:pt>
                      <c:pt idx="2">
                        <c:v>3549061</c:v>
                      </c:pt>
                      <c:pt idx="3">
                        <c:v>4335200</c:v>
                      </c:pt>
                      <c:pt idx="4">
                        <c:v>4218400</c:v>
                      </c:pt>
                      <c:pt idx="5">
                        <c:v>0</c:v>
                      </c:pt>
                      <c:pt idx="6">
                        <c:v>12440000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68-9B50-4437-B414-CAD3AD2BD863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AAC-40D5-851B-31E7E95F9A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AAC-40D5-851B-31E7E95F9A9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AAC-40D5-851B-31E7E95F9A9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50000"/>
                        </a:schemeClr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FAAC-40D5-851B-31E7E95F9A9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50000"/>
                        </a:schemeClr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FAAC-40D5-851B-31E7E95F9A9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50000"/>
                        </a:schemeClr>
                      </a:solidFill>
                      <a:latin typeface="Garamond" panose="02020404030301010803" pitchFamily="18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FAAC-40D5-851B-31E7E95F9A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1">
                        <a:lumMod val="50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PowerPoint]Foglio1'!$B$17:$B$19</c:f>
              <c:strCache>
                <c:ptCount val="3"/>
                <c:pt idx="0">
                  <c:v>Asse 1</c:v>
                </c:pt>
                <c:pt idx="1">
                  <c:v>Asse 2</c:v>
                </c:pt>
                <c:pt idx="2">
                  <c:v>Asse 3</c:v>
                </c:pt>
              </c:strCache>
            </c:strRef>
          </c:cat>
          <c:val>
            <c:numRef>
              <c:f>'[Chart in Microsoft PowerPoint]Foglio1'!$C$17:$C$19</c:f>
              <c:numCache>
                <c:formatCode>_-"€"\ * #,##0.00_-;\-"€"\ * #,##0.00_-;_-"€"\ * "-"??_-;_-@_-</c:formatCode>
                <c:ptCount val="3"/>
                <c:pt idx="0">
                  <c:v>411995159.92000002</c:v>
                </c:pt>
                <c:pt idx="1">
                  <c:v>329176599.94</c:v>
                </c:pt>
                <c:pt idx="2">
                  <c:v>30882156.640000001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AAC-40D5-851B-31E7E95F9A9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232DC-A036-4D7A-8583-775458A24017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79D67-8154-4FF0-9EE7-522EE7F96F0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7049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099B-9C84-458E-AAE6-F05B8A088853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49A04-EA7D-4817-800A-FA8F5741792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765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49A04-EA7D-4817-800A-FA8F5741792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1043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5117B4-6676-4709-8267-0C4CC5C7D31A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93D9DA-AC4F-4BAF-AD54-F73802EB8D4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50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5117B4-6676-4709-8267-0C4CC5C7D31A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93D9DA-AC4F-4BAF-AD54-F73802EB8D4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059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5117B4-6676-4709-8267-0C4CC5C7D31A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93D9DA-AC4F-4BAF-AD54-F73802EB8D4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408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5117B4-6676-4709-8267-0C4CC5C7D31A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93D9DA-AC4F-4BAF-AD54-F73802EB8D4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913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5117B4-6676-4709-8267-0C4CC5C7D31A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93D9DA-AC4F-4BAF-AD54-F73802EB8D4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5505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5117B4-6676-4709-8267-0C4CC5C7D31A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93D9DA-AC4F-4BAF-AD54-F73802EB8D4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152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5117B4-6676-4709-8267-0C4CC5C7D31A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93D9DA-AC4F-4BAF-AD54-F73802EB8D4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7391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5117B4-6676-4709-8267-0C4CC5C7D31A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93D9DA-AC4F-4BAF-AD54-F73802EB8D4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712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5117B4-6676-4709-8267-0C4CC5C7D31A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93D9DA-AC4F-4BAF-AD54-F73802EB8D4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3905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5117B4-6676-4709-8267-0C4CC5C7D31A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93D9DA-AC4F-4BAF-AD54-F73802EB8D4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6906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5117B4-6676-4709-8267-0C4CC5C7D31A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93D9DA-AC4F-4BAF-AD54-F73802EB8D4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767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1"/>
            <a:ext cx="12192000" cy="61117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/>
          <p:cNvSpPr/>
          <p:nvPr userDrawn="1"/>
        </p:nvSpPr>
        <p:spPr>
          <a:xfrm>
            <a:off x="0" y="6182603"/>
            <a:ext cx="12192000" cy="66101"/>
          </a:xfrm>
          <a:prstGeom prst="rect">
            <a:avLst/>
          </a:prstGeom>
          <a:solidFill>
            <a:srgbClr val="FFF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10839450" y="66654"/>
            <a:ext cx="1284822" cy="1600221"/>
            <a:chOff x="5946475" y="364382"/>
            <a:chExt cx="3489513" cy="41534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5946475" y="2232862"/>
              <a:ext cx="383807" cy="479198"/>
            </a:xfrm>
            <a:custGeom>
              <a:avLst/>
              <a:gdLst/>
              <a:ahLst/>
              <a:cxnLst>
                <a:cxn ang="0">
                  <a:pos x="116" y="71"/>
                </a:cxn>
                <a:cxn ang="0">
                  <a:pos x="115" y="109"/>
                </a:cxn>
                <a:cxn ang="0">
                  <a:pos x="108" y="124"/>
                </a:cxn>
                <a:cxn ang="0">
                  <a:pos x="91" y="126"/>
                </a:cxn>
                <a:cxn ang="0">
                  <a:pos x="65" y="136"/>
                </a:cxn>
                <a:cxn ang="0">
                  <a:pos x="60" y="142"/>
                </a:cxn>
                <a:cxn ang="0">
                  <a:pos x="28" y="145"/>
                </a:cxn>
                <a:cxn ang="0">
                  <a:pos x="20" y="143"/>
                </a:cxn>
                <a:cxn ang="0">
                  <a:pos x="15" y="132"/>
                </a:cxn>
                <a:cxn ang="0">
                  <a:pos x="12" y="122"/>
                </a:cxn>
                <a:cxn ang="0">
                  <a:pos x="25" y="118"/>
                </a:cxn>
                <a:cxn ang="0">
                  <a:pos x="40" y="110"/>
                </a:cxn>
                <a:cxn ang="0">
                  <a:pos x="44" y="105"/>
                </a:cxn>
                <a:cxn ang="0">
                  <a:pos x="27" y="106"/>
                </a:cxn>
                <a:cxn ang="0">
                  <a:pos x="40" y="88"/>
                </a:cxn>
                <a:cxn ang="0">
                  <a:pos x="37" y="85"/>
                </a:cxn>
                <a:cxn ang="0">
                  <a:pos x="19" y="73"/>
                </a:cxn>
                <a:cxn ang="0">
                  <a:pos x="30" y="63"/>
                </a:cxn>
                <a:cxn ang="0">
                  <a:pos x="20" y="55"/>
                </a:cxn>
                <a:cxn ang="0">
                  <a:pos x="18" y="48"/>
                </a:cxn>
                <a:cxn ang="0">
                  <a:pos x="38" y="46"/>
                </a:cxn>
                <a:cxn ang="0">
                  <a:pos x="52" y="47"/>
                </a:cxn>
                <a:cxn ang="0">
                  <a:pos x="65" y="36"/>
                </a:cxn>
                <a:cxn ang="0">
                  <a:pos x="51" y="31"/>
                </a:cxn>
                <a:cxn ang="0">
                  <a:pos x="60" y="21"/>
                </a:cxn>
                <a:cxn ang="0">
                  <a:pos x="77" y="9"/>
                </a:cxn>
                <a:cxn ang="0">
                  <a:pos x="91" y="6"/>
                </a:cxn>
                <a:cxn ang="0">
                  <a:pos x="90" y="15"/>
                </a:cxn>
                <a:cxn ang="0">
                  <a:pos x="78" y="29"/>
                </a:cxn>
                <a:cxn ang="0">
                  <a:pos x="71" y="36"/>
                </a:cxn>
                <a:cxn ang="0">
                  <a:pos x="91" y="48"/>
                </a:cxn>
                <a:cxn ang="0">
                  <a:pos x="98" y="44"/>
                </a:cxn>
                <a:cxn ang="0">
                  <a:pos x="104" y="52"/>
                </a:cxn>
                <a:cxn ang="0">
                  <a:pos x="113" y="52"/>
                </a:cxn>
                <a:cxn ang="0">
                  <a:pos x="113" y="58"/>
                </a:cxn>
                <a:cxn ang="0">
                  <a:pos x="116" y="71"/>
                </a:cxn>
              </a:cxnLst>
              <a:rect l="0" t="0" r="r" b="b"/>
              <a:pathLst>
                <a:path w="123" h="154">
                  <a:moveTo>
                    <a:pt x="116" y="71"/>
                  </a:moveTo>
                  <a:cubicBezTo>
                    <a:pt x="120" y="82"/>
                    <a:pt x="123" y="94"/>
                    <a:pt x="115" y="109"/>
                  </a:cubicBezTo>
                  <a:cubicBezTo>
                    <a:pt x="107" y="123"/>
                    <a:pt x="117" y="126"/>
                    <a:pt x="108" y="124"/>
                  </a:cubicBezTo>
                  <a:cubicBezTo>
                    <a:pt x="99" y="121"/>
                    <a:pt x="101" y="124"/>
                    <a:pt x="91" y="126"/>
                  </a:cubicBezTo>
                  <a:cubicBezTo>
                    <a:pt x="80" y="127"/>
                    <a:pt x="67" y="142"/>
                    <a:pt x="65" y="136"/>
                  </a:cubicBezTo>
                  <a:cubicBezTo>
                    <a:pt x="63" y="130"/>
                    <a:pt x="63" y="136"/>
                    <a:pt x="60" y="142"/>
                  </a:cubicBezTo>
                  <a:cubicBezTo>
                    <a:pt x="57" y="148"/>
                    <a:pt x="18" y="154"/>
                    <a:pt x="28" y="145"/>
                  </a:cubicBezTo>
                  <a:cubicBezTo>
                    <a:pt x="41" y="133"/>
                    <a:pt x="12" y="152"/>
                    <a:pt x="20" y="143"/>
                  </a:cubicBezTo>
                  <a:cubicBezTo>
                    <a:pt x="27" y="135"/>
                    <a:pt x="4" y="143"/>
                    <a:pt x="15" y="132"/>
                  </a:cubicBezTo>
                  <a:cubicBezTo>
                    <a:pt x="26" y="121"/>
                    <a:pt x="0" y="133"/>
                    <a:pt x="12" y="122"/>
                  </a:cubicBezTo>
                  <a:cubicBezTo>
                    <a:pt x="19" y="116"/>
                    <a:pt x="29" y="123"/>
                    <a:pt x="25" y="118"/>
                  </a:cubicBezTo>
                  <a:cubicBezTo>
                    <a:pt x="22" y="114"/>
                    <a:pt x="27" y="111"/>
                    <a:pt x="40" y="110"/>
                  </a:cubicBezTo>
                  <a:cubicBezTo>
                    <a:pt x="54" y="108"/>
                    <a:pt x="50" y="102"/>
                    <a:pt x="44" y="105"/>
                  </a:cubicBezTo>
                  <a:cubicBezTo>
                    <a:pt x="39" y="107"/>
                    <a:pt x="12" y="115"/>
                    <a:pt x="27" y="106"/>
                  </a:cubicBezTo>
                  <a:cubicBezTo>
                    <a:pt x="42" y="96"/>
                    <a:pt x="28" y="92"/>
                    <a:pt x="40" y="88"/>
                  </a:cubicBezTo>
                  <a:cubicBezTo>
                    <a:pt x="52" y="85"/>
                    <a:pt x="42" y="83"/>
                    <a:pt x="37" y="85"/>
                  </a:cubicBezTo>
                  <a:cubicBezTo>
                    <a:pt x="31" y="87"/>
                    <a:pt x="14" y="77"/>
                    <a:pt x="19" y="73"/>
                  </a:cubicBezTo>
                  <a:cubicBezTo>
                    <a:pt x="25" y="69"/>
                    <a:pt x="19" y="68"/>
                    <a:pt x="30" y="63"/>
                  </a:cubicBezTo>
                  <a:cubicBezTo>
                    <a:pt x="41" y="58"/>
                    <a:pt x="14" y="64"/>
                    <a:pt x="20" y="55"/>
                  </a:cubicBezTo>
                  <a:cubicBezTo>
                    <a:pt x="27" y="45"/>
                    <a:pt x="14" y="53"/>
                    <a:pt x="18" y="48"/>
                  </a:cubicBezTo>
                  <a:cubicBezTo>
                    <a:pt x="22" y="43"/>
                    <a:pt x="33" y="41"/>
                    <a:pt x="38" y="46"/>
                  </a:cubicBezTo>
                  <a:cubicBezTo>
                    <a:pt x="44" y="50"/>
                    <a:pt x="46" y="45"/>
                    <a:pt x="52" y="47"/>
                  </a:cubicBezTo>
                  <a:cubicBezTo>
                    <a:pt x="58" y="48"/>
                    <a:pt x="55" y="43"/>
                    <a:pt x="65" y="36"/>
                  </a:cubicBezTo>
                  <a:cubicBezTo>
                    <a:pt x="75" y="30"/>
                    <a:pt x="52" y="35"/>
                    <a:pt x="51" y="31"/>
                  </a:cubicBezTo>
                  <a:cubicBezTo>
                    <a:pt x="50" y="27"/>
                    <a:pt x="62" y="27"/>
                    <a:pt x="60" y="21"/>
                  </a:cubicBezTo>
                  <a:cubicBezTo>
                    <a:pt x="58" y="15"/>
                    <a:pt x="73" y="8"/>
                    <a:pt x="77" y="9"/>
                  </a:cubicBezTo>
                  <a:cubicBezTo>
                    <a:pt x="86" y="11"/>
                    <a:pt x="82" y="0"/>
                    <a:pt x="91" y="6"/>
                  </a:cubicBezTo>
                  <a:cubicBezTo>
                    <a:pt x="101" y="11"/>
                    <a:pt x="90" y="9"/>
                    <a:pt x="90" y="15"/>
                  </a:cubicBezTo>
                  <a:cubicBezTo>
                    <a:pt x="81" y="18"/>
                    <a:pt x="88" y="28"/>
                    <a:pt x="78" y="29"/>
                  </a:cubicBezTo>
                  <a:cubicBezTo>
                    <a:pt x="68" y="30"/>
                    <a:pt x="83" y="31"/>
                    <a:pt x="71" y="36"/>
                  </a:cubicBezTo>
                  <a:cubicBezTo>
                    <a:pt x="57" y="42"/>
                    <a:pt x="90" y="56"/>
                    <a:pt x="91" y="48"/>
                  </a:cubicBezTo>
                  <a:cubicBezTo>
                    <a:pt x="91" y="42"/>
                    <a:pt x="96" y="36"/>
                    <a:pt x="98" y="44"/>
                  </a:cubicBezTo>
                  <a:cubicBezTo>
                    <a:pt x="100" y="51"/>
                    <a:pt x="103" y="47"/>
                    <a:pt x="104" y="52"/>
                  </a:cubicBezTo>
                  <a:cubicBezTo>
                    <a:pt x="105" y="58"/>
                    <a:pt x="105" y="54"/>
                    <a:pt x="113" y="52"/>
                  </a:cubicBezTo>
                  <a:cubicBezTo>
                    <a:pt x="114" y="54"/>
                    <a:pt x="117" y="57"/>
                    <a:pt x="113" y="58"/>
                  </a:cubicBezTo>
                  <a:cubicBezTo>
                    <a:pt x="109" y="59"/>
                    <a:pt x="112" y="60"/>
                    <a:pt x="116" y="7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auto">
            <a:xfrm>
              <a:off x="9253223" y="4396434"/>
              <a:ext cx="182765" cy="121432"/>
            </a:xfrm>
            <a:custGeom>
              <a:avLst/>
              <a:gdLst/>
              <a:ahLst/>
              <a:cxnLst>
                <a:cxn ang="0">
                  <a:pos x="54" y="3"/>
                </a:cxn>
                <a:cxn ang="0">
                  <a:pos x="26" y="13"/>
                </a:cxn>
                <a:cxn ang="0">
                  <a:pos x="14" y="19"/>
                </a:cxn>
                <a:cxn ang="0">
                  <a:pos x="4" y="22"/>
                </a:cxn>
                <a:cxn ang="0">
                  <a:pos x="5" y="31"/>
                </a:cxn>
                <a:cxn ang="0">
                  <a:pos x="14" y="36"/>
                </a:cxn>
                <a:cxn ang="0">
                  <a:pos x="21" y="36"/>
                </a:cxn>
                <a:cxn ang="0">
                  <a:pos x="35" y="28"/>
                </a:cxn>
                <a:cxn ang="0">
                  <a:pos x="45" y="21"/>
                </a:cxn>
                <a:cxn ang="0">
                  <a:pos x="51" y="9"/>
                </a:cxn>
                <a:cxn ang="0">
                  <a:pos x="54" y="3"/>
                </a:cxn>
              </a:cxnLst>
              <a:rect l="0" t="0" r="r" b="b"/>
              <a:pathLst>
                <a:path w="59" h="39">
                  <a:moveTo>
                    <a:pt x="54" y="3"/>
                  </a:moveTo>
                  <a:cubicBezTo>
                    <a:pt x="50" y="6"/>
                    <a:pt x="39" y="16"/>
                    <a:pt x="26" y="13"/>
                  </a:cubicBezTo>
                  <a:cubicBezTo>
                    <a:pt x="12" y="9"/>
                    <a:pt x="22" y="20"/>
                    <a:pt x="14" y="19"/>
                  </a:cubicBezTo>
                  <a:cubicBezTo>
                    <a:pt x="7" y="17"/>
                    <a:pt x="8" y="24"/>
                    <a:pt x="4" y="22"/>
                  </a:cubicBezTo>
                  <a:cubicBezTo>
                    <a:pt x="0" y="21"/>
                    <a:pt x="2" y="23"/>
                    <a:pt x="5" y="31"/>
                  </a:cubicBezTo>
                  <a:cubicBezTo>
                    <a:pt x="5" y="34"/>
                    <a:pt x="9" y="36"/>
                    <a:pt x="14" y="36"/>
                  </a:cubicBezTo>
                  <a:cubicBezTo>
                    <a:pt x="19" y="35"/>
                    <a:pt x="21" y="39"/>
                    <a:pt x="21" y="36"/>
                  </a:cubicBezTo>
                  <a:cubicBezTo>
                    <a:pt x="22" y="33"/>
                    <a:pt x="32" y="35"/>
                    <a:pt x="35" y="28"/>
                  </a:cubicBezTo>
                  <a:cubicBezTo>
                    <a:pt x="39" y="22"/>
                    <a:pt x="51" y="27"/>
                    <a:pt x="45" y="21"/>
                  </a:cubicBezTo>
                  <a:cubicBezTo>
                    <a:pt x="40" y="16"/>
                    <a:pt x="44" y="15"/>
                    <a:pt x="51" y="9"/>
                  </a:cubicBezTo>
                  <a:cubicBezTo>
                    <a:pt x="59" y="2"/>
                    <a:pt x="58" y="0"/>
                    <a:pt x="5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8338091" y="3048935"/>
              <a:ext cx="728451" cy="535344"/>
            </a:xfrm>
            <a:custGeom>
              <a:avLst/>
              <a:gdLst/>
              <a:ahLst/>
              <a:cxnLst>
                <a:cxn ang="0">
                  <a:pos x="219" y="106"/>
                </a:cxn>
                <a:cxn ang="0">
                  <a:pos x="210" y="111"/>
                </a:cxn>
                <a:cxn ang="0">
                  <a:pos x="196" y="104"/>
                </a:cxn>
                <a:cxn ang="0">
                  <a:pos x="194" y="88"/>
                </a:cxn>
                <a:cxn ang="0">
                  <a:pos x="192" y="51"/>
                </a:cxn>
                <a:cxn ang="0">
                  <a:pos x="180" y="32"/>
                </a:cxn>
                <a:cxn ang="0">
                  <a:pos x="157" y="5"/>
                </a:cxn>
                <a:cxn ang="0">
                  <a:pos x="136" y="16"/>
                </a:cxn>
                <a:cxn ang="0">
                  <a:pos x="119" y="23"/>
                </a:cxn>
                <a:cxn ang="0">
                  <a:pos x="103" y="16"/>
                </a:cxn>
                <a:cxn ang="0">
                  <a:pos x="84" y="15"/>
                </a:cxn>
                <a:cxn ang="0">
                  <a:pos x="70" y="12"/>
                </a:cxn>
                <a:cxn ang="0">
                  <a:pos x="65" y="15"/>
                </a:cxn>
                <a:cxn ang="0">
                  <a:pos x="48" y="25"/>
                </a:cxn>
                <a:cxn ang="0">
                  <a:pos x="39" y="41"/>
                </a:cxn>
                <a:cxn ang="0">
                  <a:pos x="33" y="54"/>
                </a:cxn>
                <a:cxn ang="0">
                  <a:pos x="19" y="76"/>
                </a:cxn>
                <a:cxn ang="0">
                  <a:pos x="13" y="75"/>
                </a:cxn>
                <a:cxn ang="0">
                  <a:pos x="11" y="78"/>
                </a:cxn>
                <a:cxn ang="0">
                  <a:pos x="0" y="80"/>
                </a:cxn>
                <a:cxn ang="0">
                  <a:pos x="13" y="97"/>
                </a:cxn>
                <a:cxn ang="0">
                  <a:pos x="30" y="117"/>
                </a:cxn>
                <a:cxn ang="0">
                  <a:pos x="44" y="135"/>
                </a:cxn>
                <a:cxn ang="0">
                  <a:pos x="55" y="130"/>
                </a:cxn>
                <a:cxn ang="0">
                  <a:pos x="60" y="146"/>
                </a:cxn>
                <a:cxn ang="0">
                  <a:pos x="64" y="160"/>
                </a:cxn>
                <a:cxn ang="0">
                  <a:pos x="86" y="162"/>
                </a:cxn>
                <a:cxn ang="0">
                  <a:pos x="109" y="162"/>
                </a:cxn>
                <a:cxn ang="0">
                  <a:pos x="138" y="162"/>
                </a:cxn>
                <a:cxn ang="0">
                  <a:pos x="174" y="152"/>
                </a:cxn>
                <a:cxn ang="0">
                  <a:pos x="191" y="158"/>
                </a:cxn>
                <a:cxn ang="0">
                  <a:pos x="205" y="163"/>
                </a:cxn>
                <a:cxn ang="0">
                  <a:pos x="226" y="126"/>
                </a:cxn>
                <a:cxn ang="0">
                  <a:pos x="234" y="111"/>
                </a:cxn>
                <a:cxn ang="0">
                  <a:pos x="219" y="106"/>
                </a:cxn>
              </a:cxnLst>
              <a:rect l="0" t="0" r="r" b="b"/>
              <a:pathLst>
                <a:path w="234" h="172">
                  <a:moveTo>
                    <a:pt x="219" y="106"/>
                  </a:moveTo>
                  <a:cubicBezTo>
                    <a:pt x="214" y="111"/>
                    <a:pt x="211" y="107"/>
                    <a:pt x="210" y="111"/>
                  </a:cubicBezTo>
                  <a:cubicBezTo>
                    <a:pt x="208" y="114"/>
                    <a:pt x="203" y="113"/>
                    <a:pt x="196" y="104"/>
                  </a:cubicBezTo>
                  <a:cubicBezTo>
                    <a:pt x="191" y="98"/>
                    <a:pt x="197" y="100"/>
                    <a:pt x="194" y="88"/>
                  </a:cubicBezTo>
                  <a:cubicBezTo>
                    <a:pt x="191" y="77"/>
                    <a:pt x="204" y="63"/>
                    <a:pt x="192" y="51"/>
                  </a:cubicBezTo>
                  <a:cubicBezTo>
                    <a:pt x="177" y="34"/>
                    <a:pt x="183" y="35"/>
                    <a:pt x="180" y="32"/>
                  </a:cubicBezTo>
                  <a:cubicBezTo>
                    <a:pt x="173" y="29"/>
                    <a:pt x="170" y="0"/>
                    <a:pt x="157" y="5"/>
                  </a:cubicBezTo>
                  <a:cubicBezTo>
                    <a:pt x="145" y="6"/>
                    <a:pt x="151" y="14"/>
                    <a:pt x="136" y="16"/>
                  </a:cubicBezTo>
                  <a:cubicBezTo>
                    <a:pt x="122" y="17"/>
                    <a:pt x="124" y="17"/>
                    <a:pt x="119" y="23"/>
                  </a:cubicBezTo>
                  <a:cubicBezTo>
                    <a:pt x="113" y="29"/>
                    <a:pt x="111" y="13"/>
                    <a:pt x="103" y="16"/>
                  </a:cubicBezTo>
                  <a:cubicBezTo>
                    <a:pt x="95" y="18"/>
                    <a:pt x="97" y="14"/>
                    <a:pt x="84" y="15"/>
                  </a:cubicBezTo>
                  <a:cubicBezTo>
                    <a:pt x="75" y="15"/>
                    <a:pt x="74" y="7"/>
                    <a:pt x="70" y="12"/>
                  </a:cubicBezTo>
                  <a:cubicBezTo>
                    <a:pt x="67" y="17"/>
                    <a:pt x="68" y="12"/>
                    <a:pt x="65" y="15"/>
                  </a:cubicBezTo>
                  <a:cubicBezTo>
                    <a:pt x="55" y="28"/>
                    <a:pt x="54" y="17"/>
                    <a:pt x="48" y="25"/>
                  </a:cubicBezTo>
                  <a:cubicBezTo>
                    <a:pt x="42" y="31"/>
                    <a:pt x="48" y="31"/>
                    <a:pt x="39" y="41"/>
                  </a:cubicBezTo>
                  <a:cubicBezTo>
                    <a:pt x="31" y="49"/>
                    <a:pt x="37" y="46"/>
                    <a:pt x="33" y="54"/>
                  </a:cubicBezTo>
                  <a:cubicBezTo>
                    <a:pt x="29" y="61"/>
                    <a:pt x="22" y="76"/>
                    <a:pt x="19" y="76"/>
                  </a:cubicBezTo>
                  <a:cubicBezTo>
                    <a:pt x="17" y="77"/>
                    <a:pt x="16" y="74"/>
                    <a:pt x="13" y="75"/>
                  </a:cubicBezTo>
                  <a:cubicBezTo>
                    <a:pt x="9" y="76"/>
                    <a:pt x="15" y="77"/>
                    <a:pt x="11" y="78"/>
                  </a:cubicBezTo>
                  <a:cubicBezTo>
                    <a:pt x="6" y="79"/>
                    <a:pt x="1" y="79"/>
                    <a:pt x="0" y="80"/>
                  </a:cubicBezTo>
                  <a:cubicBezTo>
                    <a:pt x="6" y="90"/>
                    <a:pt x="14" y="90"/>
                    <a:pt x="13" y="97"/>
                  </a:cubicBezTo>
                  <a:cubicBezTo>
                    <a:pt x="10" y="112"/>
                    <a:pt x="36" y="108"/>
                    <a:pt x="30" y="117"/>
                  </a:cubicBezTo>
                  <a:cubicBezTo>
                    <a:pt x="26" y="122"/>
                    <a:pt x="31" y="132"/>
                    <a:pt x="44" y="135"/>
                  </a:cubicBezTo>
                  <a:cubicBezTo>
                    <a:pt x="54" y="138"/>
                    <a:pt x="49" y="127"/>
                    <a:pt x="55" y="130"/>
                  </a:cubicBezTo>
                  <a:cubicBezTo>
                    <a:pt x="74" y="140"/>
                    <a:pt x="45" y="132"/>
                    <a:pt x="60" y="146"/>
                  </a:cubicBezTo>
                  <a:cubicBezTo>
                    <a:pt x="79" y="154"/>
                    <a:pt x="58" y="155"/>
                    <a:pt x="64" y="160"/>
                  </a:cubicBezTo>
                  <a:cubicBezTo>
                    <a:pt x="71" y="165"/>
                    <a:pt x="74" y="155"/>
                    <a:pt x="86" y="162"/>
                  </a:cubicBezTo>
                  <a:cubicBezTo>
                    <a:pt x="97" y="169"/>
                    <a:pt x="100" y="161"/>
                    <a:pt x="109" y="162"/>
                  </a:cubicBezTo>
                  <a:cubicBezTo>
                    <a:pt x="118" y="163"/>
                    <a:pt x="126" y="172"/>
                    <a:pt x="138" y="162"/>
                  </a:cubicBezTo>
                  <a:cubicBezTo>
                    <a:pt x="147" y="154"/>
                    <a:pt x="167" y="145"/>
                    <a:pt x="174" y="152"/>
                  </a:cubicBezTo>
                  <a:cubicBezTo>
                    <a:pt x="179" y="158"/>
                    <a:pt x="184" y="148"/>
                    <a:pt x="191" y="158"/>
                  </a:cubicBezTo>
                  <a:cubicBezTo>
                    <a:pt x="195" y="164"/>
                    <a:pt x="200" y="162"/>
                    <a:pt x="205" y="163"/>
                  </a:cubicBezTo>
                  <a:cubicBezTo>
                    <a:pt x="206" y="139"/>
                    <a:pt x="213" y="129"/>
                    <a:pt x="226" y="126"/>
                  </a:cubicBezTo>
                  <a:cubicBezTo>
                    <a:pt x="233" y="124"/>
                    <a:pt x="233" y="118"/>
                    <a:pt x="234" y="111"/>
                  </a:cubicBezTo>
                  <a:cubicBezTo>
                    <a:pt x="230" y="103"/>
                    <a:pt x="222" y="104"/>
                    <a:pt x="219" y="10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8580908" y="1719716"/>
              <a:ext cx="378585" cy="279423"/>
            </a:xfrm>
            <a:custGeom>
              <a:avLst/>
              <a:gdLst/>
              <a:ahLst/>
              <a:cxnLst>
                <a:cxn ang="0">
                  <a:pos x="114" y="10"/>
                </a:cxn>
                <a:cxn ang="0">
                  <a:pos x="108" y="24"/>
                </a:cxn>
                <a:cxn ang="0">
                  <a:pos x="100" y="45"/>
                </a:cxn>
                <a:cxn ang="0">
                  <a:pos x="103" y="65"/>
                </a:cxn>
                <a:cxn ang="0">
                  <a:pos x="98" y="85"/>
                </a:cxn>
                <a:cxn ang="0">
                  <a:pos x="82" y="85"/>
                </a:cxn>
                <a:cxn ang="0">
                  <a:pos x="63" y="74"/>
                </a:cxn>
                <a:cxn ang="0">
                  <a:pos x="45" y="65"/>
                </a:cxn>
                <a:cxn ang="0">
                  <a:pos x="22" y="73"/>
                </a:cxn>
                <a:cxn ang="0">
                  <a:pos x="21" y="55"/>
                </a:cxn>
                <a:cxn ang="0">
                  <a:pos x="4" y="46"/>
                </a:cxn>
                <a:cxn ang="0">
                  <a:pos x="2" y="26"/>
                </a:cxn>
                <a:cxn ang="0">
                  <a:pos x="16" y="15"/>
                </a:cxn>
                <a:cxn ang="0">
                  <a:pos x="43" y="9"/>
                </a:cxn>
                <a:cxn ang="0">
                  <a:pos x="58" y="4"/>
                </a:cxn>
                <a:cxn ang="0">
                  <a:pos x="87" y="10"/>
                </a:cxn>
                <a:cxn ang="0">
                  <a:pos x="114" y="10"/>
                </a:cxn>
              </a:cxnLst>
              <a:rect l="0" t="0" r="r" b="b"/>
              <a:pathLst>
                <a:path w="122" h="90">
                  <a:moveTo>
                    <a:pt x="114" y="10"/>
                  </a:moveTo>
                  <a:cubicBezTo>
                    <a:pt x="122" y="19"/>
                    <a:pt x="108" y="12"/>
                    <a:pt x="108" y="24"/>
                  </a:cubicBezTo>
                  <a:cubicBezTo>
                    <a:pt x="107" y="36"/>
                    <a:pt x="93" y="29"/>
                    <a:pt x="100" y="45"/>
                  </a:cubicBezTo>
                  <a:cubicBezTo>
                    <a:pt x="108" y="61"/>
                    <a:pt x="93" y="50"/>
                    <a:pt x="103" y="65"/>
                  </a:cubicBezTo>
                  <a:cubicBezTo>
                    <a:pt x="114" y="80"/>
                    <a:pt x="102" y="68"/>
                    <a:pt x="98" y="85"/>
                  </a:cubicBezTo>
                  <a:cubicBezTo>
                    <a:pt x="91" y="90"/>
                    <a:pt x="92" y="80"/>
                    <a:pt x="82" y="85"/>
                  </a:cubicBezTo>
                  <a:cubicBezTo>
                    <a:pt x="72" y="90"/>
                    <a:pt x="68" y="74"/>
                    <a:pt x="63" y="74"/>
                  </a:cubicBezTo>
                  <a:cubicBezTo>
                    <a:pt x="54" y="73"/>
                    <a:pt x="53" y="66"/>
                    <a:pt x="45" y="65"/>
                  </a:cubicBezTo>
                  <a:cubicBezTo>
                    <a:pt x="36" y="63"/>
                    <a:pt x="37" y="69"/>
                    <a:pt x="22" y="73"/>
                  </a:cubicBezTo>
                  <a:cubicBezTo>
                    <a:pt x="26" y="57"/>
                    <a:pt x="32" y="48"/>
                    <a:pt x="21" y="55"/>
                  </a:cubicBezTo>
                  <a:cubicBezTo>
                    <a:pt x="11" y="62"/>
                    <a:pt x="7" y="52"/>
                    <a:pt x="4" y="46"/>
                  </a:cubicBezTo>
                  <a:cubicBezTo>
                    <a:pt x="0" y="40"/>
                    <a:pt x="0" y="35"/>
                    <a:pt x="2" y="26"/>
                  </a:cubicBezTo>
                  <a:cubicBezTo>
                    <a:pt x="4" y="17"/>
                    <a:pt x="13" y="21"/>
                    <a:pt x="16" y="15"/>
                  </a:cubicBezTo>
                  <a:cubicBezTo>
                    <a:pt x="18" y="9"/>
                    <a:pt x="31" y="7"/>
                    <a:pt x="43" y="9"/>
                  </a:cubicBezTo>
                  <a:cubicBezTo>
                    <a:pt x="55" y="10"/>
                    <a:pt x="44" y="0"/>
                    <a:pt x="58" y="4"/>
                  </a:cubicBezTo>
                  <a:cubicBezTo>
                    <a:pt x="71" y="7"/>
                    <a:pt x="78" y="4"/>
                    <a:pt x="87" y="10"/>
                  </a:cubicBezTo>
                  <a:cubicBezTo>
                    <a:pt x="96" y="15"/>
                    <a:pt x="105" y="13"/>
                    <a:pt x="114" y="1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8383782" y="1915573"/>
              <a:ext cx="575711" cy="295092"/>
            </a:xfrm>
            <a:custGeom>
              <a:avLst/>
              <a:gdLst/>
              <a:ahLst/>
              <a:cxnLst>
                <a:cxn ang="0">
                  <a:pos x="172" y="50"/>
                </a:cxn>
                <a:cxn ang="0">
                  <a:pos x="172" y="37"/>
                </a:cxn>
                <a:cxn ang="0">
                  <a:pos x="161" y="22"/>
                </a:cxn>
                <a:cxn ang="0">
                  <a:pos x="145" y="22"/>
                </a:cxn>
                <a:cxn ang="0">
                  <a:pos x="126" y="11"/>
                </a:cxn>
                <a:cxn ang="0">
                  <a:pos x="108" y="2"/>
                </a:cxn>
                <a:cxn ang="0">
                  <a:pos x="85" y="10"/>
                </a:cxn>
                <a:cxn ang="0">
                  <a:pos x="79" y="42"/>
                </a:cxn>
                <a:cxn ang="0">
                  <a:pos x="49" y="24"/>
                </a:cxn>
                <a:cxn ang="0">
                  <a:pos x="37" y="16"/>
                </a:cxn>
                <a:cxn ang="0">
                  <a:pos x="17" y="25"/>
                </a:cxn>
                <a:cxn ang="0">
                  <a:pos x="13" y="38"/>
                </a:cxn>
                <a:cxn ang="0">
                  <a:pos x="4" y="53"/>
                </a:cxn>
                <a:cxn ang="0">
                  <a:pos x="3" y="79"/>
                </a:cxn>
                <a:cxn ang="0">
                  <a:pos x="50" y="67"/>
                </a:cxn>
                <a:cxn ang="0">
                  <a:pos x="83" y="71"/>
                </a:cxn>
                <a:cxn ang="0">
                  <a:pos x="101" y="65"/>
                </a:cxn>
                <a:cxn ang="0">
                  <a:pos x="111" y="75"/>
                </a:cxn>
                <a:cxn ang="0">
                  <a:pos x="142" y="95"/>
                </a:cxn>
                <a:cxn ang="0">
                  <a:pos x="167" y="87"/>
                </a:cxn>
                <a:cxn ang="0">
                  <a:pos x="180" y="77"/>
                </a:cxn>
                <a:cxn ang="0">
                  <a:pos x="178" y="60"/>
                </a:cxn>
                <a:cxn ang="0">
                  <a:pos x="172" y="50"/>
                </a:cxn>
              </a:cxnLst>
              <a:rect l="0" t="0" r="r" b="b"/>
              <a:pathLst>
                <a:path w="185" h="95">
                  <a:moveTo>
                    <a:pt x="172" y="50"/>
                  </a:moveTo>
                  <a:cubicBezTo>
                    <a:pt x="167" y="51"/>
                    <a:pt x="169" y="39"/>
                    <a:pt x="172" y="37"/>
                  </a:cubicBezTo>
                  <a:cubicBezTo>
                    <a:pt x="178" y="31"/>
                    <a:pt x="168" y="30"/>
                    <a:pt x="161" y="22"/>
                  </a:cubicBezTo>
                  <a:cubicBezTo>
                    <a:pt x="154" y="27"/>
                    <a:pt x="155" y="17"/>
                    <a:pt x="145" y="22"/>
                  </a:cubicBezTo>
                  <a:cubicBezTo>
                    <a:pt x="135" y="27"/>
                    <a:pt x="131" y="11"/>
                    <a:pt x="126" y="11"/>
                  </a:cubicBezTo>
                  <a:cubicBezTo>
                    <a:pt x="117" y="10"/>
                    <a:pt x="116" y="3"/>
                    <a:pt x="108" y="2"/>
                  </a:cubicBezTo>
                  <a:cubicBezTo>
                    <a:pt x="99" y="0"/>
                    <a:pt x="100" y="6"/>
                    <a:pt x="85" y="10"/>
                  </a:cubicBezTo>
                  <a:cubicBezTo>
                    <a:pt x="82" y="22"/>
                    <a:pt x="97" y="36"/>
                    <a:pt x="79" y="42"/>
                  </a:cubicBezTo>
                  <a:cubicBezTo>
                    <a:pt x="54" y="50"/>
                    <a:pt x="61" y="29"/>
                    <a:pt x="49" y="24"/>
                  </a:cubicBezTo>
                  <a:cubicBezTo>
                    <a:pt x="36" y="20"/>
                    <a:pt x="48" y="12"/>
                    <a:pt x="37" y="16"/>
                  </a:cubicBezTo>
                  <a:cubicBezTo>
                    <a:pt x="25" y="20"/>
                    <a:pt x="19" y="22"/>
                    <a:pt x="17" y="25"/>
                  </a:cubicBezTo>
                  <a:cubicBezTo>
                    <a:pt x="14" y="32"/>
                    <a:pt x="11" y="32"/>
                    <a:pt x="13" y="38"/>
                  </a:cubicBezTo>
                  <a:cubicBezTo>
                    <a:pt x="16" y="45"/>
                    <a:pt x="7" y="43"/>
                    <a:pt x="4" y="53"/>
                  </a:cubicBezTo>
                  <a:cubicBezTo>
                    <a:pt x="0" y="63"/>
                    <a:pt x="3" y="71"/>
                    <a:pt x="3" y="79"/>
                  </a:cubicBezTo>
                  <a:cubicBezTo>
                    <a:pt x="27" y="65"/>
                    <a:pt x="31" y="65"/>
                    <a:pt x="50" y="67"/>
                  </a:cubicBezTo>
                  <a:cubicBezTo>
                    <a:pt x="68" y="68"/>
                    <a:pt x="70" y="67"/>
                    <a:pt x="83" y="71"/>
                  </a:cubicBezTo>
                  <a:cubicBezTo>
                    <a:pt x="97" y="75"/>
                    <a:pt x="95" y="63"/>
                    <a:pt x="101" y="65"/>
                  </a:cubicBezTo>
                  <a:cubicBezTo>
                    <a:pt x="107" y="67"/>
                    <a:pt x="98" y="75"/>
                    <a:pt x="111" y="75"/>
                  </a:cubicBezTo>
                  <a:cubicBezTo>
                    <a:pt x="125" y="75"/>
                    <a:pt x="129" y="89"/>
                    <a:pt x="142" y="95"/>
                  </a:cubicBezTo>
                  <a:cubicBezTo>
                    <a:pt x="157" y="83"/>
                    <a:pt x="162" y="95"/>
                    <a:pt x="167" y="87"/>
                  </a:cubicBezTo>
                  <a:cubicBezTo>
                    <a:pt x="172" y="80"/>
                    <a:pt x="171" y="79"/>
                    <a:pt x="180" y="77"/>
                  </a:cubicBezTo>
                  <a:cubicBezTo>
                    <a:pt x="180" y="77"/>
                    <a:pt x="185" y="68"/>
                    <a:pt x="178" y="60"/>
                  </a:cubicBezTo>
                  <a:cubicBezTo>
                    <a:pt x="170" y="52"/>
                    <a:pt x="176" y="49"/>
                    <a:pt x="172" y="5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8394226" y="2111431"/>
              <a:ext cx="454303" cy="323818"/>
            </a:xfrm>
            <a:custGeom>
              <a:avLst/>
              <a:gdLst/>
              <a:ahLst/>
              <a:cxnLst>
                <a:cxn ang="0">
                  <a:pos x="139" y="32"/>
                </a:cxn>
                <a:cxn ang="0">
                  <a:pos x="108" y="12"/>
                </a:cxn>
                <a:cxn ang="0">
                  <a:pos x="98" y="2"/>
                </a:cxn>
                <a:cxn ang="0">
                  <a:pos x="80" y="8"/>
                </a:cxn>
                <a:cxn ang="0">
                  <a:pos x="47" y="4"/>
                </a:cxn>
                <a:cxn ang="0">
                  <a:pos x="0" y="16"/>
                </a:cxn>
                <a:cxn ang="0">
                  <a:pos x="3" y="31"/>
                </a:cxn>
                <a:cxn ang="0">
                  <a:pos x="7" y="48"/>
                </a:cxn>
                <a:cxn ang="0">
                  <a:pos x="42" y="58"/>
                </a:cxn>
                <a:cxn ang="0">
                  <a:pos x="44" y="80"/>
                </a:cxn>
                <a:cxn ang="0">
                  <a:pos x="62" y="97"/>
                </a:cxn>
                <a:cxn ang="0">
                  <a:pos x="98" y="89"/>
                </a:cxn>
                <a:cxn ang="0">
                  <a:pos x="117" y="89"/>
                </a:cxn>
                <a:cxn ang="0">
                  <a:pos x="117" y="68"/>
                </a:cxn>
                <a:cxn ang="0">
                  <a:pos x="141" y="49"/>
                </a:cxn>
                <a:cxn ang="0">
                  <a:pos x="139" y="32"/>
                </a:cxn>
              </a:cxnLst>
              <a:rect l="0" t="0" r="r" b="b"/>
              <a:pathLst>
                <a:path w="146" h="104">
                  <a:moveTo>
                    <a:pt x="139" y="32"/>
                  </a:moveTo>
                  <a:cubicBezTo>
                    <a:pt x="126" y="26"/>
                    <a:pt x="122" y="12"/>
                    <a:pt x="108" y="12"/>
                  </a:cubicBezTo>
                  <a:cubicBezTo>
                    <a:pt x="95" y="12"/>
                    <a:pt x="104" y="4"/>
                    <a:pt x="98" y="2"/>
                  </a:cubicBezTo>
                  <a:cubicBezTo>
                    <a:pt x="92" y="0"/>
                    <a:pt x="94" y="12"/>
                    <a:pt x="80" y="8"/>
                  </a:cubicBezTo>
                  <a:cubicBezTo>
                    <a:pt x="67" y="4"/>
                    <a:pt x="65" y="5"/>
                    <a:pt x="47" y="4"/>
                  </a:cubicBezTo>
                  <a:cubicBezTo>
                    <a:pt x="28" y="2"/>
                    <a:pt x="24" y="2"/>
                    <a:pt x="0" y="16"/>
                  </a:cubicBezTo>
                  <a:cubicBezTo>
                    <a:pt x="0" y="24"/>
                    <a:pt x="0" y="27"/>
                    <a:pt x="3" y="31"/>
                  </a:cubicBezTo>
                  <a:cubicBezTo>
                    <a:pt x="7" y="36"/>
                    <a:pt x="7" y="43"/>
                    <a:pt x="7" y="48"/>
                  </a:cubicBezTo>
                  <a:cubicBezTo>
                    <a:pt x="40" y="62"/>
                    <a:pt x="30" y="49"/>
                    <a:pt x="42" y="58"/>
                  </a:cubicBezTo>
                  <a:cubicBezTo>
                    <a:pt x="51" y="64"/>
                    <a:pt x="40" y="66"/>
                    <a:pt x="44" y="80"/>
                  </a:cubicBezTo>
                  <a:cubicBezTo>
                    <a:pt x="50" y="79"/>
                    <a:pt x="65" y="88"/>
                    <a:pt x="62" y="97"/>
                  </a:cubicBezTo>
                  <a:cubicBezTo>
                    <a:pt x="80" y="93"/>
                    <a:pt x="82" y="104"/>
                    <a:pt x="98" y="89"/>
                  </a:cubicBezTo>
                  <a:cubicBezTo>
                    <a:pt x="115" y="74"/>
                    <a:pt x="110" y="94"/>
                    <a:pt x="117" y="89"/>
                  </a:cubicBezTo>
                  <a:cubicBezTo>
                    <a:pt x="125" y="83"/>
                    <a:pt x="109" y="82"/>
                    <a:pt x="117" y="68"/>
                  </a:cubicBezTo>
                  <a:cubicBezTo>
                    <a:pt x="130" y="48"/>
                    <a:pt x="136" y="60"/>
                    <a:pt x="141" y="49"/>
                  </a:cubicBezTo>
                  <a:cubicBezTo>
                    <a:pt x="146" y="39"/>
                    <a:pt x="130" y="53"/>
                    <a:pt x="139" y="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7845930" y="2304677"/>
              <a:ext cx="815917" cy="678973"/>
            </a:xfrm>
            <a:custGeom>
              <a:avLst/>
              <a:gdLst/>
              <a:ahLst/>
              <a:cxnLst>
                <a:cxn ang="0">
                  <a:pos x="246" y="141"/>
                </a:cxn>
                <a:cxn ang="0">
                  <a:pos x="241" y="125"/>
                </a:cxn>
                <a:cxn ang="0">
                  <a:pos x="233" y="100"/>
                </a:cxn>
                <a:cxn ang="0">
                  <a:pos x="245" y="84"/>
                </a:cxn>
                <a:cxn ang="0">
                  <a:pos x="238" y="35"/>
                </a:cxn>
                <a:cxn ang="0">
                  <a:pos x="220" y="18"/>
                </a:cxn>
                <a:cxn ang="0">
                  <a:pos x="143" y="15"/>
                </a:cxn>
                <a:cxn ang="0">
                  <a:pos x="116" y="14"/>
                </a:cxn>
                <a:cxn ang="0">
                  <a:pos x="117" y="8"/>
                </a:cxn>
                <a:cxn ang="0">
                  <a:pos x="122" y="8"/>
                </a:cxn>
                <a:cxn ang="0">
                  <a:pos x="95" y="3"/>
                </a:cxn>
                <a:cxn ang="0">
                  <a:pos x="72" y="11"/>
                </a:cxn>
                <a:cxn ang="0">
                  <a:pos x="45" y="25"/>
                </a:cxn>
                <a:cxn ang="0">
                  <a:pos x="9" y="35"/>
                </a:cxn>
                <a:cxn ang="0">
                  <a:pos x="9" y="38"/>
                </a:cxn>
                <a:cxn ang="0">
                  <a:pos x="16" y="39"/>
                </a:cxn>
                <a:cxn ang="0">
                  <a:pos x="18" y="45"/>
                </a:cxn>
                <a:cxn ang="0">
                  <a:pos x="10" y="44"/>
                </a:cxn>
                <a:cxn ang="0">
                  <a:pos x="13" y="81"/>
                </a:cxn>
                <a:cxn ang="0">
                  <a:pos x="19" y="98"/>
                </a:cxn>
                <a:cxn ang="0">
                  <a:pos x="20" y="120"/>
                </a:cxn>
                <a:cxn ang="0">
                  <a:pos x="25" y="147"/>
                </a:cxn>
                <a:cxn ang="0">
                  <a:pos x="44" y="152"/>
                </a:cxn>
                <a:cxn ang="0">
                  <a:pos x="64" y="158"/>
                </a:cxn>
                <a:cxn ang="0">
                  <a:pos x="63" y="170"/>
                </a:cxn>
                <a:cxn ang="0">
                  <a:pos x="76" y="168"/>
                </a:cxn>
                <a:cxn ang="0">
                  <a:pos x="90" y="170"/>
                </a:cxn>
                <a:cxn ang="0">
                  <a:pos x="95" y="178"/>
                </a:cxn>
                <a:cxn ang="0">
                  <a:pos x="109" y="180"/>
                </a:cxn>
                <a:cxn ang="0">
                  <a:pos x="123" y="198"/>
                </a:cxn>
                <a:cxn ang="0">
                  <a:pos x="126" y="201"/>
                </a:cxn>
                <a:cxn ang="0">
                  <a:pos x="134" y="198"/>
                </a:cxn>
                <a:cxn ang="0">
                  <a:pos x="147" y="206"/>
                </a:cxn>
                <a:cxn ang="0">
                  <a:pos x="152" y="210"/>
                </a:cxn>
                <a:cxn ang="0">
                  <a:pos x="163" y="202"/>
                </a:cxn>
                <a:cxn ang="0">
                  <a:pos x="199" y="205"/>
                </a:cxn>
                <a:cxn ang="0">
                  <a:pos x="214" y="214"/>
                </a:cxn>
                <a:cxn ang="0">
                  <a:pos x="219" y="208"/>
                </a:cxn>
                <a:cxn ang="0">
                  <a:pos x="221" y="192"/>
                </a:cxn>
                <a:cxn ang="0">
                  <a:pos x="245" y="167"/>
                </a:cxn>
                <a:cxn ang="0">
                  <a:pos x="250" y="154"/>
                </a:cxn>
                <a:cxn ang="0">
                  <a:pos x="246" y="141"/>
                </a:cxn>
              </a:cxnLst>
              <a:rect l="0" t="0" r="r" b="b"/>
              <a:pathLst>
                <a:path w="262" h="218">
                  <a:moveTo>
                    <a:pt x="246" y="141"/>
                  </a:moveTo>
                  <a:cubicBezTo>
                    <a:pt x="235" y="130"/>
                    <a:pt x="245" y="132"/>
                    <a:pt x="241" y="125"/>
                  </a:cubicBezTo>
                  <a:cubicBezTo>
                    <a:pt x="233" y="115"/>
                    <a:pt x="250" y="104"/>
                    <a:pt x="233" y="100"/>
                  </a:cubicBezTo>
                  <a:cubicBezTo>
                    <a:pt x="222" y="97"/>
                    <a:pt x="235" y="88"/>
                    <a:pt x="245" y="84"/>
                  </a:cubicBezTo>
                  <a:cubicBezTo>
                    <a:pt x="255" y="80"/>
                    <a:pt x="246" y="61"/>
                    <a:pt x="238" y="35"/>
                  </a:cubicBezTo>
                  <a:cubicBezTo>
                    <a:pt x="241" y="26"/>
                    <a:pt x="226" y="17"/>
                    <a:pt x="220" y="18"/>
                  </a:cubicBezTo>
                  <a:cubicBezTo>
                    <a:pt x="203" y="24"/>
                    <a:pt x="173" y="21"/>
                    <a:pt x="143" y="15"/>
                  </a:cubicBezTo>
                  <a:cubicBezTo>
                    <a:pt x="134" y="21"/>
                    <a:pt x="119" y="22"/>
                    <a:pt x="116" y="14"/>
                  </a:cubicBezTo>
                  <a:cubicBezTo>
                    <a:pt x="113" y="5"/>
                    <a:pt x="111" y="3"/>
                    <a:pt x="117" y="8"/>
                  </a:cubicBezTo>
                  <a:cubicBezTo>
                    <a:pt x="124" y="13"/>
                    <a:pt x="126" y="10"/>
                    <a:pt x="122" y="8"/>
                  </a:cubicBezTo>
                  <a:cubicBezTo>
                    <a:pt x="109" y="0"/>
                    <a:pt x="111" y="0"/>
                    <a:pt x="95" y="3"/>
                  </a:cubicBezTo>
                  <a:cubicBezTo>
                    <a:pt x="71" y="7"/>
                    <a:pt x="88" y="7"/>
                    <a:pt x="72" y="11"/>
                  </a:cubicBezTo>
                  <a:cubicBezTo>
                    <a:pt x="56" y="15"/>
                    <a:pt x="70" y="20"/>
                    <a:pt x="45" y="25"/>
                  </a:cubicBezTo>
                  <a:cubicBezTo>
                    <a:pt x="24" y="29"/>
                    <a:pt x="21" y="37"/>
                    <a:pt x="9" y="35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2" y="43"/>
                    <a:pt x="13" y="37"/>
                    <a:pt x="16" y="39"/>
                  </a:cubicBezTo>
                  <a:cubicBezTo>
                    <a:pt x="19" y="41"/>
                    <a:pt x="17" y="40"/>
                    <a:pt x="18" y="45"/>
                  </a:cubicBezTo>
                  <a:cubicBezTo>
                    <a:pt x="19" y="49"/>
                    <a:pt x="16" y="45"/>
                    <a:pt x="10" y="44"/>
                  </a:cubicBezTo>
                  <a:cubicBezTo>
                    <a:pt x="18" y="67"/>
                    <a:pt x="0" y="71"/>
                    <a:pt x="13" y="81"/>
                  </a:cubicBezTo>
                  <a:cubicBezTo>
                    <a:pt x="26" y="91"/>
                    <a:pt x="14" y="90"/>
                    <a:pt x="19" y="98"/>
                  </a:cubicBezTo>
                  <a:cubicBezTo>
                    <a:pt x="28" y="111"/>
                    <a:pt x="17" y="108"/>
                    <a:pt x="20" y="120"/>
                  </a:cubicBezTo>
                  <a:cubicBezTo>
                    <a:pt x="22" y="131"/>
                    <a:pt x="34" y="121"/>
                    <a:pt x="25" y="147"/>
                  </a:cubicBezTo>
                  <a:cubicBezTo>
                    <a:pt x="38" y="139"/>
                    <a:pt x="28" y="145"/>
                    <a:pt x="44" y="152"/>
                  </a:cubicBezTo>
                  <a:cubicBezTo>
                    <a:pt x="60" y="159"/>
                    <a:pt x="60" y="153"/>
                    <a:pt x="64" y="158"/>
                  </a:cubicBezTo>
                  <a:cubicBezTo>
                    <a:pt x="67" y="162"/>
                    <a:pt x="52" y="158"/>
                    <a:pt x="63" y="170"/>
                  </a:cubicBezTo>
                  <a:cubicBezTo>
                    <a:pt x="75" y="183"/>
                    <a:pt x="79" y="172"/>
                    <a:pt x="76" y="168"/>
                  </a:cubicBezTo>
                  <a:cubicBezTo>
                    <a:pt x="72" y="163"/>
                    <a:pt x="82" y="168"/>
                    <a:pt x="90" y="170"/>
                  </a:cubicBezTo>
                  <a:cubicBezTo>
                    <a:pt x="98" y="172"/>
                    <a:pt x="90" y="173"/>
                    <a:pt x="95" y="178"/>
                  </a:cubicBezTo>
                  <a:cubicBezTo>
                    <a:pt x="101" y="183"/>
                    <a:pt x="98" y="176"/>
                    <a:pt x="109" y="180"/>
                  </a:cubicBezTo>
                  <a:cubicBezTo>
                    <a:pt x="119" y="184"/>
                    <a:pt x="121" y="191"/>
                    <a:pt x="123" y="198"/>
                  </a:cubicBezTo>
                  <a:cubicBezTo>
                    <a:pt x="125" y="199"/>
                    <a:pt x="126" y="198"/>
                    <a:pt x="126" y="201"/>
                  </a:cubicBezTo>
                  <a:cubicBezTo>
                    <a:pt x="126" y="204"/>
                    <a:pt x="129" y="204"/>
                    <a:pt x="134" y="198"/>
                  </a:cubicBezTo>
                  <a:cubicBezTo>
                    <a:pt x="138" y="192"/>
                    <a:pt x="149" y="198"/>
                    <a:pt x="147" y="206"/>
                  </a:cubicBezTo>
                  <a:cubicBezTo>
                    <a:pt x="145" y="211"/>
                    <a:pt x="149" y="207"/>
                    <a:pt x="152" y="210"/>
                  </a:cubicBezTo>
                  <a:cubicBezTo>
                    <a:pt x="155" y="212"/>
                    <a:pt x="157" y="201"/>
                    <a:pt x="163" y="202"/>
                  </a:cubicBezTo>
                  <a:cubicBezTo>
                    <a:pt x="167" y="202"/>
                    <a:pt x="185" y="200"/>
                    <a:pt x="199" y="205"/>
                  </a:cubicBezTo>
                  <a:cubicBezTo>
                    <a:pt x="203" y="206"/>
                    <a:pt x="197" y="209"/>
                    <a:pt x="214" y="214"/>
                  </a:cubicBezTo>
                  <a:cubicBezTo>
                    <a:pt x="230" y="218"/>
                    <a:pt x="216" y="213"/>
                    <a:pt x="219" y="208"/>
                  </a:cubicBezTo>
                  <a:cubicBezTo>
                    <a:pt x="222" y="203"/>
                    <a:pt x="214" y="200"/>
                    <a:pt x="221" y="192"/>
                  </a:cubicBezTo>
                  <a:cubicBezTo>
                    <a:pt x="228" y="183"/>
                    <a:pt x="238" y="168"/>
                    <a:pt x="245" y="167"/>
                  </a:cubicBezTo>
                  <a:cubicBezTo>
                    <a:pt x="257" y="164"/>
                    <a:pt x="254" y="159"/>
                    <a:pt x="250" y="154"/>
                  </a:cubicBezTo>
                  <a:cubicBezTo>
                    <a:pt x="245" y="148"/>
                    <a:pt x="262" y="158"/>
                    <a:pt x="246" y="1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6402083" y="2743397"/>
              <a:ext cx="1026097" cy="971453"/>
            </a:xfrm>
            <a:custGeom>
              <a:avLst/>
              <a:gdLst/>
              <a:ahLst/>
              <a:cxnLst>
                <a:cxn ang="0">
                  <a:pos x="295" y="130"/>
                </a:cxn>
                <a:cxn ang="0">
                  <a:pos x="284" y="147"/>
                </a:cxn>
                <a:cxn ang="0">
                  <a:pos x="271" y="173"/>
                </a:cxn>
                <a:cxn ang="0">
                  <a:pos x="284" y="166"/>
                </a:cxn>
                <a:cxn ang="0">
                  <a:pos x="294" y="185"/>
                </a:cxn>
                <a:cxn ang="0">
                  <a:pos x="290" y="219"/>
                </a:cxn>
                <a:cxn ang="0">
                  <a:pos x="311" y="246"/>
                </a:cxn>
                <a:cxn ang="0">
                  <a:pos x="288" y="274"/>
                </a:cxn>
                <a:cxn ang="0">
                  <a:pos x="255" y="279"/>
                </a:cxn>
                <a:cxn ang="0">
                  <a:pos x="229" y="272"/>
                </a:cxn>
                <a:cxn ang="0">
                  <a:pos x="199" y="285"/>
                </a:cxn>
                <a:cxn ang="0">
                  <a:pos x="185" y="308"/>
                </a:cxn>
                <a:cxn ang="0">
                  <a:pos x="158" y="299"/>
                </a:cxn>
                <a:cxn ang="0">
                  <a:pos x="120" y="295"/>
                </a:cxn>
                <a:cxn ang="0">
                  <a:pos x="88" y="280"/>
                </a:cxn>
                <a:cxn ang="0">
                  <a:pos x="89" y="247"/>
                </a:cxn>
                <a:cxn ang="0">
                  <a:pos x="92" y="226"/>
                </a:cxn>
                <a:cxn ang="0">
                  <a:pos x="96" y="199"/>
                </a:cxn>
                <a:cxn ang="0">
                  <a:pos x="95" y="195"/>
                </a:cxn>
                <a:cxn ang="0">
                  <a:pos x="93" y="174"/>
                </a:cxn>
                <a:cxn ang="0">
                  <a:pos x="71" y="149"/>
                </a:cxn>
                <a:cxn ang="0">
                  <a:pos x="65" y="138"/>
                </a:cxn>
                <a:cxn ang="0">
                  <a:pos x="55" y="129"/>
                </a:cxn>
                <a:cxn ang="0">
                  <a:pos x="35" y="121"/>
                </a:cxn>
                <a:cxn ang="0">
                  <a:pos x="8" y="111"/>
                </a:cxn>
                <a:cxn ang="0">
                  <a:pos x="8" y="103"/>
                </a:cxn>
                <a:cxn ang="0">
                  <a:pos x="4" y="97"/>
                </a:cxn>
                <a:cxn ang="0">
                  <a:pos x="25" y="86"/>
                </a:cxn>
                <a:cxn ang="0">
                  <a:pos x="42" y="80"/>
                </a:cxn>
                <a:cxn ang="0">
                  <a:pos x="63" y="88"/>
                </a:cxn>
                <a:cxn ang="0">
                  <a:pos x="75" y="86"/>
                </a:cxn>
                <a:cxn ang="0">
                  <a:pos x="84" y="80"/>
                </a:cxn>
                <a:cxn ang="0">
                  <a:pos x="75" y="52"/>
                </a:cxn>
                <a:cxn ang="0">
                  <a:pos x="94" y="63"/>
                </a:cxn>
                <a:cxn ang="0">
                  <a:pos x="128" y="59"/>
                </a:cxn>
                <a:cxn ang="0">
                  <a:pos x="157" y="35"/>
                </a:cxn>
                <a:cxn ang="0">
                  <a:pos x="161" y="25"/>
                </a:cxn>
                <a:cxn ang="0">
                  <a:pos x="184" y="0"/>
                </a:cxn>
                <a:cxn ang="0">
                  <a:pos x="212" y="24"/>
                </a:cxn>
                <a:cxn ang="0">
                  <a:pos x="242" y="34"/>
                </a:cxn>
                <a:cxn ang="0">
                  <a:pos x="265" y="57"/>
                </a:cxn>
                <a:cxn ang="0">
                  <a:pos x="290" y="68"/>
                </a:cxn>
                <a:cxn ang="0">
                  <a:pos x="322" y="76"/>
                </a:cxn>
              </a:cxnLst>
              <a:rect l="0" t="0" r="r" b="b"/>
              <a:pathLst>
                <a:path w="330" h="312">
                  <a:moveTo>
                    <a:pt x="308" y="126"/>
                  </a:moveTo>
                  <a:cubicBezTo>
                    <a:pt x="301" y="133"/>
                    <a:pt x="299" y="127"/>
                    <a:pt x="295" y="130"/>
                  </a:cubicBezTo>
                  <a:cubicBezTo>
                    <a:pt x="291" y="134"/>
                    <a:pt x="299" y="134"/>
                    <a:pt x="292" y="138"/>
                  </a:cubicBezTo>
                  <a:cubicBezTo>
                    <a:pt x="285" y="141"/>
                    <a:pt x="293" y="144"/>
                    <a:pt x="284" y="147"/>
                  </a:cubicBezTo>
                  <a:cubicBezTo>
                    <a:pt x="277" y="150"/>
                    <a:pt x="286" y="154"/>
                    <a:pt x="276" y="159"/>
                  </a:cubicBezTo>
                  <a:cubicBezTo>
                    <a:pt x="269" y="163"/>
                    <a:pt x="277" y="169"/>
                    <a:pt x="271" y="173"/>
                  </a:cubicBezTo>
                  <a:cubicBezTo>
                    <a:pt x="266" y="177"/>
                    <a:pt x="269" y="180"/>
                    <a:pt x="275" y="177"/>
                  </a:cubicBezTo>
                  <a:cubicBezTo>
                    <a:pt x="280" y="174"/>
                    <a:pt x="274" y="168"/>
                    <a:pt x="284" y="166"/>
                  </a:cubicBezTo>
                  <a:cubicBezTo>
                    <a:pt x="293" y="165"/>
                    <a:pt x="289" y="175"/>
                    <a:pt x="288" y="177"/>
                  </a:cubicBezTo>
                  <a:cubicBezTo>
                    <a:pt x="287" y="179"/>
                    <a:pt x="293" y="176"/>
                    <a:pt x="294" y="185"/>
                  </a:cubicBezTo>
                  <a:cubicBezTo>
                    <a:pt x="285" y="198"/>
                    <a:pt x="304" y="199"/>
                    <a:pt x="298" y="206"/>
                  </a:cubicBezTo>
                  <a:cubicBezTo>
                    <a:pt x="292" y="213"/>
                    <a:pt x="278" y="210"/>
                    <a:pt x="290" y="219"/>
                  </a:cubicBezTo>
                  <a:cubicBezTo>
                    <a:pt x="306" y="229"/>
                    <a:pt x="288" y="229"/>
                    <a:pt x="293" y="240"/>
                  </a:cubicBezTo>
                  <a:cubicBezTo>
                    <a:pt x="297" y="251"/>
                    <a:pt x="309" y="243"/>
                    <a:pt x="311" y="246"/>
                  </a:cubicBezTo>
                  <a:cubicBezTo>
                    <a:pt x="314" y="249"/>
                    <a:pt x="306" y="257"/>
                    <a:pt x="307" y="261"/>
                  </a:cubicBezTo>
                  <a:cubicBezTo>
                    <a:pt x="301" y="265"/>
                    <a:pt x="287" y="271"/>
                    <a:pt x="288" y="274"/>
                  </a:cubicBezTo>
                  <a:cubicBezTo>
                    <a:pt x="289" y="281"/>
                    <a:pt x="269" y="285"/>
                    <a:pt x="265" y="282"/>
                  </a:cubicBezTo>
                  <a:cubicBezTo>
                    <a:pt x="260" y="276"/>
                    <a:pt x="259" y="285"/>
                    <a:pt x="255" y="279"/>
                  </a:cubicBezTo>
                  <a:cubicBezTo>
                    <a:pt x="251" y="273"/>
                    <a:pt x="250" y="272"/>
                    <a:pt x="241" y="274"/>
                  </a:cubicBezTo>
                  <a:cubicBezTo>
                    <a:pt x="232" y="276"/>
                    <a:pt x="239" y="272"/>
                    <a:pt x="229" y="272"/>
                  </a:cubicBezTo>
                  <a:cubicBezTo>
                    <a:pt x="219" y="272"/>
                    <a:pt x="229" y="260"/>
                    <a:pt x="213" y="273"/>
                  </a:cubicBezTo>
                  <a:cubicBezTo>
                    <a:pt x="207" y="278"/>
                    <a:pt x="199" y="276"/>
                    <a:pt x="199" y="285"/>
                  </a:cubicBezTo>
                  <a:cubicBezTo>
                    <a:pt x="200" y="295"/>
                    <a:pt x="197" y="291"/>
                    <a:pt x="199" y="305"/>
                  </a:cubicBezTo>
                  <a:cubicBezTo>
                    <a:pt x="186" y="304"/>
                    <a:pt x="193" y="312"/>
                    <a:pt x="185" y="308"/>
                  </a:cubicBezTo>
                  <a:cubicBezTo>
                    <a:pt x="177" y="304"/>
                    <a:pt x="179" y="312"/>
                    <a:pt x="165" y="303"/>
                  </a:cubicBezTo>
                  <a:cubicBezTo>
                    <a:pt x="165" y="301"/>
                    <a:pt x="163" y="297"/>
                    <a:pt x="158" y="299"/>
                  </a:cubicBezTo>
                  <a:cubicBezTo>
                    <a:pt x="132" y="283"/>
                    <a:pt x="144" y="298"/>
                    <a:pt x="135" y="296"/>
                  </a:cubicBezTo>
                  <a:cubicBezTo>
                    <a:pt x="124" y="293"/>
                    <a:pt x="124" y="299"/>
                    <a:pt x="120" y="295"/>
                  </a:cubicBezTo>
                  <a:cubicBezTo>
                    <a:pt x="115" y="289"/>
                    <a:pt x="109" y="296"/>
                    <a:pt x="106" y="291"/>
                  </a:cubicBezTo>
                  <a:cubicBezTo>
                    <a:pt x="102" y="282"/>
                    <a:pt x="87" y="287"/>
                    <a:pt x="88" y="280"/>
                  </a:cubicBezTo>
                  <a:cubicBezTo>
                    <a:pt x="89" y="274"/>
                    <a:pt x="83" y="278"/>
                    <a:pt x="79" y="273"/>
                  </a:cubicBezTo>
                  <a:cubicBezTo>
                    <a:pt x="84" y="271"/>
                    <a:pt x="88" y="267"/>
                    <a:pt x="89" y="247"/>
                  </a:cubicBezTo>
                  <a:cubicBezTo>
                    <a:pt x="91" y="228"/>
                    <a:pt x="92" y="231"/>
                    <a:pt x="94" y="229"/>
                  </a:cubicBezTo>
                  <a:cubicBezTo>
                    <a:pt x="96" y="228"/>
                    <a:pt x="94" y="224"/>
                    <a:pt x="92" y="226"/>
                  </a:cubicBezTo>
                  <a:cubicBezTo>
                    <a:pt x="90" y="228"/>
                    <a:pt x="90" y="227"/>
                    <a:pt x="92" y="217"/>
                  </a:cubicBezTo>
                  <a:cubicBezTo>
                    <a:pt x="93" y="206"/>
                    <a:pt x="96" y="199"/>
                    <a:pt x="96" y="199"/>
                  </a:cubicBezTo>
                  <a:cubicBezTo>
                    <a:pt x="103" y="201"/>
                    <a:pt x="106" y="219"/>
                    <a:pt x="105" y="212"/>
                  </a:cubicBezTo>
                  <a:cubicBezTo>
                    <a:pt x="104" y="205"/>
                    <a:pt x="106" y="201"/>
                    <a:pt x="95" y="195"/>
                  </a:cubicBezTo>
                  <a:cubicBezTo>
                    <a:pt x="84" y="189"/>
                    <a:pt x="93" y="194"/>
                    <a:pt x="95" y="186"/>
                  </a:cubicBezTo>
                  <a:cubicBezTo>
                    <a:pt x="97" y="175"/>
                    <a:pt x="90" y="179"/>
                    <a:pt x="93" y="174"/>
                  </a:cubicBezTo>
                  <a:cubicBezTo>
                    <a:pt x="95" y="170"/>
                    <a:pt x="92" y="174"/>
                    <a:pt x="83" y="168"/>
                  </a:cubicBezTo>
                  <a:cubicBezTo>
                    <a:pt x="74" y="163"/>
                    <a:pt x="66" y="153"/>
                    <a:pt x="71" y="149"/>
                  </a:cubicBezTo>
                  <a:cubicBezTo>
                    <a:pt x="73" y="147"/>
                    <a:pt x="74" y="144"/>
                    <a:pt x="69" y="143"/>
                  </a:cubicBezTo>
                  <a:cubicBezTo>
                    <a:pt x="63" y="143"/>
                    <a:pt x="74" y="137"/>
                    <a:pt x="65" y="138"/>
                  </a:cubicBezTo>
                  <a:cubicBezTo>
                    <a:pt x="56" y="138"/>
                    <a:pt x="59" y="135"/>
                    <a:pt x="61" y="132"/>
                  </a:cubicBezTo>
                  <a:cubicBezTo>
                    <a:pt x="63" y="129"/>
                    <a:pt x="60" y="128"/>
                    <a:pt x="55" y="129"/>
                  </a:cubicBezTo>
                  <a:cubicBezTo>
                    <a:pt x="46" y="131"/>
                    <a:pt x="54" y="124"/>
                    <a:pt x="48" y="126"/>
                  </a:cubicBezTo>
                  <a:cubicBezTo>
                    <a:pt x="42" y="127"/>
                    <a:pt x="42" y="123"/>
                    <a:pt x="35" y="121"/>
                  </a:cubicBezTo>
                  <a:cubicBezTo>
                    <a:pt x="28" y="118"/>
                    <a:pt x="22" y="116"/>
                    <a:pt x="18" y="118"/>
                  </a:cubicBezTo>
                  <a:cubicBezTo>
                    <a:pt x="11" y="121"/>
                    <a:pt x="16" y="116"/>
                    <a:pt x="8" y="111"/>
                  </a:cubicBezTo>
                  <a:cubicBezTo>
                    <a:pt x="0" y="107"/>
                    <a:pt x="18" y="109"/>
                    <a:pt x="16" y="106"/>
                  </a:cubicBezTo>
                  <a:cubicBezTo>
                    <a:pt x="14" y="102"/>
                    <a:pt x="9" y="106"/>
                    <a:pt x="8" y="103"/>
                  </a:cubicBezTo>
                  <a:cubicBezTo>
                    <a:pt x="8" y="100"/>
                    <a:pt x="17" y="100"/>
                    <a:pt x="13" y="99"/>
                  </a:cubicBezTo>
                  <a:cubicBezTo>
                    <a:pt x="9" y="97"/>
                    <a:pt x="5" y="101"/>
                    <a:pt x="4" y="97"/>
                  </a:cubicBezTo>
                  <a:cubicBezTo>
                    <a:pt x="3" y="94"/>
                    <a:pt x="6" y="89"/>
                    <a:pt x="16" y="88"/>
                  </a:cubicBezTo>
                  <a:cubicBezTo>
                    <a:pt x="26" y="87"/>
                    <a:pt x="20" y="83"/>
                    <a:pt x="25" y="86"/>
                  </a:cubicBezTo>
                  <a:cubicBezTo>
                    <a:pt x="31" y="89"/>
                    <a:pt x="35" y="87"/>
                    <a:pt x="34" y="84"/>
                  </a:cubicBezTo>
                  <a:cubicBezTo>
                    <a:pt x="33" y="79"/>
                    <a:pt x="37" y="84"/>
                    <a:pt x="42" y="80"/>
                  </a:cubicBezTo>
                  <a:cubicBezTo>
                    <a:pt x="48" y="76"/>
                    <a:pt x="50" y="87"/>
                    <a:pt x="53" y="91"/>
                  </a:cubicBezTo>
                  <a:cubicBezTo>
                    <a:pt x="56" y="95"/>
                    <a:pt x="59" y="90"/>
                    <a:pt x="63" y="88"/>
                  </a:cubicBezTo>
                  <a:cubicBezTo>
                    <a:pt x="69" y="84"/>
                    <a:pt x="64" y="91"/>
                    <a:pt x="70" y="89"/>
                  </a:cubicBezTo>
                  <a:cubicBezTo>
                    <a:pt x="76" y="88"/>
                    <a:pt x="72" y="86"/>
                    <a:pt x="75" y="86"/>
                  </a:cubicBezTo>
                  <a:cubicBezTo>
                    <a:pt x="78" y="86"/>
                    <a:pt x="75" y="91"/>
                    <a:pt x="83" y="90"/>
                  </a:cubicBezTo>
                  <a:cubicBezTo>
                    <a:pt x="91" y="89"/>
                    <a:pt x="81" y="87"/>
                    <a:pt x="84" y="80"/>
                  </a:cubicBezTo>
                  <a:cubicBezTo>
                    <a:pt x="85" y="76"/>
                    <a:pt x="82" y="64"/>
                    <a:pt x="78" y="63"/>
                  </a:cubicBezTo>
                  <a:cubicBezTo>
                    <a:pt x="73" y="60"/>
                    <a:pt x="79" y="57"/>
                    <a:pt x="75" y="52"/>
                  </a:cubicBezTo>
                  <a:cubicBezTo>
                    <a:pt x="72" y="47"/>
                    <a:pt x="79" y="53"/>
                    <a:pt x="87" y="51"/>
                  </a:cubicBezTo>
                  <a:cubicBezTo>
                    <a:pt x="94" y="48"/>
                    <a:pt x="89" y="64"/>
                    <a:pt x="94" y="63"/>
                  </a:cubicBezTo>
                  <a:cubicBezTo>
                    <a:pt x="107" y="60"/>
                    <a:pt x="114" y="68"/>
                    <a:pt x="120" y="64"/>
                  </a:cubicBezTo>
                  <a:cubicBezTo>
                    <a:pt x="126" y="61"/>
                    <a:pt x="132" y="60"/>
                    <a:pt x="128" y="59"/>
                  </a:cubicBezTo>
                  <a:cubicBezTo>
                    <a:pt x="124" y="58"/>
                    <a:pt x="117" y="53"/>
                    <a:pt x="135" y="46"/>
                  </a:cubicBezTo>
                  <a:cubicBezTo>
                    <a:pt x="152" y="38"/>
                    <a:pt x="156" y="39"/>
                    <a:pt x="157" y="35"/>
                  </a:cubicBezTo>
                  <a:cubicBezTo>
                    <a:pt x="159" y="32"/>
                    <a:pt x="164" y="34"/>
                    <a:pt x="161" y="30"/>
                  </a:cubicBezTo>
                  <a:cubicBezTo>
                    <a:pt x="158" y="26"/>
                    <a:pt x="163" y="28"/>
                    <a:pt x="161" y="25"/>
                  </a:cubicBezTo>
                  <a:cubicBezTo>
                    <a:pt x="159" y="22"/>
                    <a:pt x="161" y="20"/>
                    <a:pt x="160" y="13"/>
                  </a:cubicBezTo>
                  <a:cubicBezTo>
                    <a:pt x="159" y="5"/>
                    <a:pt x="166" y="3"/>
                    <a:pt x="184" y="0"/>
                  </a:cubicBezTo>
                  <a:cubicBezTo>
                    <a:pt x="191" y="23"/>
                    <a:pt x="198" y="6"/>
                    <a:pt x="202" y="17"/>
                  </a:cubicBezTo>
                  <a:cubicBezTo>
                    <a:pt x="205" y="26"/>
                    <a:pt x="209" y="18"/>
                    <a:pt x="212" y="24"/>
                  </a:cubicBezTo>
                  <a:cubicBezTo>
                    <a:pt x="214" y="29"/>
                    <a:pt x="224" y="25"/>
                    <a:pt x="226" y="36"/>
                  </a:cubicBezTo>
                  <a:cubicBezTo>
                    <a:pt x="228" y="52"/>
                    <a:pt x="236" y="32"/>
                    <a:pt x="242" y="34"/>
                  </a:cubicBezTo>
                  <a:cubicBezTo>
                    <a:pt x="245" y="36"/>
                    <a:pt x="236" y="44"/>
                    <a:pt x="247" y="48"/>
                  </a:cubicBezTo>
                  <a:cubicBezTo>
                    <a:pt x="256" y="51"/>
                    <a:pt x="254" y="61"/>
                    <a:pt x="265" y="57"/>
                  </a:cubicBezTo>
                  <a:cubicBezTo>
                    <a:pt x="271" y="60"/>
                    <a:pt x="275" y="59"/>
                    <a:pt x="279" y="58"/>
                  </a:cubicBezTo>
                  <a:cubicBezTo>
                    <a:pt x="288" y="61"/>
                    <a:pt x="285" y="68"/>
                    <a:pt x="290" y="68"/>
                  </a:cubicBezTo>
                  <a:cubicBezTo>
                    <a:pt x="296" y="67"/>
                    <a:pt x="292" y="73"/>
                    <a:pt x="300" y="71"/>
                  </a:cubicBezTo>
                  <a:cubicBezTo>
                    <a:pt x="309" y="69"/>
                    <a:pt x="314" y="73"/>
                    <a:pt x="322" y="76"/>
                  </a:cubicBezTo>
                  <a:cubicBezTo>
                    <a:pt x="330" y="80"/>
                    <a:pt x="307" y="85"/>
                    <a:pt x="308" y="1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6031330" y="3721379"/>
              <a:ext cx="298952" cy="557541"/>
            </a:xfrm>
            <a:custGeom>
              <a:avLst/>
              <a:gdLst/>
              <a:ahLst/>
              <a:cxnLst>
                <a:cxn ang="0">
                  <a:pos x="83" y="18"/>
                </a:cxn>
                <a:cxn ang="0">
                  <a:pos x="71" y="8"/>
                </a:cxn>
                <a:cxn ang="0">
                  <a:pos x="53" y="11"/>
                </a:cxn>
                <a:cxn ang="0">
                  <a:pos x="38" y="12"/>
                </a:cxn>
                <a:cxn ang="0">
                  <a:pos x="40" y="2"/>
                </a:cxn>
                <a:cxn ang="0">
                  <a:pos x="23" y="11"/>
                </a:cxn>
                <a:cxn ang="0">
                  <a:pos x="23" y="20"/>
                </a:cxn>
                <a:cxn ang="0">
                  <a:pos x="27" y="35"/>
                </a:cxn>
                <a:cxn ang="0">
                  <a:pos x="22" y="67"/>
                </a:cxn>
                <a:cxn ang="0">
                  <a:pos x="17" y="85"/>
                </a:cxn>
                <a:cxn ang="0">
                  <a:pos x="9" y="98"/>
                </a:cxn>
                <a:cxn ang="0">
                  <a:pos x="9" y="118"/>
                </a:cxn>
                <a:cxn ang="0">
                  <a:pos x="13" y="122"/>
                </a:cxn>
                <a:cxn ang="0">
                  <a:pos x="15" y="127"/>
                </a:cxn>
                <a:cxn ang="0">
                  <a:pos x="23" y="137"/>
                </a:cxn>
                <a:cxn ang="0">
                  <a:pos x="21" y="167"/>
                </a:cxn>
                <a:cxn ang="0">
                  <a:pos x="21" y="175"/>
                </a:cxn>
                <a:cxn ang="0">
                  <a:pos x="39" y="174"/>
                </a:cxn>
                <a:cxn ang="0">
                  <a:pos x="58" y="169"/>
                </a:cxn>
                <a:cxn ang="0">
                  <a:pos x="63" y="142"/>
                </a:cxn>
                <a:cxn ang="0">
                  <a:pos x="65" y="134"/>
                </a:cxn>
                <a:cxn ang="0">
                  <a:pos x="65" y="113"/>
                </a:cxn>
                <a:cxn ang="0">
                  <a:pos x="61" y="99"/>
                </a:cxn>
                <a:cxn ang="0">
                  <a:pos x="61" y="85"/>
                </a:cxn>
                <a:cxn ang="0">
                  <a:pos x="68" y="73"/>
                </a:cxn>
                <a:cxn ang="0">
                  <a:pos x="72" y="45"/>
                </a:cxn>
                <a:cxn ang="0">
                  <a:pos x="83" y="18"/>
                </a:cxn>
              </a:cxnLst>
              <a:rect l="0" t="0" r="r" b="b"/>
              <a:pathLst>
                <a:path w="96" h="179">
                  <a:moveTo>
                    <a:pt x="83" y="18"/>
                  </a:moveTo>
                  <a:cubicBezTo>
                    <a:pt x="73" y="16"/>
                    <a:pt x="86" y="9"/>
                    <a:pt x="71" y="8"/>
                  </a:cubicBezTo>
                  <a:cubicBezTo>
                    <a:pt x="56" y="6"/>
                    <a:pt x="64" y="16"/>
                    <a:pt x="53" y="11"/>
                  </a:cubicBezTo>
                  <a:cubicBezTo>
                    <a:pt x="42" y="5"/>
                    <a:pt x="42" y="15"/>
                    <a:pt x="38" y="12"/>
                  </a:cubicBezTo>
                  <a:cubicBezTo>
                    <a:pt x="34" y="9"/>
                    <a:pt x="44" y="5"/>
                    <a:pt x="40" y="2"/>
                  </a:cubicBezTo>
                  <a:cubicBezTo>
                    <a:pt x="36" y="0"/>
                    <a:pt x="35" y="0"/>
                    <a:pt x="23" y="11"/>
                  </a:cubicBezTo>
                  <a:cubicBezTo>
                    <a:pt x="20" y="17"/>
                    <a:pt x="25" y="17"/>
                    <a:pt x="23" y="20"/>
                  </a:cubicBezTo>
                  <a:cubicBezTo>
                    <a:pt x="22" y="23"/>
                    <a:pt x="23" y="28"/>
                    <a:pt x="27" y="35"/>
                  </a:cubicBezTo>
                  <a:cubicBezTo>
                    <a:pt x="31" y="43"/>
                    <a:pt x="21" y="62"/>
                    <a:pt x="22" y="67"/>
                  </a:cubicBezTo>
                  <a:cubicBezTo>
                    <a:pt x="23" y="72"/>
                    <a:pt x="21" y="70"/>
                    <a:pt x="17" y="85"/>
                  </a:cubicBezTo>
                  <a:cubicBezTo>
                    <a:pt x="12" y="99"/>
                    <a:pt x="7" y="92"/>
                    <a:pt x="9" y="98"/>
                  </a:cubicBezTo>
                  <a:cubicBezTo>
                    <a:pt x="11" y="104"/>
                    <a:pt x="0" y="119"/>
                    <a:pt x="9" y="118"/>
                  </a:cubicBezTo>
                  <a:cubicBezTo>
                    <a:pt x="19" y="118"/>
                    <a:pt x="11" y="120"/>
                    <a:pt x="13" y="122"/>
                  </a:cubicBezTo>
                  <a:cubicBezTo>
                    <a:pt x="14" y="125"/>
                    <a:pt x="11" y="130"/>
                    <a:pt x="15" y="127"/>
                  </a:cubicBezTo>
                  <a:cubicBezTo>
                    <a:pt x="18" y="125"/>
                    <a:pt x="26" y="126"/>
                    <a:pt x="23" y="137"/>
                  </a:cubicBezTo>
                  <a:cubicBezTo>
                    <a:pt x="19" y="148"/>
                    <a:pt x="27" y="142"/>
                    <a:pt x="21" y="167"/>
                  </a:cubicBezTo>
                  <a:cubicBezTo>
                    <a:pt x="19" y="176"/>
                    <a:pt x="19" y="177"/>
                    <a:pt x="21" y="175"/>
                  </a:cubicBezTo>
                  <a:cubicBezTo>
                    <a:pt x="24" y="172"/>
                    <a:pt x="26" y="170"/>
                    <a:pt x="39" y="174"/>
                  </a:cubicBezTo>
                  <a:cubicBezTo>
                    <a:pt x="52" y="179"/>
                    <a:pt x="47" y="174"/>
                    <a:pt x="58" y="169"/>
                  </a:cubicBezTo>
                  <a:cubicBezTo>
                    <a:pt x="56" y="164"/>
                    <a:pt x="54" y="150"/>
                    <a:pt x="63" y="142"/>
                  </a:cubicBezTo>
                  <a:cubicBezTo>
                    <a:pt x="72" y="135"/>
                    <a:pt x="69" y="135"/>
                    <a:pt x="65" y="134"/>
                  </a:cubicBezTo>
                  <a:cubicBezTo>
                    <a:pt x="60" y="133"/>
                    <a:pt x="55" y="127"/>
                    <a:pt x="65" y="113"/>
                  </a:cubicBezTo>
                  <a:cubicBezTo>
                    <a:pt x="75" y="100"/>
                    <a:pt x="63" y="109"/>
                    <a:pt x="61" y="99"/>
                  </a:cubicBezTo>
                  <a:cubicBezTo>
                    <a:pt x="59" y="88"/>
                    <a:pt x="50" y="86"/>
                    <a:pt x="61" y="85"/>
                  </a:cubicBezTo>
                  <a:cubicBezTo>
                    <a:pt x="71" y="84"/>
                    <a:pt x="72" y="81"/>
                    <a:pt x="68" y="73"/>
                  </a:cubicBezTo>
                  <a:cubicBezTo>
                    <a:pt x="65" y="65"/>
                    <a:pt x="74" y="65"/>
                    <a:pt x="72" y="45"/>
                  </a:cubicBezTo>
                  <a:cubicBezTo>
                    <a:pt x="71" y="37"/>
                    <a:pt x="96" y="20"/>
                    <a:pt x="83" y="1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7434707" y="3631285"/>
              <a:ext cx="84855" cy="180189"/>
            </a:xfrm>
            <a:custGeom>
              <a:avLst/>
              <a:gdLst/>
              <a:ahLst/>
              <a:cxnLst>
                <a:cxn ang="0">
                  <a:pos x="23" y="11"/>
                </a:cxn>
                <a:cxn ang="0">
                  <a:pos x="23" y="2"/>
                </a:cxn>
                <a:cxn ang="0">
                  <a:pos x="18" y="12"/>
                </a:cxn>
                <a:cxn ang="0">
                  <a:pos x="6" y="17"/>
                </a:cxn>
                <a:cxn ang="0">
                  <a:pos x="4" y="39"/>
                </a:cxn>
                <a:cxn ang="0">
                  <a:pos x="5" y="43"/>
                </a:cxn>
                <a:cxn ang="0">
                  <a:pos x="7" y="46"/>
                </a:cxn>
                <a:cxn ang="0">
                  <a:pos x="8" y="52"/>
                </a:cxn>
                <a:cxn ang="0">
                  <a:pos x="16" y="58"/>
                </a:cxn>
                <a:cxn ang="0">
                  <a:pos x="19" y="52"/>
                </a:cxn>
                <a:cxn ang="0">
                  <a:pos x="22" y="40"/>
                </a:cxn>
                <a:cxn ang="0">
                  <a:pos x="26" y="25"/>
                </a:cxn>
                <a:cxn ang="0">
                  <a:pos x="23" y="11"/>
                </a:cxn>
              </a:cxnLst>
              <a:rect l="0" t="0" r="r" b="b"/>
              <a:pathLst>
                <a:path w="27" h="58">
                  <a:moveTo>
                    <a:pt x="23" y="11"/>
                  </a:moveTo>
                  <a:cubicBezTo>
                    <a:pt x="24" y="7"/>
                    <a:pt x="25" y="3"/>
                    <a:pt x="23" y="2"/>
                  </a:cubicBezTo>
                  <a:cubicBezTo>
                    <a:pt x="18" y="0"/>
                    <a:pt x="23" y="14"/>
                    <a:pt x="18" y="12"/>
                  </a:cubicBezTo>
                  <a:cubicBezTo>
                    <a:pt x="11" y="9"/>
                    <a:pt x="9" y="18"/>
                    <a:pt x="6" y="17"/>
                  </a:cubicBezTo>
                  <a:cubicBezTo>
                    <a:pt x="2" y="16"/>
                    <a:pt x="0" y="40"/>
                    <a:pt x="4" y="39"/>
                  </a:cubicBezTo>
                  <a:cubicBezTo>
                    <a:pt x="8" y="39"/>
                    <a:pt x="7" y="41"/>
                    <a:pt x="5" y="43"/>
                  </a:cubicBezTo>
                  <a:cubicBezTo>
                    <a:pt x="3" y="45"/>
                    <a:pt x="4" y="45"/>
                    <a:pt x="7" y="46"/>
                  </a:cubicBezTo>
                  <a:cubicBezTo>
                    <a:pt x="13" y="47"/>
                    <a:pt x="3" y="49"/>
                    <a:pt x="8" y="52"/>
                  </a:cubicBezTo>
                  <a:cubicBezTo>
                    <a:pt x="17" y="56"/>
                    <a:pt x="13" y="58"/>
                    <a:pt x="16" y="58"/>
                  </a:cubicBezTo>
                  <a:cubicBezTo>
                    <a:pt x="20" y="58"/>
                    <a:pt x="16" y="53"/>
                    <a:pt x="19" y="52"/>
                  </a:cubicBezTo>
                  <a:cubicBezTo>
                    <a:pt x="22" y="50"/>
                    <a:pt x="22" y="46"/>
                    <a:pt x="22" y="40"/>
                  </a:cubicBezTo>
                  <a:cubicBezTo>
                    <a:pt x="22" y="34"/>
                    <a:pt x="27" y="37"/>
                    <a:pt x="26" y="25"/>
                  </a:cubicBezTo>
                  <a:cubicBezTo>
                    <a:pt x="25" y="13"/>
                    <a:pt x="23" y="15"/>
                    <a:pt x="23" y="1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41"/>
            <p:cNvSpPr>
              <a:spLocks noEditPoints="1"/>
            </p:cNvSpPr>
            <p:nvPr/>
          </p:nvSpPr>
          <p:spPr bwMode="auto">
            <a:xfrm>
              <a:off x="7266302" y="3186035"/>
              <a:ext cx="946464" cy="1120305"/>
            </a:xfrm>
            <a:custGeom>
              <a:avLst/>
              <a:gdLst/>
              <a:ahLst/>
              <a:cxnLst>
                <a:cxn ang="0">
                  <a:pos x="295" y="253"/>
                </a:cxn>
                <a:cxn ang="0">
                  <a:pos x="261" y="233"/>
                </a:cxn>
                <a:cxn ang="0">
                  <a:pos x="258" y="262"/>
                </a:cxn>
                <a:cxn ang="0">
                  <a:pos x="249" y="303"/>
                </a:cxn>
                <a:cxn ang="0">
                  <a:pos x="234" y="303"/>
                </a:cxn>
                <a:cxn ang="0">
                  <a:pos x="238" y="264"/>
                </a:cxn>
                <a:cxn ang="0">
                  <a:pos x="205" y="227"/>
                </a:cxn>
                <a:cxn ang="0">
                  <a:pos x="179" y="205"/>
                </a:cxn>
                <a:cxn ang="0">
                  <a:pos x="135" y="176"/>
                </a:cxn>
                <a:cxn ang="0">
                  <a:pos x="108" y="151"/>
                </a:cxn>
                <a:cxn ang="0">
                  <a:pos x="87" y="108"/>
                </a:cxn>
                <a:cxn ang="0">
                  <a:pos x="29" y="119"/>
                </a:cxn>
                <a:cxn ang="0">
                  <a:pos x="15" y="98"/>
                </a:cxn>
                <a:cxn ang="0">
                  <a:pos x="20" y="64"/>
                </a:cxn>
                <a:cxn ang="0">
                  <a:pos x="27" y="43"/>
                </a:cxn>
                <a:cxn ang="0">
                  <a:pos x="45" y="29"/>
                </a:cxn>
                <a:cxn ang="0">
                  <a:pos x="57" y="36"/>
                </a:cxn>
                <a:cxn ang="0">
                  <a:pos x="70" y="35"/>
                </a:cxn>
                <a:cxn ang="0">
                  <a:pos x="84" y="29"/>
                </a:cxn>
                <a:cxn ang="0">
                  <a:pos x="93" y="19"/>
                </a:cxn>
                <a:cxn ang="0">
                  <a:pos x="102" y="9"/>
                </a:cxn>
                <a:cxn ang="0">
                  <a:pos x="122" y="5"/>
                </a:cxn>
                <a:cxn ang="0">
                  <a:pos x="144" y="7"/>
                </a:cxn>
                <a:cxn ang="0">
                  <a:pos x="182" y="22"/>
                </a:cxn>
                <a:cxn ang="0">
                  <a:pos x="180" y="36"/>
                </a:cxn>
                <a:cxn ang="0">
                  <a:pos x="182" y="55"/>
                </a:cxn>
                <a:cxn ang="0">
                  <a:pos x="167" y="51"/>
                </a:cxn>
                <a:cxn ang="0">
                  <a:pos x="147" y="68"/>
                </a:cxn>
                <a:cxn ang="0">
                  <a:pos x="157" y="110"/>
                </a:cxn>
                <a:cxn ang="0">
                  <a:pos x="208" y="176"/>
                </a:cxn>
                <a:cxn ang="0">
                  <a:pos x="268" y="212"/>
                </a:cxn>
                <a:cxn ang="0">
                  <a:pos x="300" y="245"/>
                </a:cxn>
                <a:cxn ang="0">
                  <a:pos x="177" y="310"/>
                </a:cxn>
                <a:cxn ang="0">
                  <a:pos x="152" y="322"/>
                </a:cxn>
                <a:cxn ang="0">
                  <a:pos x="189" y="344"/>
                </a:cxn>
                <a:cxn ang="0">
                  <a:pos x="218" y="355"/>
                </a:cxn>
                <a:cxn ang="0">
                  <a:pos x="229" y="305"/>
                </a:cxn>
                <a:cxn ang="0">
                  <a:pos x="81" y="211"/>
                </a:cxn>
                <a:cxn ang="0">
                  <a:pos x="45" y="222"/>
                </a:cxn>
                <a:cxn ang="0">
                  <a:pos x="52" y="260"/>
                </a:cxn>
                <a:cxn ang="0">
                  <a:pos x="73" y="275"/>
                </a:cxn>
                <a:cxn ang="0">
                  <a:pos x="84" y="234"/>
                </a:cxn>
              </a:cxnLst>
              <a:rect l="0" t="0" r="r" b="b"/>
              <a:pathLst>
                <a:path w="304" h="360">
                  <a:moveTo>
                    <a:pt x="300" y="245"/>
                  </a:moveTo>
                  <a:cubicBezTo>
                    <a:pt x="296" y="252"/>
                    <a:pt x="304" y="254"/>
                    <a:pt x="295" y="253"/>
                  </a:cubicBezTo>
                  <a:cubicBezTo>
                    <a:pt x="285" y="251"/>
                    <a:pt x="291" y="236"/>
                    <a:pt x="280" y="235"/>
                  </a:cubicBezTo>
                  <a:cubicBezTo>
                    <a:pt x="269" y="234"/>
                    <a:pt x="269" y="228"/>
                    <a:pt x="261" y="233"/>
                  </a:cubicBezTo>
                  <a:cubicBezTo>
                    <a:pt x="253" y="238"/>
                    <a:pt x="257" y="245"/>
                    <a:pt x="253" y="251"/>
                  </a:cubicBezTo>
                  <a:cubicBezTo>
                    <a:pt x="248" y="256"/>
                    <a:pt x="249" y="259"/>
                    <a:pt x="258" y="262"/>
                  </a:cubicBezTo>
                  <a:cubicBezTo>
                    <a:pt x="267" y="265"/>
                    <a:pt x="274" y="277"/>
                    <a:pt x="262" y="284"/>
                  </a:cubicBezTo>
                  <a:cubicBezTo>
                    <a:pt x="250" y="291"/>
                    <a:pt x="257" y="295"/>
                    <a:pt x="249" y="303"/>
                  </a:cubicBezTo>
                  <a:cubicBezTo>
                    <a:pt x="241" y="312"/>
                    <a:pt x="243" y="322"/>
                    <a:pt x="233" y="317"/>
                  </a:cubicBezTo>
                  <a:cubicBezTo>
                    <a:pt x="228" y="314"/>
                    <a:pt x="229" y="308"/>
                    <a:pt x="234" y="303"/>
                  </a:cubicBezTo>
                  <a:cubicBezTo>
                    <a:pt x="238" y="297"/>
                    <a:pt x="234" y="294"/>
                    <a:pt x="239" y="290"/>
                  </a:cubicBezTo>
                  <a:cubicBezTo>
                    <a:pt x="243" y="286"/>
                    <a:pt x="243" y="284"/>
                    <a:pt x="238" y="264"/>
                  </a:cubicBezTo>
                  <a:cubicBezTo>
                    <a:pt x="232" y="243"/>
                    <a:pt x="226" y="250"/>
                    <a:pt x="215" y="242"/>
                  </a:cubicBezTo>
                  <a:cubicBezTo>
                    <a:pt x="205" y="235"/>
                    <a:pt x="217" y="224"/>
                    <a:pt x="205" y="227"/>
                  </a:cubicBezTo>
                  <a:cubicBezTo>
                    <a:pt x="193" y="229"/>
                    <a:pt x="206" y="220"/>
                    <a:pt x="195" y="221"/>
                  </a:cubicBezTo>
                  <a:cubicBezTo>
                    <a:pt x="185" y="222"/>
                    <a:pt x="188" y="205"/>
                    <a:pt x="179" y="205"/>
                  </a:cubicBezTo>
                  <a:cubicBezTo>
                    <a:pt x="169" y="205"/>
                    <a:pt x="158" y="203"/>
                    <a:pt x="148" y="189"/>
                  </a:cubicBezTo>
                  <a:cubicBezTo>
                    <a:pt x="139" y="176"/>
                    <a:pt x="139" y="186"/>
                    <a:pt x="135" y="176"/>
                  </a:cubicBezTo>
                  <a:cubicBezTo>
                    <a:pt x="130" y="165"/>
                    <a:pt x="118" y="170"/>
                    <a:pt x="119" y="164"/>
                  </a:cubicBezTo>
                  <a:cubicBezTo>
                    <a:pt x="120" y="158"/>
                    <a:pt x="119" y="158"/>
                    <a:pt x="108" y="151"/>
                  </a:cubicBezTo>
                  <a:cubicBezTo>
                    <a:pt x="97" y="143"/>
                    <a:pt x="108" y="138"/>
                    <a:pt x="101" y="132"/>
                  </a:cubicBezTo>
                  <a:cubicBezTo>
                    <a:pt x="94" y="126"/>
                    <a:pt x="99" y="106"/>
                    <a:pt x="87" y="108"/>
                  </a:cubicBezTo>
                  <a:cubicBezTo>
                    <a:pt x="76" y="111"/>
                    <a:pt x="72" y="90"/>
                    <a:pt x="59" y="95"/>
                  </a:cubicBezTo>
                  <a:cubicBezTo>
                    <a:pt x="46" y="101"/>
                    <a:pt x="56" y="110"/>
                    <a:pt x="29" y="119"/>
                  </a:cubicBezTo>
                  <a:cubicBezTo>
                    <a:pt x="28" y="115"/>
                    <a:pt x="36" y="107"/>
                    <a:pt x="33" y="104"/>
                  </a:cubicBezTo>
                  <a:cubicBezTo>
                    <a:pt x="31" y="101"/>
                    <a:pt x="19" y="109"/>
                    <a:pt x="15" y="98"/>
                  </a:cubicBezTo>
                  <a:cubicBezTo>
                    <a:pt x="10" y="87"/>
                    <a:pt x="28" y="87"/>
                    <a:pt x="12" y="77"/>
                  </a:cubicBezTo>
                  <a:cubicBezTo>
                    <a:pt x="0" y="68"/>
                    <a:pt x="14" y="71"/>
                    <a:pt x="20" y="64"/>
                  </a:cubicBezTo>
                  <a:cubicBezTo>
                    <a:pt x="26" y="57"/>
                    <a:pt x="7" y="56"/>
                    <a:pt x="16" y="43"/>
                  </a:cubicBezTo>
                  <a:cubicBezTo>
                    <a:pt x="18" y="43"/>
                    <a:pt x="21" y="47"/>
                    <a:pt x="27" y="43"/>
                  </a:cubicBezTo>
                  <a:cubicBezTo>
                    <a:pt x="34" y="38"/>
                    <a:pt x="33" y="46"/>
                    <a:pt x="42" y="40"/>
                  </a:cubicBezTo>
                  <a:cubicBezTo>
                    <a:pt x="51" y="33"/>
                    <a:pt x="41" y="31"/>
                    <a:pt x="45" y="29"/>
                  </a:cubicBezTo>
                  <a:cubicBezTo>
                    <a:pt x="50" y="26"/>
                    <a:pt x="53" y="20"/>
                    <a:pt x="53" y="24"/>
                  </a:cubicBezTo>
                  <a:cubicBezTo>
                    <a:pt x="53" y="28"/>
                    <a:pt x="51" y="33"/>
                    <a:pt x="57" y="36"/>
                  </a:cubicBezTo>
                  <a:cubicBezTo>
                    <a:pt x="63" y="39"/>
                    <a:pt x="64" y="49"/>
                    <a:pt x="68" y="47"/>
                  </a:cubicBezTo>
                  <a:cubicBezTo>
                    <a:pt x="71" y="45"/>
                    <a:pt x="64" y="40"/>
                    <a:pt x="70" y="35"/>
                  </a:cubicBezTo>
                  <a:cubicBezTo>
                    <a:pt x="76" y="31"/>
                    <a:pt x="71" y="23"/>
                    <a:pt x="75" y="23"/>
                  </a:cubicBezTo>
                  <a:cubicBezTo>
                    <a:pt x="79" y="22"/>
                    <a:pt x="79" y="32"/>
                    <a:pt x="84" y="29"/>
                  </a:cubicBezTo>
                  <a:cubicBezTo>
                    <a:pt x="90" y="24"/>
                    <a:pt x="90" y="33"/>
                    <a:pt x="94" y="32"/>
                  </a:cubicBezTo>
                  <a:cubicBezTo>
                    <a:pt x="98" y="31"/>
                    <a:pt x="91" y="22"/>
                    <a:pt x="93" y="19"/>
                  </a:cubicBezTo>
                  <a:cubicBezTo>
                    <a:pt x="95" y="17"/>
                    <a:pt x="99" y="25"/>
                    <a:pt x="103" y="22"/>
                  </a:cubicBezTo>
                  <a:cubicBezTo>
                    <a:pt x="106" y="19"/>
                    <a:pt x="98" y="18"/>
                    <a:pt x="102" y="9"/>
                  </a:cubicBezTo>
                  <a:cubicBezTo>
                    <a:pt x="109" y="9"/>
                    <a:pt x="110" y="15"/>
                    <a:pt x="115" y="14"/>
                  </a:cubicBezTo>
                  <a:cubicBezTo>
                    <a:pt x="119" y="13"/>
                    <a:pt x="116" y="6"/>
                    <a:pt x="122" y="5"/>
                  </a:cubicBezTo>
                  <a:cubicBezTo>
                    <a:pt x="128" y="4"/>
                    <a:pt x="130" y="7"/>
                    <a:pt x="139" y="4"/>
                  </a:cubicBezTo>
                  <a:cubicBezTo>
                    <a:pt x="151" y="0"/>
                    <a:pt x="143" y="4"/>
                    <a:pt x="144" y="7"/>
                  </a:cubicBezTo>
                  <a:cubicBezTo>
                    <a:pt x="144" y="9"/>
                    <a:pt x="148" y="8"/>
                    <a:pt x="147" y="11"/>
                  </a:cubicBezTo>
                  <a:cubicBezTo>
                    <a:pt x="146" y="15"/>
                    <a:pt x="158" y="19"/>
                    <a:pt x="182" y="22"/>
                  </a:cubicBezTo>
                  <a:cubicBezTo>
                    <a:pt x="181" y="25"/>
                    <a:pt x="174" y="28"/>
                    <a:pt x="175" y="31"/>
                  </a:cubicBezTo>
                  <a:cubicBezTo>
                    <a:pt x="175" y="33"/>
                    <a:pt x="184" y="32"/>
                    <a:pt x="180" y="36"/>
                  </a:cubicBezTo>
                  <a:cubicBezTo>
                    <a:pt x="176" y="40"/>
                    <a:pt x="178" y="44"/>
                    <a:pt x="181" y="47"/>
                  </a:cubicBezTo>
                  <a:cubicBezTo>
                    <a:pt x="184" y="49"/>
                    <a:pt x="190" y="57"/>
                    <a:pt x="182" y="55"/>
                  </a:cubicBezTo>
                  <a:cubicBezTo>
                    <a:pt x="182" y="53"/>
                    <a:pt x="183" y="49"/>
                    <a:pt x="177" y="52"/>
                  </a:cubicBezTo>
                  <a:cubicBezTo>
                    <a:pt x="169" y="55"/>
                    <a:pt x="176" y="47"/>
                    <a:pt x="167" y="51"/>
                  </a:cubicBezTo>
                  <a:cubicBezTo>
                    <a:pt x="158" y="56"/>
                    <a:pt x="155" y="63"/>
                    <a:pt x="151" y="60"/>
                  </a:cubicBezTo>
                  <a:cubicBezTo>
                    <a:pt x="148" y="57"/>
                    <a:pt x="143" y="62"/>
                    <a:pt x="147" y="68"/>
                  </a:cubicBezTo>
                  <a:cubicBezTo>
                    <a:pt x="151" y="75"/>
                    <a:pt x="157" y="79"/>
                    <a:pt x="150" y="81"/>
                  </a:cubicBezTo>
                  <a:cubicBezTo>
                    <a:pt x="144" y="84"/>
                    <a:pt x="146" y="102"/>
                    <a:pt x="157" y="110"/>
                  </a:cubicBezTo>
                  <a:cubicBezTo>
                    <a:pt x="167" y="117"/>
                    <a:pt x="169" y="123"/>
                    <a:pt x="177" y="123"/>
                  </a:cubicBezTo>
                  <a:cubicBezTo>
                    <a:pt x="185" y="123"/>
                    <a:pt x="179" y="150"/>
                    <a:pt x="208" y="176"/>
                  </a:cubicBezTo>
                  <a:cubicBezTo>
                    <a:pt x="220" y="186"/>
                    <a:pt x="255" y="178"/>
                    <a:pt x="240" y="191"/>
                  </a:cubicBezTo>
                  <a:cubicBezTo>
                    <a:pt x="229" y="200"/>
                    <a:pt x="264" y="207"/>
                    <a:pt x="268" y="212"/>
                  </a:cubicBezTo>
                  <a:cubicBezTo>
                    <a:pt x="272" y="218"/>
                    <a:pt x="277" y="219"/>
                    <a:pt x="284" y="224"/>
                  </a:cubicBezTo>
                  <a:cubicBezTo>
                    <a:pt x="291" y="229"/>
                    <a:pt x="304" y="237"/>
                    <a:pt x="300" y="245"/>
                  </a:cubicBezTo>
                  <a:close/>
                  <a:moveTo>
                    <a:pt x="211" y="308"/>
                  </a:moveTo>
                  <a:cubicBezTo>
                    <a:pt x="203" y="307"/>
                    <a:pt x="190" y="322"/>
                    <a:pt x="177" y="310"/>
                  </a:cubicBezTo>
                  <a:cubicBezTo>
                    <a:pt x="164" y="298"/>
                    <a:pt x="165" y="321"/>
                    <a:pt x="160" y="310"/>
                  </a:cubicBezTo>
                  <a:cubicBezTo>
                    <a:pt x="158" y="306"/>
                    <a:pt x="151" y="310"/>
                    <a:pt x="152" y="322"/>
                  </a:cubicBezTo>
                  <a:cubicBezTo>
                    <a:pt x="152" y="327"/>
                    <a:pt x="156" y="328"/>
                    <a:pt x="164" y="330"/>
                  </a:cubicBezTo>
                  <a:cubicBezTo>
                    <a:pt x="172" y="332"/>
                    <a:pt x="182" y="344"/>
                    <a:pt x="189" y="344"/>
                  </a:cubicBezTo>
                  <a:cubicBezTo>
                    <a:pt x="197" y="344"/>
                    <a:pt x="199" y="352"/>
                    <a:pt x="208" y="355"/>
                  </a:cubicBezTo>
                  <a:cubicBezTo>
                    <a:pt x="217" y="358"/>
                    <a:pt x="218" y="360"/>
                    <a:pt x="218" y="355"/>
                  </a:cubicBezTo>
                  <a:cubicBezTo>
                    <a:pt x="217" y="350"/>
                    <a:pt x="223" y="340"/>
                    <a:pt x="217" y="336"/>
                  </a:cubicBezTo>
                  <a:cubicBezTo>
                    <a:pt x="212" y="332"/>
                    <a:pt x="226" y="310"/>
                    <a:pt x="229" y="305"/>
                  </a:cubicBezTo>
                  <a:cubicBezTo>
                    <a:pt x="232" y="300"/>
                    <a:pt x="219" y="310"/>
                    <a:pt x="211" y="308"/>
                  </a:cubicBezTo>
                  <a:close/>
                  <a:moveTo>
                    <a:pt x="81" y="211"/>
                  </a:moveTo>
                  <a:cubicBezTo>
                    <a:pt x="77" y="205"/>
                    <a:pt x="74" y="202"/>
                    <a:pt x="61" y="214"/>
                  </a:cubicBezTo>
                  <a:cubicBezTo>
                    <a:pt x="47" y="226"/>
                    <a:pt x="45" y="206"/>
                    <a:pt x="45" y="222"/>
                  </a:cubicBezTo>
                  <a:cubicBezTo>
                    <a:pt x="45" y="229"/>
                    <a:pt x="53" y="228"/>
                    <a:pt x="52" y="243"/>
                  </a:cubicBezTo>
                  <a:cubicBezTo>
                    <a:pt x="51" y="254"/>
                    <a:pt x="56" y="247"/>
                    <a:pt x="52" y="260"/>
                  </a:cubicBezTo>
                  <a:cubicBezTo>
                    <a:pt x="49" y="273"/>
                    <a:pt x="54" y="285"/>
                    <a:pt x="62" y="284"/>
                  </a:cubicBezTo>
                  <a:cubicBezTo>
                    <a:pt x="70" y="283"/>
                    <a:pt x="66" y="271"/>
                    <a:pt x="73" y="275"/>
                  </a:cubicBezTo>
                  <a:cubicBezTo>
                    <a:pt x="79" y="279"/>
                    <a:pt x="81" y="275"/>
                    <a:pt x="84" y="256"/>
                  </a:cubicBezTo>
                  <a:cubicBezTo>
                    <a:pt x="87" y="238"/>
                    <a:pt x="78" y="241"/>
                    <a:pt x="84" y="234"/>
                  </a:cubicBezTo>
                  <a:cubicBezTo>
                    <a:pt x="90" y="228"/>
                    <a:pt x="84" y="216"/>
                    <a:pt x="81" y="21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7493453" y="2961452"/>
              <a:ext cx="607042" cy="321206"/>
            </a:xfrm>
            <a:custGeom>
              <a:avLst/>
              <a:gdLst/>
              <a:ahLst/>
              <a:cxnLst>
                <a:cxn ang="0">
                  <a:pos x="190" y="18"/>
                </a:cxn>
                <a:cxn ang="0">
                  <a:pos x="175" y="14"/>
                </a:cxn>
                <a:cxn ang="0">
                  <a:pos x="149" y="8"/>
                </a:cxn>
                <a:cxn ang="0">
                  <a:pos x="141" y="9"/>
                </a:cxn>
                <a:cxn ang="0">
                  <a:pos x="123" y="21"/>
                </a:cxn>
                <a:cxn ang="0">
                  <a:pos x="113" y="14"/>
                </a:cxn>
                <a:cxn ang="0">
                  <a:pos x="102" y="25"/>
                </a:cxn>
                <a:cxn ang="0">
                  <a:pos x="89" y="34"/>
                </a:cxn>
                <a:cxn ang="0">
                  <a:pos x="90" y="48"/>
                </a:cxn>
                <a:cxn ang="0">
                  <a:pos x="94" y="59"/>
                </a:cxn>
                <a:cxn ang="0">
                  <a:pos x="83" y="54"/>
                </a:cxn>
                <a:cxn ang="0">
                  <a:pos x="72" y="53"/>
                </a:cxn>
                <a:cxn ang="0">
                  <a:pos x="57" y="56"/>
                </a:cxn>
                <a:cxn ang="0">
                  <a:pos x="42" y="60"/>
                </a:cxn>
                <a:cxn ang="0">
                  <a:pos x="31" y="57"/>
                </a:cxn>
                <a:cxn ang="0">
                  <a:pos x="25" y="66"/>
                </a:cxn>
                <a:cxn ang="0">
                  <a:pos x="7" y="58"/>
                </a:cxn>
                <a:cxn ang="0">
                  <a:pos x="7" y="76"/>
                </a:cxn>
                <a:cxn ang="0">
                  <a:pos x="20" y="82"/>
                </a:cxn>
                <a:cxn ang="0">
                  <a:pos x="29" y="81"/>
                </a:cxn>
                <a:cxn ang="0">
                  <a:pos x="42" y="86"/>
                </a:cxn>
                <a:cxn ang="0">
                  <a:pos x="49" y="77"/>
                </a:cxn>
                <a:cxn ang="0">
                  <a:pos x="66" y="76"/>
                </a:cxn>
                <a:cxn ang="0">
                  <a:pos x="71" y="79"/>
                </a:cxn>
                <a:cxn ang="0">
                  <a:pos x="74" y="83"/>
                </a:cxn>
                <a:cxn ang="0">
                  <a:pos x="109" y="94"/>
                </a:cxn>
                <a:cxn ang="0">
                  <a:pos x="124" y="96"/>
                </a:cxn>
                <a:cxn ang="0">
                  <a:pos x="134" y="96"/>
                </a:cxn>
                <a:cxn ang="0">
                  <a:pos x="149" y="90"/>
                </a:cxn>
                <a:cxn ang="0">
                  <a:pos x="160" y="88"/>
                </a:cxn>
                <a:cxn ang="0">
                  <a:pos x="166" y="85"/>
                </a:cxn>
                <a:cxn ang="0">
                  <a:pos x="170" y="81"/>
                </a:cxn>
                <a:cxn ang="0">
                  <a:pos x="178" y="73"/>
                </a:cxn>
                <a:cxn ang="0">
                  <a:pos x="177" y="65"/>
                </a:cxn>
                <a:cxn ang="0">
                  <a:pos x="183" y="59"/>
                </a:cxn>
                <a:cxn ang="0">
                  <a:pos x="177" y="52"/>
                </a:cxn>
                <a:cxn ang="0">
                  <a:pos x="191" y="52"/>
                </a:cxn>
                <a:cxn ang="0">
                  <a:pos x="194" y="40"/>
                </a:cxn>
                <a:cxn ang="0">
                  <a:pos x="190" y="18"/>
                </a:cxn>
              </a:cxnLst>
              <a:rect l="0" t="0" r="r" b="b"/>
              <a:pathLst>
                <a:path w="195" h="103">
                  <a:moveTo>
                    <a:pt x="190" y="18"/>
                  </a:moveTo>
                  <a:cubicBezTo>
                    <a:pt x="189" y="18"/>
                    <a:pt x="182" y="10"/>
                    <a:pt x="175" y="14"/>
                  </a:cubicBezTo>
                  <a:cubicBezTo>
                    <a:pt x="168" y="18"/>
                    <a:pt x="156" y="6"/>
                    <a:pt x="149" y="8"/>
                  </a:cubicBezTo>
                  <a:cubicBezTo>
                    <a:pt x="143" y="9"/>
                    <a:pt x="141" y="0"/>
                    <a:pt x="141" y="9"/>
                  </a:cubicBezTo>
                  <a:cubicBezTo>
                    <a:pt x="141" y="18"/>
                    <a:pt x="132" y="18"/>
                    <a:pt x="123" y="21"/>
                  </a:cubicBezTo>
                  <a:cubicBezTo>
                    <a:pt x="114" y="24"/>
                    <a:pt x="120" y="16"/>
                    <a:pt x="113" y="14"/>
                  </a:cubicBezTo>
                  <a:cubicBezTo>
                    <a:pt x="110" y="28"/>
                    <a:pt x="103" y="16"/>
                    <a:pt x="102" y="25"/>
                  </a:cubicBezTo>
                  <a:cubicBezTo>
                    <a:pt x="102" y="34"/>
                    <a:pt x="96" y="27"/>
                    <a:pt x="89" y="34"/>
                  </a:cubicBezTo>
                  <a:cubicBezTo>
                    <a:pt x="81" y="40"/>
                    <a:pt x="96" y="45"/>
                    <a:pt x="90" y="48"/>
                  </a:cubicBezTo>
                  <a:cubicBezTo>
                    <a:pt x="85" y="52"/>
                    <a:pt x="98" y="54"/>
                    <a:pt x="94" y="59"/>
                  </a:cubicBezTo>
                  <a:cubicBezTo>
                    <a:pt x="90" y="64"/>
                    <a:pt x="87" y="52"/>
                    <a:pt x="83" y="54"/>
                  </a:cubicBezTo>
                  <a:cubicBezTo>
                    <a:pt x="78" y="57"/>
                    <a:pt x="76" y="46"/>
                    <a:pt x="72" y="53"/>
                  </a:cubicBezTo>
                  <a:cubicBezTo>
                    <a:pt x="67" y="59"/>
                    <a:pt x="64" y="50"/>
                    <a:pt x="57" y="56"/>
                  </a:cubicBezTo>
                  <a:cubicBezTo>
                    <a:pt x="51" y="62"/>
                    <a:pt x="45" y="66"/>
                    <a:pt x="42" y="60"/>
                  </a:cubicBezTo>
                  <a:cubicBezTo>
                    <a:pt x="38" y="55"/>
                    <a:pt x="37" y="58"/>
                    <a:pt x="31" y="57"/>
                  </a:cubicBezTo>
                  <a:cubicBezTo>
                    <a:pt x="26" y="55"/>
                    <a:pt x="32" y="64"/>
                    <a:pt x="25" y="66"/>
                  </a:cubicBezTo>
                  <a:cubicBezTo>
                    <a:pt x="21" y="67"/>
                    <a:pt x="18" y="50"/>
                    <a:pt x="7" y="58"/>
                  </a:cubicBezTo>
                  <a:cubicBezTo>
                    <a:pt x="13" y="65"/>
                    <a:pt x="0" y="77"/>
                    <a:pt x="7" y="76"/>
                  </a:cubicBezTo>
                  <a:cubicBezTo>
                    <a:pt x="22" y="74"/>
                    <a:pt x="14" y="82"/>
                    <a:pt x="20" y="82"/>
                  </a:cubicBezTo>
                  <a:cubicBezTo>
                    <a:pt x="26" y="82"/>
                    <a:pt x="28" y="72"/>
                    <a:pt x="29" y="81"/>
                  </a:cubicBezTo>
                  <a:cubicBezTo>
                    <a:pt x="36" y="81"/>
                    <a:pt x="37" y="87"/>
                    <a:pt x="42" y="86"/>
                  </a:cubicBezTo>
                  <a:cubicBezTo>
                    <a:pt x="46" y="85"/>
                    <a:pt x="43" y="78"/>
                    <a:pt x="49" y="77"/>
                  </a:cubicBezTo>
                  <a:cubicBezTo>
                    <a:pt x="55" y="76"/>
                    <a:pt x="57" y="79"/>
                    <a:pt x="66" y="76"/>
                  </a:cubicBezTo>
                  <a:cubicBezTo>
                    <a:pt x="78" y="72"/>
                    <a:pt x="70" y="76"/>
                    <a:pt x="71" y="79"/>
                  </a:cubicBezTo>
                  <a:cubicBezTo>
                    <a:pt x="71" y="81"/>
                    <a:pt x="75" y="80"/>
                    <a:pt x="74" y="83"/>
                  </a:cubicBezTo>
                  <a:cubicBezTo>
                    <a:pt x="73" y="87"/>
                    <a:pt x="85" y="91"/>
                    <a:pt x="109" y="94"/>
                  </a:cubicBezTo>
                  <a:cubicBezTo>
                    <a:pt x="119" y="96"/>
                    <a:pt x="117" y="98"/>
                    <a:pt x="124" y="96"/>
                  </a:cubicBezTo>
                  <a:cubicBezTo>
                    <a:pt x="131" y="95"/>
                    <a:pt x="128" y="103"/>
                    <a:pt x="134" y="96"/>
                  </a:cubicBezTo>
                  <a:cubicBezTo>
                    <a:pt x="139" y="90"/>
                    <a:pt x="140" y="89"/>
                    <a:pt x="149" y="90"/>
                  </a:cubicBezTo>
                  <a:cubicBezTo>
                    <a:pt x="158" y="92"/>
                    <a:pt x="153" y="87"/>
                    <a:pt x="160" y="88"/>
                  </a:cubicBezTo>
                  <a:cubicBezTo>
                    <a:pt x="167" y="89"/>
                    <a:pt x="167" y="90"/>
                    <a:pt x="166" y="85"/>
                  </a:cubicBezTo>
                  <a:cubicBezTo>
                    <a:pt x="166" y="81"/>
                    <a:pt x="168" y="81"/>
                    <a:pt x="170" y="81"/>
                  </a:cubicBezTo>
                  <a:cubicBezTo>
                    <a:pt x="171" y="80"/>
                    <a:pt x="177" y="74"/>
                    <a:pt x="178" y="73"/>
                  </a:cubicBezTo>
                  <a:cubicBezTo>
                    <a:pt x="180" y="72"/>
                    <a:pt x="177" y="72"/>
                    <a:pt x="177" y="65"/>
                  </a:cubicBezTo>
                  <a:cubicBezTo>
                    <a:pt x="176" y="60"/>
                    <a:pt x="181" y="63"/>
                    <a:pt x="183" y="59"/>
                  </a:cubicBezTo>
                  <a:cubicBezTo>
                    <a:pt x="185" y="55"/>
                    <a:pt x="176" y="53"/>
                    <a:pt x="177" y="52"/>
                  </a:cubicBezTo>
                  <a:cubicBezTo>
                    <a:pt x="180" y="50"/>
                    <a:pt x="187" y="53"/>
                    <a:pt x="191" y="52"/>
                  </a:cubicBezTo>
                  <a:cubicBezTo>
                    <a:pt x="195" y="52"/>
                    <a:pt x="190" y="45"/>
                    <a:pt x="194" y="40"/>
                  </a:cubicBezTo>
                  <a:cubicBezTo>
                    <a:pt x="181" y="26"/>
                    <a:pt x="188" y="27"/>
                    <a:pt x="190" y="1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7702328" y="2736869"/>
              <a:ext cx="526103" cy="299009"/>
            </a:xfrm>
            <a:custGeom>
              <a:avLst/>
              <a:gdLst/>
              <a:ahLst/>
              <a:cxnLst>
                <a:cxn ang="0">
                  <a:pos x="155" y="41"/>
                </a:cxn>
                <a:cxn ang="0">
                  <a:pos x="141" y="39"/>
                </a:cxn>
                <a:cxn ang="0">
                  <a:pos x="136" y="31"/>
                </a:cxn>
                <a:cxn ang="0">
                  <a:pos x="122" y="29"/>
                </a:cxn>
                <a:cxn ang="0">
                  <a:pos x="109" y="31"/>
                </a:cxn>
                <a:cxn ang="0">
                  <a:pos x="110" y="19"/>
                </a:cxn>
                <a:cxn ang="0">
                  <a:pos x="90" y="13"/>
                </a:cxn>
                <a:cxn ang="0">
                  <a:pos x="71" y="8"/>
                </a:cxn>
                <a:cxn ang="0">
                  <a:pos x="57" y="4"/>
                </a:cxn>
                <a:cxn ang="0">
                  <a:pos x="48" y="12"/>
                </a:cxn>
                <a:cxn ang="0">
                  <a:pos x="19" y="27"/>
                </a:cxn>
                <a:cxn ang="0">
                  <a:pos x="9" y="40"/>
                </a:cxn>
                <a:cxn ang="0">
                  <a:pos x="20" y="63"/>
                </a:cxn>
                <a:cxn ang="0">
                  <a:pos x="46" y="86"/>
                </a:cxn>
                <a:cxn ang="0">
                  <a:pos x="56" y="93"/>
                </a:cxn>
                <a:cxn ang="0">
                  <a:pos x="74" y="81"/>
                </a:cxn>
                <a:cxn ang="0">
                  <a:pos x="82" y="80"/>
                </a:cxn>
                <a:cxn ang="0">
                  <a:pos x="108" y="86"/>
                </a:cxn>
                <a:cxn ang="0">
                  <a:pos x="123" y="90"/>
                </a:cxn>
                <a:cxn ang="0">
                  <a:pos x="143" y="82"/>
                </a:cxn>
                <a:cxn ang="0">
                  <a:pos x="169" y="59"/>
                </a:cxn>
                <a:cxn ang="0">
                  <a:pos x="155" y="41"/>
                </a:cxn>
              </a:cxnLst>
              <a:rect l="0" t="0" r="r" b="b"/>
              <a:pathLst>
                <a:path w="169" h="96">
                  <a:moveTo>
                    <a:pt x="155" y="41"/>
                  </a:moveTo>
                  <a:cubicBezTo>
                    <a:pt x="144" y="37"/>
                    <a:pt x="147" y="44"/>
                    <a:pt x="141" y="39"/>
                  </a:cubicBezTo>
                  <a:cubicBezTo>
                    <a:pt x="136" y="34"/>
                    <a:pt x="144" y="33"/>
                    <a:pt x="136" y="31"/>
                  </a:cubicBezTo>
                  <a:cubicBezTo>
                    <a:pt x="128" y="29"/>
                    <a:pt x="118" y="24"/>
                    <a:pt x="122" y="29"/>
                  </a:cubicBezTo>
                  <a:cubicBezTo>
                    <a:pt x="125" y="33"/>
                    <a:pt x="121" y="44"/>
                    <a:pt x="109" y="31"/>
                  </a:cubicBezTo>
                  <a:cubicBezTo>
                    <a:pt x="98" y="19"/>
                    <a:pt x="113" y="23"/>
                    <a:pt x="110" y="19"/>
                  </a:cubicBezTo>
                  <a:cubicBezTo>
                    <a:pt x="106" y="14"/>
                    <a:pt x="106" y="20"/>
                    <a:pt x="90" y="13"/>
                  </a:cubicBezTo>
                  <a:cubicBezTo>
                    <a:pt x="74" y="6"/>
                    <a:pt x="84" y="0"/>
                    <a:pt x="71" y="8"/>
                  </a:cubicBezTo>
                  <a:cubicBezTo>
                    <a:pt x="63" y="13"/>
                    <a:pt x="61" y="2"/>
                    <a:pt x="57" y="4"/>
                  </a:cubicBezTo>
                  <a:cubicBezTo>
                    <a:pt x="53" y="6"/>
                    <a:pt x="63" y="9"/>
                    <a:pt x="48" y="12"/>
                  </a:cubicBezTo>
                  <a:cubicBezTo>
                    <a:pt x="33" y="16"/>
                    <a:pt x="32" y="23"/>
                    <a:pt x="19" y="27"/>
                  </a:cubicBezTo>
                  <a:cubicBezTo>
                    <a:pt x="6" y="31"/>
                    <a:pt x="0" y="32"/>
                    <a:pt x="9" y="40"/>
                  </a:cubicBezTo>
                  <a:cubicBezTo>
                    <a:pt x="18" y="49"/>
                    <a:pt x="1" y="54"/>
                    <a:pt x="20" y="63"/>
                  </a:cubicBezTo>
                  <a:cubicBezTo>
                    <a:pt x="30" y="67"/>
                    <a:pt x="29" y="73"/>
                    <a:pt x="46" y="86"/>
                  </a:cubicBezTo>
                  <a:cubicBezTo>
                    <a:pt x="53" y="88"/>
                    <a:pt x="47" y="96"/>
                    <a:pt x="56" y="93"/>
                  </a:cubicBezTo>
                  <a:cubicBezTo>
                    <a:pt x="65" y="90"/>
                    <a:pt x="74" y="90"/>
                    <a:pt x="74" y="81"/>
                  </a:cubicBezTo>
                  <a:cubicBezTo>
                    <a:pt x="74" y="72"/>
                    <a:pt x="76" y="81"/>
                    <a:pt x="82" y="80"/>
                  </a:cubicBezTo>
                  <a:cubicBezTo>
                    <a:pt x="89" y="78"/>
                    <a:pt x="101" y="90"/>
                    <a:pt x="108" y="86"/>
                  </a:cubicBezTo>
                  <a:cubicBezTo>
                    <a:pt x="115" y="82"/>
                    <a:pt x="122" y="90"/>
                    <a:pt x="123" y="90"/>
                  </a:cubicBezTo>
                  <a:cubicBezTo>
                    <a:pt x="129" y="77"/>
                    <a:pt x="135" y="87"/>
                    <a:pt x="143" y="82"/>
                  </a:cubicBezTo>
                  <a:cubicBezTo>
                    <a:pt x="156" y="75"/>
                    <a:pt x="143" y="68"/>
                    <a:pt x="169" y="59"/>
                  </a:cubicBezTo>
                  <a:cubicBezTo>
                    <a:pt x="167" y="52"/>
                    <a:pt x="165" y="45"/>
                    <a:pt x="155" y="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8489525" y="3499407"/>
              <a:ext cx="485634" cy="336875"/>
            </a:xfrm>
            <a:custGeom>
              <a:avLst/>
              <a:gdLst/>
              <a:ahLst/>
              <a:cxnLst>
                <a:cxn ang="0">
                  <a:pos x="125" y="7"/>
                </a:cxn>
                <a:cxn ang="0">
                  <a:pos x="89" y="17"/>
                </a:cxn>
                <a:cxn ang="0">
                  <a:pos x="60" y="17"/>
                </a:cxn>
                <a:cxn ang="0">
                  <a:pos x="37" y="17"/>
                </a:cxn>
                <a:cxn ang="0">
                  <a:pos x="15" y="15"/>
                </a:cxn>
                <a:cxn ang="0">
                  <a:pos x="11" y="1"/>
                </a:cxn>
                <a:cxn ang="0">
                  <a:pos x="4" y="18"/>
                </a:cxn>
                <a:cxn ang="0">
                  <a:pos x="16" y="42"/>
                </a:cxn>
                <a:cxn ang="0">
                  <a:pos x="5" y="52"/>
                </a:cxn>
                <a:cxn ang="0">
                  <a:pos x="3" y="67"/>
                </a:cxn>
                <a:cxn ang="0">
                  <a:pos x="17" y="81"/>
                </a:cxn>
                <a:cxn ang="0">
                  <a:pos x="17" y="100"/>
                </a:cxn>
                <a:cxn ang="0">
                  <a:pos x="31" y="99"/>
                </a:cxn>
                <a:cxn ang="0">
                  <a:pos x="51" y="94"/>
                </a:cxn>
                <a:cxn ang="0">
                  <a:pos x="59" y="96"/>
                </a:cxn>
                <a:cxn ang="0">
                  <a:pos x="70" y="100"/>
                </a:cxn>
                <a:cxn ang="0">
                  <a:pos x="91" y="101"/>
                </a:cxn>
                <a:cxn ang="0">
                  <a:pos x="101" y="88"/>
                </a:cxn>
                <a:cxn ang="0">
                  <a:pos x="107" y="81"/>
                </a:cxn>
                <a:cxn ang="0">
                  <a:pos x="118" y="77"/>
                </a:cxn>
                <a:cxn ang="0">
                  <a:pos x="133" y="81"/>
                </a:cxn>
                <a:cxn ang="0">
                  <a:pos x="143" y="79"/>
                </a:cxn>
                <a:cxn ang="0">
                  <a:pos x="135" y="67"/>
                </a:cxn>
                <a:cxn ang="0">
                  <a:pos x="133" y="57"/>
                </a:cxn>
                <a:cxn ang="0">
                  <a:pos x="142" y="34"/>
                </a:cxn>
                <a:cxn ang="0">
                  <a:pos x="156" y="18"/>
                </a:cxn>
                <a:cxn ang="0">
                  <a:pos x="142" y="13"/>
                </a:cxn>
                <a:cxn ang="0">
                  <a:pos x="125" y="7"/>
                </a:cxn>
              </a:cxnLst>
              <a:rect l="0" t="0" r="r" b="b"/>
              <a:pathLst>
                <a:path w="156" h="108">
                  <a:moveTo>
                    <a:pt x="125" y="7"/>
                  </a:moveTo>
                  <a:cubicBezTo>
                    <a:pt x="118" y="0"/>
                    <a:pt x="98" y="9"/>
                    <a:pt x="89" y="17"/>
                  </a:cubicBezTo>
                  <a:cubicBezTo>
                    <a:pt x="77" y="27"/>
                    <a:pt x="69" y="18"/>
                    <a:pt x="60" y="17"/>
                  </a:cubicBezTo>
                  <a:cubicBezTo>
                    <a:pt x="51" y="16"/>
                    <a:pt x="48" y="24"/>
                    <a:pt x="37" y="17"/>
                  </a:cubicBezTo>
                  <a:cubicBezTo>
                    <a:pt x="25" y="10"/>
                    <a:pt x="22" y="20"/>
                    <a:pt x="15" y="15"/>
                  </a:cubicBezTo>
                  <a:cubicBezTo>
                    <a:pt x="9" y="10"/>
                    <a:pt x="30" y="9"/>
                    <a:pt x="11" y="1"/>
                  </a:cubicBezTo>
                  <a:cubicBezTo>
                    <a:pt x="10" y="13"/>
                    <a:pt x="0" y="4"/>
                    <a:pt x="4" y="18"/>
                  </a:cubicBezTo>
                  <a:cubicBezTo>
                    <a:pt x="9" y="38"/>
                    <a:pt x="23" y="32"/>
                    <a:pt x="16" y="42"/>
                  </a:cubicBezTo>
                  <a:cubicBezTo>
                    <a:pt x="10" y="52"/>
                    <a:pt x="4" y="44"/>
                    <a:pt x="5" y="52"/>
                  </a:cubicBezTo>
                  <a:cubicBezTo>
                    <a:pt x="5" y="60"/>
                    <a:pt x="12" y="62"/>
                    <a:pt x="3" y="67"/>
                  </a:cubicBezTo>
                  <a:cubicBezTo>
                    <a:pt x="7" y="77"/>
                    <a:pt x="13" y="74"/>
                    <a:pt x="17" y="81"/>
                  </a:cubicBezTo>
                  <a:cubicBezTo>
                    <a:pt x="20" y="89"/>
                    <a:pt x="16" y="95"/>
                    <a:pt x="17" y="100"/>
                  </a:cubicBezTo>
                  <a:cubicBezTo>
                    <a:pt x="26" y="106"/>
                    <a:pt x="21" y="96"/>
                    <a:pt x="31" y="99"/>
                  </a:cubicBezTo>
                  <a:cubicBezTo>
                    <a:pt x="41" y="101"/>
                    <a:pt x="47" y="90"/>
                    <a:pt x="51" y="94"/>
                  </a:cubicBezTo>
                  <a:cubicBezTo>
                    <a:pt x="55" y="97"/>
                    <a:pt x="55" y="88"/>
                    <a:pt x="59" y="96"/>
                  </a:cubicBezTo>
                  <a:cubicBezTo>
                    <a:pt x="64" y="104"/>
                    <a:pt x="64" y="93"/>
                    <a:pt x="70" y="100"/>
                  </a:cubicBezTo>
                  <a:cubicBezTo>
                    <a:pt x="76" y="108"/>
                    <a:pt x="80" y="102"/>
                    <a:pt x="91" y="101"/>
                  </a:cubicBezTo>
                  <a:cubicBezTo>
                    <a:pt x="103" y="101"/>
                    <a:pt x="87" y="82"/>
                    <a:pt x="101" y="88"/>
                  </a:cubicBezTo>
                  <a:cubicBezTo>
                    <a:pt x="102" y="81"/>
                    <a:pt x="106" y="88"/>
                    <a:pt x="107" y="81"/>
                  </a:cubicBezTo>
                  <a:cubicBezTo>
                    <a:pt x="109" y="73"/>
                    <a:pt x="112" y="84"/>
                    <a:pt x="118" y="77"/>
                  </a:cubicBezTo>
                  <a:cubicBezTo>
                    <a:pt x="125" y="71"/>
                    <a:pt x="128" y="81"/>
                    <a:pt x="133" y="81"/>
                  </a:cubicBezTo>
                  <a:cubicBezTo>
                    <a:pt x="139" y="81"/>
                    <a:pt x="137" y="79"/>
                    <a:pt x="143" y="79"/>
                  </a:cubicBezTo>
                  <a:cubicBezTo>
                    <a:pt x="143" y="70"/>
                    <a:pt x="134" y="75"/>
                    <a:pt x="135" y="67"/>
                  </a:cubicBezTo>
                  <a:cubicBezTo>
                    <a:pt x="137" y="60"/>
                    <a:pt x="119" y="66"/>
                    <a:pt x="133" y="57"/>
                  </a:cubicBezTo>
                  <a:cubicBezTo>
                    <a:pt x="146" y="48"/>
                    <a:pt x="134" y="46"/>
                    <a:pt x="142" y="34"/>
                  </a:cubicBezTo>
                  <a:cubicBezTo>
                    <a:pt x="149" y="22"/>
                    <a:pt x="156" y="42"/>
                    <a:pt x="156" y="18"/>
                  </a:cubicBezTo>
                  <a:cubicBezTo>
                    <a:pt x="151" y="17"/>
                    <a:pt x="146" y="19"/>
                    <a:pt x="142" y="13"/>
                  </a:cubicBezTo>
                  <a:cubicBezTo>
                    <a:pt x="135" y="3"/>
                    <a:pt x="130" y="13"/>
                    <a:pt x="125" y="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8225820" y="3291798"/>
              <a:ext cx="342032" cy="470058"/>
            </a:xfrm>
            <a:custGeom>
              <a:avLst/>
              <a:gdLst/>
              <a:ahLst/>
              <a:cxnLst>
                <a:cxn ang="0">
                  <a:pos x="89" y="85"/>
                </a:cxn>
                <a:cxn ang="0">
                  <a:pos x="96" y="68"/>
                </a:cxn>
                <a:cxn ang="0">
                  <a:pos x="91" y="52"/>
                </a:cxn>
                <a:cxn ang="0">
                  <a:pos x="80" y="57"/>
                </a:cxn>
                <a:cxn ang="0">
                  <a:pos x="66" y="39"/>
                </a:cxn>
                <a:cxn ang="0">
                  <a:pos x="49" y="19"/>
                </a:cxn>
                <a:cxn ang="0">
                  <a:pos x="36" y="2"/>
                </a:cxn>
                <a:cxn ang="0">
                  <a:pos x="19" y="1"/>
                </a:cxn>
                <a:cxn ang="0">
                  <a:pos x="0" y="9"/>
                </a:cxn>
                <a:cxn ang="0">
                  <a:pos x="6" y="29"/>
                </a:cxn>
                <a:cxn ang="0">
                  <a:pos x="15" y="35"/>
                </a:cxn>
                <a:cxn ang="0">
                  <a:pos x="5" y="46"/>
                </a:cxn>
                <a:cxn ang="0">
                  <a:pos x="8" y="60"/>
                </a:cxn>
                <a:cxn ang="0">
                  <a:pos x="20" y="77"/>
                </a:cxn>
                <a:cxn ang="0">
                  <a:pos x="11" y="76"/>
                </a:cxn>
                <a:cxn ang="0">
                  <a:pos x="18" y="91"/>
                </a:cxn>
                <a:cxn ang="0">
                  <a:pos x="11" y="93"/>
                </a:cxn>
                <a:cxn ang="0">
                  <a:pos x="39" y="115"/>
                </a:cxn>
                <a:cxn ang="0">
                  <a:pos x="30" y="122"/>
                </a:cxn>
                <a:cxn ang="0">
                  <a:pos x="31" y="126"/>
                </a:cxn>
                <a:cxn ang="0">
                  <a:pos x="39" y="135"/>
                </a:cxn>
                <a:cxn ang="0">
                  <a:pos x="44" y="149"/>
                </a:cxn>
                <a:cxn ang="0">
                  <a:pos x="54" y="140"/>
                </a:cxn>
                <a:cxn ang="0">
                  <a:pos x="69" y="136"/>
                </a:cxn>
                <a:cxn ang="0">
                  <a:pos x="88" y="134"/>
                </a:cxn>
                <a:cxn ang="0">
                  <a:pos x="90" y="119"/>
                </a:cxn>
                <a:cxn ang="0">
                  <a:pos x="101" y="109"/>
                </a:cxn>
                <a:cxn ang="0">
                  <a:pos x="89" y="85"/>
                </a:cxn>
              </a:cxnLst>
              <a:rect l="0" t="0" r="r" b="b"/>
              <a:pathLst>
                <a:path w="110" h="151">
                  <a:moveTo>
                    <a:pt x="89" y="85"/>
                  </a:moveTo>
                  <a:cubicBezTo>
                    <a:pt x="85" y="71"/>
                    <a:pt x="95" y="80"/>
                    <a:pt x="96" y="68"/>
                  </a:cubicBezTo>
                  <a:cubicBezTo>
                    <a:pt x="81" y="54"/>
                    <a:pt x="110" y="62"/>
                    <a:pt x="91" y="52"/>
                  </a:cubicBezTo>
                  <a:cubicBezTo>
                    <a:pt x="85" y="49"/>
                    <a:pt x="90" y="60"/>
                    <a:pt x="80" y="57"/>
                  </a:cubicBezTo>
                  <a:cubicBezTo>
                    <a:pt x="67" y="54"/>
                    <a:pt x="62" y="44"/>
                    <a:pt x="66" y="39"/>
                  </a:cubicBezTo>
                  <a:cubicBezTo>
                    <a:pt x="72" y="30"/>
                    <a:pt x="46" y="34"/>
                    <a:pt x="49" y="19"/>
                  </a:cubicBezTo>
                  <a:cubicBezTo>
                    <a:pt x="50" y="12"/>
                    <a:pt x="42" y="12"/>
                    <a:pt x="36" y="2"/>
                  </a:cubicBezTo>
                  <a:cubicBezTo>
                    <a:pt x="26" y="1"/>
                    <a:pt x="23" y="0"/>
                    <a:pt x="19" y="1"/>
                  </a:cubicBezTo>
                  <a:cubicBezTo>
                    <a:pt x="15" y="1"/>
                    <a:pt x="12" y="6"/>
                    <a:pt x="0" y="9"/>
                  </a:cubicBezTo>
                  <a:cubicBezTo>
                    <a:pt x="5" y="14"/>
                    <a:pt x="3" y="26"/>
                    <a:pt x="6" y="29"/>
                  </a:cubicBezTo>
                  <a:cubicBezTo>
                    <a:pt x="13" y="36"/>
                    <a:pt x="17" y="31"/>
                    <a:pt x="15" y="35"/>
                  </a:cubicBezTo>
                  <a:cubicBezTo>
                    <a:pt x="13" y="38"/>
                    <a:pt x="7" y="34"/>
                    <a:pt x="5" y="46"/>
                  </a:cubicBezTo>
                  <a:cubicBezTo>
                    <a:pt x="17" y="43"/>
                    <a:pt x="15" y="43"/>
                    <a:pt x="8" y="60"/>
                  </a:cubicBezTo>
                  <a:cubicBezTo>
                    <a:pt x="5" y="66"/>
                    <a:pt x="23" y="74"/>
                    <a:pt x="20" y="77"/>
                  </a:cubicBezTo>
                  <a:cubicBezTo>
                    <a:pt x="16" y="80"/>
                    <a:pt x="12" y="74"/>
                    <a:pt x="11" y="76"/>
                  </a:cubicBezTo>
                  <a:cubicBezTo>
                    <a:pt x="10" y="76"/>
                    <a:pt x="21" y="87"/>
                    <a:pt x="18" y="91"/>
                  </a:cubicBezTo>
                  <a:cubicBezTo>
                    <a:pt x="16" y="93"/>
                    <a:pt x="15" y="86"/>
                    <a:pt x="11" y="93"/>
                  </a:cubicBezTo>
                  <a:cubicBezTo>
                    <a:pt x="18" y="105"/>
                    <a:pt x="38" y="111"/>
                    <a:pt x="39" y="115"/>
                  </a:cubicBezTo>
                  <a:cubicBezTo>
                    <a:pt x="40" y="119"/>
                    <a:pt x="24" y="119"/>
                    <a:pt x="30" y="122"/>
                  </a:cubicBezTo>
                  <a:cubicBezTo>
                    <a:pt x="33" y="123"/>
                    <a:pt x="29" y="123"/>
                    <a:pt x="31" y="126"/>
                  </a:cubicBezTo>
                  <a:cubicBezTo>
                    <a:pt x="37" y="128"/>
                    <a:pt x="31" y="133"/>
                    <a:pt x="39" y="135"/>
                  </a:cubicBezTo>
                  <a:cubicBezTo>
                    <a:pt x="46" y="138"/>
                    <a:pt x="44" y="143"/>
                    <a:pt x="44" y="149"/>
                  </a:cubicBezTo>
                  <a:cubicBezTo>
                    <a:pt x="51" y="151"/>
                    <a:pt x="43" y="143"/>
                    <a:pt x="54" y="140"/>
                  </a:cubicBezTo>
                  <a:cubicBezTo>
                    <a:pt x="65" y="137"/>
                    <a:pt x="60" y="135"/>
                    <a:pt x="69" y="136"/>
                  </a:cubicBezTo>
                  <a:cubicBezTo>
                    <a:pt x="78" y="138"/>
                    <a:pt x="80" y="132"/>
                    <a:pt x="88" y="134"/>
                  </a:cubicBezTo>
                  <a:cubicBezTo>
                    <a:pt x="97" y="129"/>
                    <a:pt x="90" y="127"/>
                    <a:pt x="90" y="119"/>
                  </a:cubicBezTo>
                  <a:cubicBezTo>
                    <a:pt x="89" y="111"/>
                    <a:pt x="95" y="119"/>
                    <a:pt x="101" y="109"/>
                  </a:cubicBezTo>
                  <a:cubicBezTo>
                    <a:pt x="108" y="99"/>
                    <a:pt x="94" y="105"/>
                    <a:pt x="89" y="8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8023473" y="3014986"/>
              <a:ext cx="516965" cy="329041"/>
            </a:xfrm>
            <a:custGeom>
              <a:avLst/>
              <a:gdLst/>
              <a:ahLst/>
              <a:cxnLst>
                <a:cxn ang="0">
                  <a:pos x="165" y="24"/>
                </a:cxn>
                <a:cxn ang="0">
                  <a:pos x="161" y="21"/>
                </a:cxn>
                <a:cxn ang="0">
                  <a:pos x="146" y="9"/>
                </a:cxn>
                <a:cxn ang="0">
                  <a:pos x="136" y="11"/>
                </a:cxn>
                <a:cxn ang="0">
                  <a:pos x="126" y="5"/>
                </a:cxn>
                <a:cxn ang="0">
                  <a:pos x="110" y="4"/>
                </a:cxn>
                <a:cxn ang="0">
                  <a:pos x="102" y="15"/>
                </a:cxn>
                <a:cxn ang="0">
                  <a:pos x="93" y="20"/>
                </a:cxn>
                <a:cxn ang="0">
                  <a:pos x="83" y="19"/>
                </a:cxn>
                <a:cxn ang="0">
                  <a:pos x="67" y="22"/>
                </a:cxn>
                <a:cxn ang="0">
                  <a:pos x="66" y="31"/>
                </a:cxn>
                <a:cxn ang="0">
                  <a:pos x="48" y="34"/>
                </a:cxn>
                <a:cxn ang="0">
                  <a:pos x="24" y="23"/>
                </a:cxn>
                <a:cxn ang="0">
                  <a:pos x="21" y="35"/>
                </a:cxn>
                <a:cxn ang="0">
                  <a:pos x="7" y="35"/>
                </a:cxn>
                <a:cxn ang="0">
                  <a:pos x="13" y="42"/>
                </a:cxn>
                <a:cxn ang="0">
                  <a:pos x="7" y="48"/>
                </a:cxn>
                <a:cxn ang="0">
                  <a:pos x="8" y="56"/>
                </a:cxn>
                <a:cxn ang="0">
                  <a:pos x="0" y="64"/>
                </a:cxn>
                <a:cxn ang="0">
                  <a:pos x="9" y="78"/>
                </a:cxn>
                <a:cxn ang="0">
                  <a:pos x="32" y="97"/>
                </a:cxn>
                <a:cxn ang="0">
                  <a:pos x="55" y="104"/>
                </a:cxn>
                <a:cxn ang="0">
                  <a:pos x="65" y="98"/>
                </a:cxn>
                <a:cxn ang="0">
                  <a:pos x="84" y="90"/>
                </a:cxn>
                <a:cxn ang="0">
                  <a:pos x="101" y="91"/>
                </a:cxn>
                <a:cxn ang="0">
                  <a:pos x="112" y="89"/>
                </a:cxn>
                <a:cxn ang="0">
                  <a:pos x="114" y="86"/>
                </a:cxn>
                <a:cxn ang="0">
                  <a:pos x="120" y="87"/>
                </a:cxn>
                <a:cxn ang="0">
                  <a:pos x="134" y="65"/>
                </a:cxn>
                <a:cxn ang="0">
                  <a:pos x="140" y="52"/>
                </a:cxn>
                <a:cxn ang="0">
                  <a:pos x="149" y="36"/>
                </a:cxn>
                <a:cxn ang="0">
                  <a:pos x="166" y="26"/>
                </a:cxn>
                <a:cxn ang="0">
                  <a:pos x="165" y="24"/>
                </a:cxn>
              </a:cxnLst>
              <a:rect l="0" t="0" r="r" b="b"/>
              <a:pathLst>
                <a:path w="166" h="106">
                  <a:moveTo>
                    <a:pt x="165" y="24"/>
                  </a:moveTo>
                  <a:cubicBezTo>
                    <a:pt x="166" y="23"/>
                    <a:pt x="166" y="20"/>
                    <a:pt x="161" y="21"/>
                  </a:cubicBezTo>
                  <a:cubicBezTo>
                    <a:pt x="156" y="22"/>
                    <a:pt x="159" y="14"/>
                    <a:pt x="146" y="9"/>
                  </a:cubicBezTo>
                  <a:cubicBezTo>
                    <a:pt x="146" y="10"/>
                    <a:pt x="138" y="13"/>
                    <a:pt x="136" y="11"/>
                  </a:cubicBezTo>
                  <a:cubicBezTo>
                    <a:pt x="134" y="9"/>
                    <a:pt x="133" y="0"/>
                    <a:pt x="126" y="5"/>
                  </a:cubicBezTo>
                  <a:cubicBezTo>
                    <a:pt x="120" y="9"/>
                    <a:pt x="117" y="3"/>
                    <a:pt x="110" y="4"/>
                  </a:cubicBezTo>
                  <a:cubicBezTo>
                    <a:pt x="104" y="5"/>
                    <a:pt x="106" y="13"/>
                    <a:pt x="102" y="15"/>
                  </a:cubicBezTo>
                  <a:cubicBezTo>
                    <a:pt x="101" y="16"/>
                    <a:pt x="96" y="19"/>
                    <a:pt x="93" y="20"/>
                  </a:cubicBezTo>
                  <a:cubicBezTo>
                    <a:pt x="90" y="21"/>
                    <a:pt x="85" y="12"/>
                    <a:pt x="83" y="19"/>
                  </a:cubicBezTo>
                  <a:cubicBezTo>
                    <a:pt x="81" y="26"/>
                    <a:pt x="74" y="20"/>
                    <a:pt x="67" y="22"/>
                  </a:cubicBezTo>
                  <a:cubicBezTo>
                    <a:pt x="60" y="24"/>
                    <a:pt x="67" y="31"/>
                    <a:pt x="66" y="31"/>
                  </a:cubicBezTo>
                  <a:cubicBezTo>
                    <a:pt x="64" y="31"/>
                    <a:pt x="61" y="32"/>
                    <a:pt x="48" y="34"/>
                  </a:cubicBezTo>
                  <a:cubicBezTo>
                    <a:pt x="35" y="36"/>
                    <a:pt x="32" y="24"/>
                    <a:pt x="24" y="23"/>
                  </a:cubicBezTo>
                  <a:cubicBezTo>
                    <a:pt x="20" y="28"/>
                    <a:pt x="25" y="35"/>
                    <a:pt x="21" y="35"/>
                  </a:cubicBezTo>
                  <a:cubicBezTo>
                    <a:pt x="17" y="36"/>
                    <a:pt x="10" y="33"/>
                    <a:pt x="7" y="35"/>
                  </a:cubicBezTo>
                  <a:cubicBezTo>
                    <a:pt x="6" y="36"/>
                    <a:pt x="15" y="38"/>
                    <a:pt x="13" y="42"/>
                  </a:cubicBezTo>
                  <a:cubicBezTo>
                    <a:pt x="11" y="46"/>
                    <a:pt x="6" y="43"/>
                    <a:pt x="7" y="48"/>
                  </a:cubicBezTo>
                  <a:cubicBezTo>
                    <a:pt x="7" y="55"/>
                    <a:pt x="10" y="55"/>
                    <a:pt x="8" y="56"/>
                  </a:cubicBezTo>
                  <a:cubicBezTo>
                    <a:pt x="7" y="57"/>
                    <a:pt x="1" y="63"/>
                    <a:pt x="0" y="64"/>
                  </a:cubicBezTo>
                  <a:cubicBezTo>
                    <a:pt x="8" y="65"/>
                    <a:pt x="3" y="74"/>
                    <a:pt x="9" y="78"/>
                  </a:cubicBezTo>
                  <a:cubicBezTo>
                    <a:pt x="32" y="92"/>
                    <a:pt x="25" y="97"/>
                    <a:pt x="32" y="97"/>
                  </a:cubicBezTo>
                  <a:cubicBezTo>
                    <a:pt x="38" y="97"/>
                    <a:pt x="48" y="106"/>
                    <a:pt x="55" y="104"/>
                  </a:cubicBezTo>
                  <a:cubicBezTo>
                    <a:pt x="62" y="102"/>
                    <a:pt x="58" y="97"/>
                    <a:pt x="65" y="98"/>
                  </a:cubicBezTo>
                  <a:cubicBezTo>
                    <a:pt x="77" y="95"/>
                    <a:pt x="80" y="90"/>
                    <a:pt x="84" y="90"/>
                  </a:cubicBezTo>
                  <a:cubicBezTo>
                    <a:pt x="88" y="89"/>
                    <a:pt x="91" y="90"/>
                    <a:pt x="101" y="91"/>
                  </a:cubicBezTo>
                  <a:cubicBezTo>
                    <a:pt x="102" y="90"/>
                    <a:pt x="107" y="90"/>
                    <a:pt x="112" y="89"/>
                  </a:cubicBezTo>
                  <a:cubicBezTo>
                    <a:pt x="116" y="88"/>
                    <a:pt x="110" y="87"/>
                    <a:pt x="114" y="86"/>
                  </a:cubicBezTo>
                  <a:cubicBezTo>
                    <a:pt x="117" y="85"/>
                    <a:pt x="118" y="88"/>
                    <a:pt x="120" y="87"/>
                  </a:cubicBezTo>
                  <a:cubicBezTo>
                    <a:pt x="123" y="87"/>
                    <a:pt x="130" y="72"/>
                    <a:pt x="134" y="65"/>
                  </a:cubicBezTo>
                  <a:cubicBezTo>
                    <a:pt x="138" y="57"/>
                    <a:pt x="132" y="60"/>
                    <a:pt x="140" y="52"/>
                  </a:cubicBezTo>
                  <a:cubicBezTo>
                    <a:pt x="149" y="42"/>
                    <a:pt x="143" y="42"/>
                    <a:pt x="149" y="36"/>
                  </a:cubicBezTo>
                  <a:cubicBezTo>
                    <a:pt x="155" y="28"/>
                    <a:pt x="156" y="39"/>
                    <a:pt x="166" y="26"/>
                  </a:cubicBezTo>
                  <a:cubicBezTo>
                    <a:pt x="165" y="25"/>
                    <a:pt x="165" y="24"/>
                    <a:pt x="165" y="2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8057415" y="2902695"/>
              <a:ext cx="458219" cy="223278"/>
            </a:xfrm>
            <a:custGeom>
              <a:avLst/>
              <a:gdLst/>
              <a:ahLst/>
              <a:cxnLst>
                <a:cxn ang="0">
                  <a:pos x="131" y="13"/>
                </a:cxn>
                <a:cxn ang="0">
                  <a:pos x="95" y="10"/>
                </a:cxn>
                <a:cxn ang="0">
                  <a:pos x="84" y="18"/>
                </a:cxn>
                <a:cxn ang="0">
                  <a:pos x="79" y="14"/>
                </a:cxn>
                <a:cxn ang="0">
                  <a:pos x="66" y="6"/>
                </a:cxn>
                <a:cxn ang="0">
                  <a:pos x="58" y="9"/>
                </a:cxn>
                <a:cxn ang="0">
                  <a:pos x="55" y="6"/>
                </a:cxn>
                <a:cxn ang="0">
                  <a:pos x="29" y="29"/>
                </a:cxn>
                <a:cxn ang="0">
                  <a:pos x="9" y="37"/>
                </a:cxn>
                <a:cxn ang="0">
                  <a:pos x="13" y="59"/>
                </a:cxn>
                <a:cxn ang="0">
                  <a:pos x="37" y="70"/>
                </a:cxn>
                <a:cxn ang="0">
                  <a:pos x="55" y="67"/>
                </a:cxn>
                <a:cxn ang="0">
                  <a:pos x="56" y="58"/>
                </a:cxn>
                <a:cxn ang="0">
                  <a:pos x="72" y="55"/>
                </a:cxn>
                <a:cxn ang="0">
                  <a:pos x="82" y="56"/>
                </a:cxn>
                <a:cxn ang="0">
                  <a:pos x="91" y="51"/>
                </a:cxn>
                <a:cxn ang="0">
                  <a:pos x="99" y="40"/>
                </a:cxn>
                <a:cxn ang="0">
                  <a:pos x="115" y="41"/>
                </a:cxn>
                <a:cxn ang="0">
                  <a:pos x="125" y="47"/>
                </a:cxn>
                <a:cxn ang="0">
                  <a:pos x="135" y="45"/>
                </a:cxn>
                <a:cxn ang="0">
                  <a:pos x="143" y="31"/>
                </a:cxn>
                <a:cxn ang="0">
                  <a:pos x="146" y="22"/>
                </a:cxn>
                <a:cxn ang="0">
                  <a:pos x="131" y="13"/>
                </a:cxn>
              </a:cxnLst>
              <a:rect l="0" t="0" r="r" b="b"/>
              <a:pathLst>
                <a:path w="147" h="72">
                  <a:moveTo>
                    <a:pt x="131" y="13"/>
                  </a:moveTo>
                  <a:cubicBezTo>
                    <a:pt x="117" y="8"/>
                    <a:pt x="99" y="10"/>
                    <a:pt x="95" y="10"/>
                  </a:cubicBezTo>
                  <a:cubicBezTo>
                    <a:pt x="89" y="9"/>
                    <a:pt x="87" y="20"/>
                    <a:pt x="84" y="18"/>
                  </a:cubicBezTo>
                  <a:cubicBezTo>
                    <a:pt x="81" y="15"/>
                    <a:pt x="77" y="19"/>
                    <a:pt x="79" y="14"/>
                  </a:cubicBezTo>
                  <a:cubicBezTo>
                    <a:pt x="81" y="6"/>
                    <a:pt x="70" y="0"/>
                    <a:pt x="66" y="6"/>
                  </a:cubicBezTo>
                  <a:cubicBezTo>
                    <a:pt x="61" y="12"/>
                    <a:pt x="58" y="12"/>
                    <a:pt x="58" y="9"/>
                  </a:cubicBezTo>
                  <a:cubicBezTo>
                    <a:pt x="58" y="6"/>
                    <a:pt x="57" y="7"/>
                    <a:pt x="55" y="6"/>
                  </a:cubicBezTo>
                  <a:cubicBezTo>
                    <a:pt x="29" y="15"/>
                    <a:pt x="42" y="22"/>
                    <a:pt x="29" y="29"/>
                  </a:cubicBezTo>
                  <a:cubicBezTo>
                    <a:pt x="21" y="34"/>
                    <a:pt x="15" y="24"/>
                    <a:pt x="9" y="37"/>
                  </a:cubicBezTo>
                  <a:cubicBezTo>
                    <a:pt x="7" y="46"/>
                    <a:pt x="0" y="45"/>
                    <a:pt x="13" y="59"/>
                  </a:cubicBezTo>
                  <a:cubicBezTo>
                    <a:pt x="21" y="60"/>
                    <a:pt x="24" y="72"/>
                    <a:pt x="37" y="70"/>
                  </a:cubicBezTo>
                  <a:cubicBezTo>
                    <a:pt x="50" y="68"/>
                    <a:pt x="53" y="67"/>
                    <a:pt x="55" y="67"/>
                  </a:cubicBezTo>
                  <a:cubicBezTo>
                    <a:pt x="56" y="67"/>
                    <a:pt x="49" y="60"/>
                    <a:pt x="56" y="58"/>
                  </a:cubicBezTo>
                  <a:cubicBezTo>
                    <a:pt x="63" y="56"/>
                    <a:pt x="70" y="62"/>
                    <a:pt x="72" y="55"/>
                  </a:cubicBezTo>
                  <a:cubicBezTo>
                    <a:pt x="74" y="48"/>
                    <a:pt x="79" y="57"/>
                    <a:pt x="82" y="56"/>
                  </a:cubicBezTo>
                  <a:cubicBezTo>
                    <a:pt x="85" y="55"/>
                    <a:pt x="90" y="52"/>
                    <a:pt x="91" y="51"/>
                  </a:cubicBezTo>
                  <a:cubicBezTo>
                    <a:pt x="95" y="49"/>
                    <a:pt x="93" y="41"/>
                    <a:pt x="99" y="40"/>
                  </a:cubicBezTo>
                  <a:cubicBezTo>
                    <a:pt x="106" y="39"/>
                    <a:pt x="109" y="45"/>
                    <a:pt x="115" y="41"/>
                  </a:cubicBezTo>
                  <a:cubicBezTo>
                    <a:pt x="122" y="36"/>
                    <a:pt x="123" y="45"/>
                    <a:pt x="125" y="47"/>
                  </a:cubicBezTo>
                  <a:cubicBezTo>
                    <a:pt x="127" y="49"/>
                    <a:pt x="135" y="46"/>
                    <a:pt x="135" y="45"/>
                  </a:cubicBezTo>
                  <a:cubicBezTo>
                    <a:pt x="138" y="34"/>
                    <a:pt x="142" y="36"/>
                    <a:pt x="143" y="31"/>
                  </a:cubicBezTo>
                  <a:cubicBezTo>
                    <a:pt x="145" y="25"/>
                    <a:pt x="147" y="25"/>
                    <a:pt x="146" y="22"/>
                  </a:cubicBezTo>
                  <a:cubicBezTo>
                    <a:pt x="129" y="17"/>
                    <a:pt x="135" y="14"/>
                    <a:pt x="131" y="1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7808071" y="3213455"/>
              <a:ext cx="242817" cy="168437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65" y="4"/>
                </a:cxn>
                <a:cxn ang="0">
                  <a:pos x="59" y="7"/>
                </a:cxn>
                <a:cxn ang="0">
                  <a:pos x="48" y="9"/>
                </a:cxn>
                <a:cxn ang="0">
                  <a:pos x="33" y="15"/>
                </a:cxn>
                <a:cxn ang="0">
                  <a:pos x="23" y="15"/>
                </a:cxn>
                <a:cxn ang="0">
                  <a:pos x="8" y="13"/>
                </a:cxn>
                <a:cxn ang="0">
                  <a:pos x="1" y="22"/>
                </a:cxn>
                <a:cxn ang="0">
                  <a:pos x="6" y="27"/>
                </a:cxn>
                <a:cxn ang="0">
                  <a:pos x="7" y="38"/>
                </a:cxn>
                <a:cxn ang="0">
                  <a:pos x="8" y="46"/>
                </a:cxn>
                <a:cxn ang="0">
                  <a:pos x="4" y="50"/>
                </a:cxn>
                <a:cxn ang="0">
                  <a:pos x="32" y="46"/>
                </a:cxn>
                <a:cxn ang="0">
                  <a:pos x="40" y="49"/>
                </a:cxn>
                <a:cxn ang="0">
                  <a:pos x="48" y="48"/>
                </a:cxn>
                <a:cxn ang="0">
                  <a:pos x="58" y="36"/>
                </a:cxn>
                <a:cxn ang="0">
                  <a:pos x="55" y="25"/>
                </a:cxn>
                <a:cxn ang="0">
                  <a:pos x="71" y="18"/>
                </a:cxn>
                <a:cxn ang="0">
                  <a:pos x="71" y="13"/>
                </a:cxn>
                <a:cxn ang="0">
                  <a:pos x="78" y="14"/>
                </a:cxn>
                <a:cxn ang="0">
                  <a:pos x="69" y="0"/>
                </a:cxn>
              </a:cxnLst>
              <a:rect l="0" t="0" r="r" b="b"/>
              <a:pathLst>
                <a:path w="78" h="54">
                  <a:moveTo>
                    <a:pt x="69" y="0"/>
                  </a:moveTo>
                  <a:cubicBezTo>
                    <a:pt x="67" y="0"/>
                    <a:pt x="65" y="0"/>
                    <a:pt x="65" y="4"/>
                  </a:cubicBezTo>
                  <a:cubicBezTo>
                    <a:pt x="66" y="9"/>
                    <a:pt x="66" y="8"/>
                    <a:pt x="59" y="7"/>
                  </a:cubicBezTo>
                  <a:cubicBezTo>
                    <a:pt x="52" y="6"/>
                    <a:pt x="57" y="11"/>
                    <a:pt x="48" y="9"/>
                  </a:cubicBezTo>
                  <a:cubicBezTo>
                    <a:pt x="39" y="8"/>
                    <a:pt x="38" y="9"/>
                    <a:pt x="33" y="15"/>
                  </a:cubicBezTo>
                  <a:cubicBezTo>
                    <a:pt x="27" y="22"/>
                    <a:pt x="30" y="14"/>
                    <a:pt x="23" y="15"/>
                  </a:cubicBezTo>
                  <a:cubicBezTo>
                    <a:pt x="16" y="17"/>
                    <a:pt x="18" y="15"/>
                    <a:pt x="8" y="13"/>
                  </a:cubicBezTo>
                  <a:cubicBezTo>
                    <a:pt x="7" y="16"/>
                    <a:pt x="0" y="19"/>
                    <a:pt x="1" y="22"/>
                  </a:cubicBezTo>
                  <a:cubicBezTo>
                    <a:pt x="1" y="24"/>
                    <a:pt x="10" y="23"/>
                    <a:pt x="6" y="27"/>
                  </a:cubicBezTo>
                  <a:cubicBezTo>
                    <a:pt x="2" y="31"/>
                    <a:pt x="4" y="35"/>
                    <a:pt x="7" y="38"/>
                  </a:cubicBezTo>
                  <a:cubicBezTo>
                    <a:pt x="10" y="40"/>
                    <a:pt x="16" y="48"/>
                    <a:pt x="8" y="46"/>
                  </a:cubicBezTo>
                  <a:cubicBezTo>
                    <a:pt x="8" y="49"/>
                    <a:pt x="5" y="46"/>
                    <a:pt x="4" y="50"/>
                  </a:cubicBezTo>
                  <a:cubicBezTo>
                    <a:pt x="34" y="50"/>
                    <a:pt x="27" y="41"/>
                    <a:pt x="32" y="46"/>
                  </a:cubicBezTo>
                  <a:cubicBezTo>
                    <a:pt x="40" y="54"/>
                    <a:pt x="35" y="46"/>
                    <a:pt x="40" y="49"/>
                  </a:cubicBezTo>
                  <a:cubicBezTo>
                    <a:pt x="45" y="51"/>
                    <a:pt x="49" y="54"/>
                    <a:pt x="48" y="48"/>
                  </a:cubicBezTo>
                  <a:cubicBezTo>
                    <a:pt x="47" y="39"/>
                    <a:pt x="57" y="40"/>
                    <a:pt x="58" y="36"/>
                  </a:cubicBezTo>
                  <a:cubicBezTo>
                    <a:pt x="59" y="33"/>
                    <a:pt x="53" y="27"/>
                    <a:pt x="55" y="25"/>
                  </a:cubicBezTo>
                  <a:cubicBezTo>
                    <a:pt x="57" y="22"/>
                    <a:pt x="70" y="20"/>
                    <a:pt x="71" y="18"/>
                  </a:cubicBezTo>
                  <a:cubicBezTo>
                    <a:pt x="73" y="15"/>
                    <a:pt x="70" y="15"/>
                    <a:pt x="71" y="13"/>
                  </a:cubicBezTo>
                  <a:cubicBezTo>
                    <a:pt x="73" y="11"/>
                    <a:pt x="76" y="13"/>
                    <a:pt x="78" y="14"/>
                  </a:cubicBezTo>
                  <a:cubicBezTo>
                    <a:pt x="72" y="10"/>
                    <a:pt x="77" y="1"/>
                    <a:pt x="69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54"/>
            <p:cNvSpPr>
              <a:spLocks noEditPoints="1"/>
            </p:cNvSpPr>
            <p:nvPr/>
          </p:nvSpPr>
          <p:spPr bwMode="auto">
            <a:xfrm>
              <a:off x="7391627" y="1956050"/>
              <a:ext cx="569184" cy="395632"/>
            </a:xfrm>
            <a:custGeom>
              <a:avLst/>
              <a:gdLst/>
              <a:ahLst/>
              <a:cxnLst>
                <a:cxn ang="0">
                  <a:pos x="67" y="63"/>
                </a:cxn>
                <a:cxn ang="0">
                  <a:pos x="60" y="58"/>
                </a:cxn>
                <a:cxn ang="0">
                  <a:pos x="50" y="76"/>
                </a:cxn>
                <a:cxn ang="0">
                  <a:pos x="40" y="89"/>
                </a:cxn>
                <a:cxn ang="0">
                  <a:pos x="39" y="105"/>
                </a:cxn>
                <a:cxn ang="0">
                  <a:pos x="48" y="112"/>
                </a:cxn>
                <a:cxn ang="0">
                  <a:pos x="37" y="114"/>
                </a:cxn>
                <a:cxn ang="0">
                  <a:pos x="17" y="111"/>
                </a:cxn>
                <a:cxn ang="0">
                  <a:pos x="18" y="98"/>
                </a:cxn>
                <a:cxn ang="0">
                  <a:pos x="7" y="89"/>
                </a:cxn>
                <a:cxn ang="0">
                  <a:pos x="3" y="57"/>
                </a:cxn>
                <a:cxn ang="0">
                  <a:pos x="53" y="7"/>
                </a:cxn>
                <a:cxn ang="0">
                  <a:pos x="63" y="12"/>
                </a:cxn>
                <a:cxn ang="0">
                  <a:pos x="58" y="34"/>
                </a:cxn>
                <a:cxn ang="0">
                  <a:pos x="63" y="49"/>
                </a:cxn>
                <a:cxn ang="0">
                  <a:pos x="167" y="96"/>
                </a:cxn>
                <a:cxn ang="0">
                  <a:pos x="167" y="96"/>
                </a:cxn>
                <a:cxn ang="0">
                  <a:pos x="79" y="19"/>
                </a:cxn>
                <a:cxn ang="0">
                  <a:pos x="69" y="90"/>
                </a:cxn>
                <a:cxn ang="0">
                  <a:pos x="60" y="85"/>
                </a:cxn>
                <a:cxn ang="0">
                  <a:pos x="45" y="91"/>
                </a:cxn>
                <a:cxn ang="0">
                  <a:pos x="54" y="100"/>
                </a:cxn>
                <a:cxn ang="0">
                  <a:pos x="70" y="103"/>
                </a:cxn>
                <a:cxn ang="0">
                  <a:pos x="65" y="79"/>
                </a:cxn>
                <a:cxn ang="0">
                  <a:pos x="65" y="79"/>
                </a:cxn>
                <a:cxn ang="0">
                  <a:pos x="65" y="117"/>
                </a:cxn>
                <a:cxn ang="0">
                  <a:pos x="69" y="106"/>
                </a:cxn>
                <a:cxn ang="0">
                  <a:pos x="83" y="110"/>
                </a:cxn>
                <a:cxn ang="0">
                  <a:pos x="92" y="121"/>
                </a:cxn>
                <a:cxn ang="0">
                  <a:pos x="91" y="112"/>
                </a:cxn>
                <a:cxn ang="0">
                  <a:pos x="97" y="79"/>
                </a:cxn>
                <a:cxn ang="0">
                  <a:pos x="93" y="71"/>
                </a:cxn>
                <a:cxn ang="0">
                  <a:pos x="85" y="77"/>
                </a:cxn>
                <a:cxn ang="0">
                  <a:pos x="78" y="86"/>
                </a:cxn>
                <a:cxn ang="0">
                  <a:pos x="81" y="98"/>
                </a:cxn>
                <a:cxn ang="0">
                  <a:pos x="94" y="102"/>
                </a:cxn>
                <a:cxn ang="0">
                  <a:pos x="95" y="109"/>
                </a:cxn>
                <a:cxn ang="0">
                  <a:pos x="100" y="124"/>
                </a:cxn>
                <a:cxn ang="0">
                  <a:pos x="101" y="111"/>
                </a:cxn>
                <a:cxn ang="0">
                  <a:pos x="104" y="103"/>
                </a:cxn>
                <a:cxn ang="0">
                  <a:pos x="108" y="92"/>
                </a:cxn>
                <a:cxn ang="0">
                  <a:pos x="115" y="70"/>
                </a:cxn>
                <a:cxn ang="0">
                  <a:pos x="98" y="71"/>
                </a:cxn>
                <a:cxn ang="0">
                  <a:pos x="112" y="106"/>
                </a:cxn>
              </a:cxnLst>
              <a:rect l="0" t="0" r="r" b="b"/>
              <a:pathLst>
                <a:path w="183" h="127">
                  <a:moveTo>
                    <a:pt x="74" y="54"/>
                  </a:moveTo>
                  <a:cubicBezTo>
                    <a:pt x="72" y="59"/>
                    <a:pt x="70" y="65"/>
                    <a:pt x="67" y="63"/>
                  </a:cubicBezTo>
                  <a:cubicBezTo>
                    <a:pt x="65" y="61"/>
                    <a:pt x="66" y="67"/>
                    <a:pt x="62" y="64"/>
                  </a:cubicBezTo>
                  <a:cubicBezTo>
                    <a:pt x="58" y="61"/>
                    <a:pt x="66" y="57"/>
                    <a:pt x="60" y="58"/>
                  </a:cubicBezTo>
                  <a:cubicBezTo>
                    <a:pt x="53" y="58"/>
                    <a:pt x="59" y="72"/>
                    <a:pt x="56" y="75"/>
                  </a:cubicBezTo>
                  <a:cubicBezTo>
                    <a:pt x="53" y="78"/>
                    <a:pt x="44" y="70"/>
                    <a:pt x="50" y="76"/>
                  </a:cubicBezTo>
                  <a:cubicBezTo>
                    <a:pt x="55" y="82"/>
                    <a:pt x="44" y="80"/>
                    <a:pt x="47" y="83"/>
                  </a:cubicBezTo>
                  <a:cubicBezTo>
                    <a:pt x="49" y="85"/>
                    <a:pt x="38" y="86"/>
                    <a:pt x="40" y="89"/>
                  </a:cubicBezTo>
                  <a:cubicBezTo>
                    <a:pt x="42" y="92"/>
                    <a:pt x="39" y="93"/>
                    <a:pt x="43" y="96"/>
                  </a:cubicBezTo>
                  <a:cubicBezTo>
                    <a:pt x="46" y="100"/>
                    <a:pt x="36" y="101"/>
                    <a:pt x="39" y="105"/>
                  </a:cubicBezTo>
                  <a:cubicBezTo>
                    <a:pt x="42" y="109"/>
                    <a:pt x="42" y="102"/>
                    <a:pt x="49" y="106"/>
                  </a:cubicBezTo>
                  <a:cubicBezTo>
                    <a:pt x="56" y="111"/>
                    <a:pt x="49" y="114"/>
                    <a:pt x="48" y="112"/>
                  </a:cubicBezTo>
                  <a:cubicBezTo>
                    <a:pt x="47" y="110"/>
                    <a:pt x="45" y="113"/>
                    <a:pt x="43" y="113"/>
                  </a:cubicBezTo>
                  <a:cubicBezTo>
                    <a:pt x="40" y="112"/>
                    <a:pt x="43" y="108"/>
                    <a:pt x="37" y="114"/>
                  </a:cubicBezTo>
                  <a:cubicBezTo>
                    <a:pt x="35" y="114"/>
                    <a:pt x="33" y="113"/>
                    <a:pt x="27" y="112"/>
                  </a:cubicBezTo>
                  <a:cubicBezTo>
                    <a:pt x="21" y="111"/>
                    <a:pt x="22" y="112"/>
                    <a:pt x="17" y="111"/>
                  </a:cubicBezTo>
                  <a:cubicBezTo>
                    <a:pt x="19" y="94"/>
                    <a:pt x="12" y="111"/>
                    <a:pt x="13" y="102"/>
                  </a:cubicBezTo>
                  <a:cubicBezTo>
                    <a:pt x="14" y="93"/>
                    <a:pt x="18" y="108"/>
                    <a:pt x="18" y="98"/>
                  </a:cubicBezTo>
                  <a:cubicBezTo>
                    <a:pt x="18" y="88"/>
                    <a:pt x="14" y="93"/>
                    <a:pt x="11" y="89"/>
                  </a:cubicBezTo>
                  <a:cubicBezTo>
                    <a:pt x="8" y="85"/>
                    <a:pt x="11" y="94"/>
                    <a:pt x="7" y="89"/>
                  </a:cubicBezTo>
                  <a:cubicBezTo>
                    <a:pt x="3" y="84"/>
                    <a:pt x="0" y="90"/>
                    <a:pt x="4" y="82"/>
                  </a:cubicBezTo>
                  <a:cubicBezTo>
                    <a:pt x="8" y="74"/>
                    <a:pt x="2" y="73"/>
                    <a:pt x="3" y="57"/>
                  </a:cubicBezTo>
                  <a:cubicBezTo>
                    <a:pt x="5" y="41"/>
                    <a:pt x="9" y="25"/>
                    <a:pt x="26" y="25"/>
                  </a:cubicBezTo>
                  <a:cubicBezTo>
                    <a:pt x="47" y="26"/>
                    <a:pt x="44" y="8"/>
                    <a:pt x="53" y="7"/>
                  </a:cubicBezTo>
                  <a:cubicBezTo>
                    <a:pt x="62" y="7"/>
                    <a:pt x="63" y="0"/>
                    <a:pt x="65" y="2"/>
                  </a:cubicBezTo>
                  <a:cubicBezTo>
                    <a:pt x="68" y="3"/>
                    <a:pt x="60" y="5"/>
                    <a:pt x="63" y="12"/>
                  </a:cubicBezTo>
                  <a:cubicBezTo>
                    <a:pt x="66" y="18"/>
                    <a:pt x="64" y="22"/>
                    <a:pt x="62" y="24"/>
                  </a:cubicBezTo>
                  <a:cubicBezTo>
                    <a:pt x="59" y="27"/>
                    <a:pt x="60" y="29"/>
                    <a:pt x="58" y="34"/>
                  </a:cubicBezTo>
                  <a:cubicBezTo>
                    <a:pt x="56" y="39"/>
                    <a:pt x="63" y="41"/>
                    <a:pt x="59" y="45"/>
                  </a:cubicBezTo>
                  <a:cubicBezTo>
                    <a:pt x="56" y="50"/>
                    <a:pt x="59" y="46"/>
                    <a:pt x="63" y="49"/>
                  </a:cubicBezTo>
                  <a:cubicBezTo>
                    <a:pt x="64" y="50"/>
                    <a:pt x="77" y="49"/>
                    <a:pt x="74" y="54"/>
                  </a:cubicBezTo>
                  <a:close/>
                  <a:moveTo>
                    <a:pt x="167" y="96"/>
                  </a:moveTo>
                  <a:cubicBezTo>
                    <a:pt x="165" y="98"/>
                    <a:pt x="169" y="110"/>
                    <a:pt x="176" y="107"/>
                  </a:cubicBezTo>
                  <a:cubicBezTo>
                    <a:pt x="183" y="105"/>
                    <a:pt x="171" y="94"/>
                    <a:pt x="167" y="96"/>
                  </a:cubicBezTo>
                  <a:close/>
                  <a:moveTo>
                    <a:pt x="73" y="20"/>
                  </a:moveTo>
                  <a:cubicBezTo>
                    <a:pt x="72" y="22"/>
                    <a:pt x="77" y="21"/>
                    <a:pt x="79" y="19"/>
                  </a:cubicBezTo>
                  <a:cubicBezTo>
                    <a:pt x="81" y="16"/>
                    <a:pt x="73" y="17"/>
                    <a:pt x="73" y="20"/>
                  </a:cubicBezTo>
                  <a:close/>
                  <a:moveTo>
                    <a:pt x="69" y="90"/>
                  </a:moveTo>
                  <a:cubicBezTo>
                    <a:pt x="70" y="88"/>
                    <a:pt x="65" y="83"/>
                    <a:pt x="65" y="86"/>
                  </a:cubicBezTo>
                  <a:cubicBezTo>
                    <a:pt x="65" y="89"/>
                    <a:pt x="64" y="88"/>
                    <a:pt x="60" y="85"/>
                  </a:cubicBezTo>
                  <a:cubicBezTo>
                    <a:pt x="57" y="83"/>
                    <a:pt x="50" y="88"/>
                    <a:pt x="47" y="87"/>
                  </a:cubicBezTo>
                  <a:cubicBezTo>
                    <a:pt x="44" y="86"/>
                    <a:pt x="42" y="89"/>
                    <a:pt x="45" y="91"/>
                  </a:cubicBezTo>
                  <a:cubicBezTo>
                    <a:pt x="48" y="94"/>
                    <a:pt x="48" y="94"/>
                    <a:pt x="49" y="99"/>
                  </a:cubicBezTo>
                  <a:cubicBezTo>
                    <a:pt x="51" y="104"/>
                    <a:pt x="52" y="99"/>
                    <a:pt x="54" y="100"/>
                  </a:cubicBezTo>
                  <a:cubicBezTo>
                    <a:pt x="56" y="102"/>
                    <a:pt x="51" y="103"/>
                    <a:pt x="56" y="105"/>
                  </a:cubicBezTo>
                  <a:cubicBezTo>
                    <a:pt x="62" y="106"/>
                    <a:pt x="66" y="107"/>
                    <a:pt x="70" y="103"/>
                  </a:cubicBezTo>
                  <a:cubicBezTo>
                    <a:pt x="74" y="99"/>
                    <a:pt x="68" y="92"/>
                    <a:pt x="69" y="90"/>
                  </a:cubicBezTo>
                  <a:close/>
                  <a:moveTo>
                    <a:pt x="65" y="79"/>
                  </a:moveTo>
                  <a:cubicBezTo>
                    <a:pt x="66" y="79"/>
                    <a:pt x="68" y="76"/>
                    <a:pt x="66" y="72"/>
                  </a:cubicBezTo>
                  <a:cubicBezTo>
                    <a:pt x="64" y="68"/>
                    <a:pt x="63" y="77"/>
                    <a:pt x="65" y="79"/>
                  </a:cubicBezTo>
                  <a:close/>
                  <a:moveTo>
                    <a:pt x="69" y="106"/>
                  </a:moveTo>
                  <a:cubicBezTo>
                    <a:pt x="67" y="110"/>
                    <a:pt x="64" y="114"/>
                    <a:pt x="65" y="117"/>
                  </a:cubicBezTo>
                  <a:cubicBezTo>
                    <a:pt x="67" y="121"/>
                    <a:pt x="70" y="110"/>
                    <a:pt x="72" y="106"/>
                  </a:cubicBezTo>
                  <a:cubicBezTo>
                    <a:pt x="73" y="103"/>
                    <a:pt x="71" y="102"/>
                    <a:pt x="69" y="106"/>
                  </a:cubicBezTo>
                  <a:close/>
                  <a:moveTo>
                    <a:pt x="91" y="112"/>
                  </a:moveTo>
                  <a:cubicBezTo>
                    <a:pt x="91" y="115"/>
                    <a:pt x="89" y="113"/>
                    <a:pt x="83" y="110"/>
                  </a:cubicBezTo>
                  <a:cubicBezTo>
                    <a:pt x="76" y="106"/>
                    <a:pt x="76" y="111"/>
                    <a:pt x="76" y="115"/>
                  </a:cubicBezTo>
                  <a:cubicBezTo>
                    <a:pt x="76" y="117"/>
                    <a:pt x="87" y="121"/>
                    <a:pt x="92" y="121"/>
                  </a:cubicBezTo>
                  <a:cubicBezTo>
                    <a:pt x="98" y="121"/>
                    <a:pt x="97" y="119"/>
                    <a:pt x="95" y="116"/>
                  </a:cubicBezTo>
                  <a:cubicBezTo>
                    <a:pt x="93" y="112"/>
                    <a:pt x="91" y="110"/>
                    <a:pt x="91" y="112"/>
                  </a:cubicBezTo>
                  <a:close/>
                  <a:moveTo>
                    <a:pt x="98" y="71"/>
                  </a:moveTo>
                  <a:cubicBezTo>
                    <a:pt x="100" y="74"/>
                    <a:pt x="98" y="74"/>
                    <a:pt x="97" y="79"/>
                  </a:cubicBezTo>
                  <a:cubicBezTo>
                    <a:pt x="96" y="83"/>
                    <a:pt x="93" y="81"/>
                    <a:pt x="94" y="77"/>
                  </a:cubicBezTo>
                  <a:cubicBezTo>
                    <a:pt x="95" y="73"/>
                    <a:pt x="96" y="69"/>
                    <a:pt x="93" y="71"/>
                  </a:cubicBezTo>
                  <a:cubicBezTo>
                    <a:pt x="89" y="73"/>
                    <a:pt x="84" y="68"/>
                    <a:pt x="82" y="70"/>
                  </a:cubicBezTo>
                  <a:cubicBezTo>
                    <a:pt x="80" y="71"/>
                    <a:pt x="92" y="72"/>
                    <a:pt x="85" y="77"/>
                  </a:cubicBezTo>
                  <a:cubicBezTo>
                    <a:pt x="80" y="82"/>
                    <a:pt x="76" y="77"/>
                    <a:pt x="72" y="79"/>
                  </a:cubicBezTo>
                  <a:cubicBezTo>
                    <a:pt x="69" y="81"/>
                    <a:pt x="80" y="84"/>
                    <a:pt x="78" y="86"/>
                  </a:cubicBezTo>
                  <a:cubicBezTo>
                    <a:pt x="76" y="89"/>
                    <a:pt x="83" y="90"/>
                    <a:pt x="79" y="93"/>
                  </a:cubicBezTo>
                  <a:cubicBezTo>
                    <a:pt x="75" y="96"/>
                    <a:pt x="81" y="94"/>
                    <a:pt x="81" y="98"/>
                  </a:cubicBezTo>
                  <a:cubicBezTo>
                    <a:pt x="81" y="102"/>
                    <a:pt x="85" y="98"/>
                    <a:pt x="88" y="100"/>
                  </a:cubicBezTo>
                  <a:cubicBezTo>
                    <a:pt x="90" y="101"/>
                    <a:pt x="93" y="98"/>
                    <a:pt x="94" y="102"/>
                  </a:cubicBezTo>
                  <a:cubicBezTo>
                    <a:pt x="95" y="106"/>
                    <a:pt x="91" y="103"/>
                    <a:pt x="90" y="105"/>
                  </a:cubicBezTo>
                  <a:cubicBezTo>
                    <a:pt x="90" y="106"/>
                    <a:pt x="97" y="107"/>
                    <a:pt x="95" y="109"/>
                  </a:cubicBezTo>
                  <a:cubicBezTo>
                    <a:pt x="93" y="110"/>
                    <a:pt x="94" y="112"/>
                    <a:pt x="97" y="115"/>
                  </a:cubicBezTo>
                  <a:cubicBezTo>
                    <a:pt x="100" y="118"/>
                    <a:pt x="98" y="122"/>
                    <a:pt x="100" y="124"/>
                  </a:cubicBezTo>
                  <a:cubicBezTo>
                    <a:pt x="102" y="127"/>
                    <a:pt x="100" y="119"/>
                    <a:pt x="103" y="116"/>
                  </a:cubicBezTo>
                  <a:cubicBezTo>
                    <a:pt x="106" y="114"/>
                    <a:pt x="104" y="112"/>
                    <a:pt x="101" y="111"/>
                  </a:cubicBezTo>
                  <a:cubicBezTo>
                    <a:pt x="97" y="109"/>
                    <a:pt x="97" y="108"/>
                    <a:pt x="100" y="108"/>
                  </a:cubicBezTo>
                  <a:cubicBezTo>
                    <a:pt x="103" y="109"/>
                    <a:pt x="105" y="106"/>
                    <a:pt x="104" y="103"/>
                  </a:cubicBezTo>
                  <a:cubicBezTo>
                    <a:pt x="103" y="101"/>
                    <a:pt x="103" y="100"/>
                    <a:pt x="108" y="98"/>
                  </a:cubicBezTo>
                  <a:cubicBezTo>
                    <a:pt x="113" y="97"/>
                    <a:pt x="113" y="95"/>
                    <a:pt x="108" y="92"/>
                  </a:cubicBezTo>
                  <a:cubicBezTo>
                    <a:pt x="102" y="89"/>
                    <a:pt x="105" y="86"/>
                    <a:pt x="110" y="85"/>
                  </a:cubicBezTo>
                  <a:cubicBezTo>
                    <a:pt x="116" y="84"/>
                    <a:pt x="113" y="73"/>
                    <a:pt x="115" y="70"/>
                  </a:cubicBezTo>
                  <a:cubicBezTo>
                    <a:pt x="118" y="67"/>
                    <a:pt x="113" y="66"/>
                    <a:pt x="108" y="65"/>
                  </a:cubicBezTo>
                  <a:cubicBezTo>
                    <a:pt x="104" y="63"/>
                    <a:pt x="97" y="69"/>
                    <a:pt x="98" y="71"/>
                  </a:cubicBezTo>
                  <a:close/>
                  <a:moveTo>
                    <a:pt x="105" y="109"/>
                  </a:moveTo>
                  <a:cubicBezTo>
                    <a:pt x="101" y="114"/>
                    <a:pt x="115" y="109"/>
                    <a:pt x="112" y="106"/>
                  </a:cubicBezTo>
                  <a:cubicBezTo>
                    <a:pt x="109" y="104"/>
                    <a:pt x="107" y="106"/>
                    <a:pt x="105" y="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55"/>
            <p:cNvSpPr>
              <a:spLocks noEditPoints="1"/>
            </p:cNvSpPr>
            <p:nvPr/>
          </p:nvSpPr>
          <p:spPr bwMode="auto">
            <a:xfrm>
              <a:off x="7216694" y="2302065"/>
              <a:ext cx="734978" cy="868301"/>
            </a:xfrm>
            <a:custGeom>
              <a:avLst/>
              <a:gdLst/>
              <a:ahLst/>
              <a:cxnLst>
                <a:cxn ang="0">
                  <a:pos x="213" y="144"/>
                </a:cxn>
                <a:cxn ang="0">
                  <a:pos x="175" y="167"/>
                </a:cxn>
                <a:cxn ang="0">
                  <a:pos x="176" y="203"/>
                </a:cxn>
                <a:cxn ang="0">
                  <a:pos x="191" y="237"/>
                </a:cxn>
                <a:cxn ang="0">
                  <a:pos x="179" y="260"/>
                </a:cxn>
                <a:cxn ang="0">
                  <a:pos x="172" y="266"/>
                </a:cxn>
                <a:cxn ang="0">
                  <a:pos x="146" y="268"/>
                </a:cxn>
                <a:cxn ang="0">
                  <a:pos x="120" y="269"/>
                </a:cxn>
                <a:cxn ang="0">
                  <a:pos x="96" y="270"/>
                </a:cxn>
                <a:cxn ang="0">
                  <a:pos x="71" y="261"/>
                </a:cxn>
                <a:cxn ang="0">
                  <a:pos x="46" y="268"/>
                </a:cxn>
                <a:cxn ang="0">
                  <a:pos x="38" y="213"/>
                </a:cxn>
                <a:cxn ang="0">
                  <a:pos x="17" y="200"/>
                </a:cxn>
                <a:cxn ang="0">
                  <a:pos x="12" y="175"/>
                </a:cxn>
                <a:cxn ang="0">
                  <a:pos x="7" y="155"/>
                </a:cxn>
                <a:cxn ang="0">
                  <a:pos x="11" y="139"/>
                </a:cxn>
                <a:cxn ang="0">
                  <a:pos x="14" y="114"/>
                </a:cxn>
                <a:cxn ang="0">
                  <a:pos x="34" y="95"/>
                </a:cxn>
                <a:cxn ang="0">
                  <a:pos x="31" y="84"/>
                </a:cxn>
                <a:cxn ang="0">
                  <a:pos x="34" y="54"/>
                </a:cxn>
                <a:cxn ang="0">
                  <a:pos x="61" y="55"/>
                </a:cxn>
                <a:cxn ang="0">
                  <a:pos x="71" y="57"/>
                </a:cxn>
                <a:cxn ang="0">
                  <a:pos x="92" y="43"/>
                </a:cxn>
                <a:cxn ang="0">
                  <a:pos x="81" y="32"/>
                </a:cxn>
                <a:cxn ang="0">
                  <a:pos x="73" y="22"/>
                </a:cxn>
                <a:cxn ang="0">
                  <a:pos x="73" y="0"/>
                </a:cxn>
                <a:cxn ang="0">
                  <a:pos x="93" y="3"/>
                </a:cxn>
                <a:cxn ang="0">
                  <a:pos x="107" y="8"/>
                </a:cxn>
                <a:cxn ang="0">
                  <a:pos x="115" y="18"/>
                </a:cxn>
                <a:cxn ang="0">
                  <a:pos x="134" y="24"/>
                </a:cxn>
                <a:cxn ang="0">
                  <a:pos x="139" y="35"/>
                </a:cxn>
                <a:cxn ang="0">
                  <a:pos x="169" y="15"/>
                </a:cxn>
                <a:cxn ang="0">
                  <a:pos x="186" y="26"/>
                </a:cxn>
                <a:cxn ang="0">
                  <a:pos x="201" y="38"/>
                </a:cxn>
                <a:cxn ang="0">
                  <a:pos x="212" y="45"/>
                </a:cxn>
                <a:cxn ang="0">
                  <a:pos x="221" y="99"/>
                </a:cxn>
                <a:cxn ang="0">
                  <a:pos x="227" y="148"/>
                </a:cxn>
                <a:cxn ang="0">
                  <a:pos x="204" y="36"/>
                </a:cxn>
                <a:cxn ang="0">
                  <a:pos x="211" y="39"/>
                </a:cxn>
                <a:cxn ang="0">
                  <a:pos x="201" y="28"/>
                </a:cxn>
                <a:cxn ang="0">
                  <a:pos x="140" y="18"/>
                </a:cxn>
                <a:cxn ang="0">
                  <a:pos x="197" y="20"/>
                </a:cxn>
                <a:cxn ang="0">
                  <a:pos x="187" y="9"/>
                </a:cxn>
                <a:cxn ang="0">
                  <a:pos x="185" y="13"/>
                </a:cxn>
                <a:cxn ang="0">
                  <a:pos x="189" y="25"/>
                </a:cxn>
                <a:cxn ang="0">
                  <a:pos x="196" y="22"/>
                </a:cxn>
              </a:cxnLst>
              <a:rect l="0" t="0" r="r" b="b"/>
              <a:pathLst>
                <a:path w="236" h="279">
                  <a:moveTo>
                    <a:pt x="227" y="148"/>
                  </a:moveTo>
                  <a:cubicBezTo>
                    <a:pt x="219" y="153"/>
                    <a:pt x="217" y="142"/>
                    <a:pt x="213" y="144"/>
                  </a:cubicBezTo>
                  <a:cubicBezTo>
                    <a:pt x="209" y="146"/>
                    <a:pt x="219" y="149"/>
                    <a:pt x="204" y="152"/>
                  </a:cubicBezTo>
                  <a:cubicBezTo>
                    <a:pt x="189" y="156"/>
                    <a:pt x="188" y="163"/>
                    <a:pt x="175" y="167"/>
                  </a:cubicBezTo>
                  <a:cubicBezTo>
                    <a:pt x="162" y="171"/>
                    <a:pt x="156" y="172"/>
                    <a:pt x="165" y="180"/>
                  </a:cubicBezTo>
                  <a:cubicBezTo>
                    <a:pt x="174" y="189"/>
                    <a:pt x="157" y="194"/>
                    <a:pt x="176" y="203"/>
                  </a:cubicBezTo>
                  <a:cubicBezTo>
                    <a:pt x="186" y="207"/>
                    <a:pt x="185" y="213"/>
                    <a:pt x="202" y="226"/>
                  </a:cubicBezTo>
                  <a:cubicBezTo>
                    <a:pt x="199" y="240"/>
                    <a:pt x="192" y="228"/>
                    <a:pt x="191" y="237"/>
                  </a:cubicBezTo>
                  <a:cubicBezTo>
                    <a:pt x="191" y="246"/>
                    <a:pt x="185" y="239"/>
                    <a:pt x="178" y="246"/>
                  </a:cubicBezTo>
                  <a:cubicBezTo>
                    <a:pt x="170" y="252"/>
                    <a:pt x="185" y="257"/>
                    <a:pt x="179" y="260"/>
                  </a:cubicBezTo>
                  <a:cubicBezTo>
                    <a:pt x="174" y="264"/>
                    <a:pt x="187" y="266"/>
                    <a:pt x="183" y="271"/>
                  </a:cubicBezTo>
                  <a:cubicBezTo>
                    <a:pt x="179" y="276"/>
                    <a:pt x="176" y="264"/>
                    <a:pt x="172" y="266"/>
                  </a:cubicBezTo>
                  <a:cubicBezTo>
                    <a:pt x="167" y="269"/>
                    <a:pt x="165" y="258"/>
                    <a:pt x="161" y="265"/>
                  </a:cubicBezTo>
                  <a:cubicBezTo>
                    <a:pt x="156" y="271"/>
                    <a:pt x="153" y="262"/>
                    <a:pt x="146" y="268"/>
                  </a:cubicBezTo>
                  <a:cubicBezTo>
                    <a:pt x="140" y="274"/>
                    <a:pt x="134" y="278"/>
                    <a:pt x="131" y="272"/>
                  </a:cubicBezTo>
                  <a:cubicBezTo>
                    <a:pt x="127" y="267"/>
                    <a:pt x="126" y="270"/>
                    <a:pt x="120" y="269"/>
                  </a:cubicBezTo>
                  <a:cubicBezTo>
                    <a:pt x="115" y="267"/>
                    <a:pt x="121" y="276"/>
                    <a:pt x="114" y="278"/>
                  </a:cubicBezTo>
                  <a:cubicBezTo>
                    <a:pt x="110" y="279"/>
                    <a:pt x="107" y="262"/>
                    <a:pt x="96" y="270"/>
                  </a:cubicBezTo>
                  <a:cubicBezTo>
                    <a:pt x="94" y="268"/>
                    <a:pt x="88" y="264"/>
                    <a:pt x="83" y="266"/>
                  </a:cubicBezTo>
                  <a:cubicBezTo>
                    <a:pt x="77" y="267"/>
                    <a:pt x="78" y="258"/>
                    <a:pt x="71" y="261"/>
                  </a:cubicBezTo>
                  <a:cubicBezTo>
                    <a:pt x="65" y="264"/>
                    <a:pt x="73" y="269"/>
                    <a:pt x="64" y="268"/>
                  </a:cubicBezTo>
                  <a:cubicBezTo>
                    <a:pt x="55" y="267"/>
                    <a:pt x="55" y="271"/>
                    <a:pt x="46" y="268"/>
                  </a:cubicBezTo>
                  <a:cubicBezTo>
                    <a:pt x="45" y="227"/>
                    <a:pt x="68" y="222"/>
                    <a:pt x="60" y="218"/>
                  </a:cubicBezTo>
                  <a:cubicBezTo>
                    <a:pt x="52" y="215"/>
                    <a:pt x="47" y="211"/>
                    <a:pt x="38" y="213"/>
                  </a:cubicBezTo>
                  <a:cubicBezTo>
                    <a:pt x="30" y="215"/>
                    <a:pt x="34" y="209"/>
                    <a:pt x="28" y="210"/>
                  </a:cubicBezTo>
                  <a:cubicBezTo>
                    <a:pt x="23" y="210"/>
                    <a:pt x="26" y="203"/>
                    <a:pt x="17" y="200"/>
                  </a:cubicBezTo>
                  <a:cubicBezTo>
                    <a:pt x="17" y="194"/>
                    <a:pt x="24" y="192"/>
                    <a:pt x="21" y="188"/>
                  </a:cubicBezTo>
                  <a:cubicBezTo>
                    <a:pt x="19" y="185"/>
                    <a:pt x="9" y="188"/>
                    <a:pt x="12" y="175"/>
                  </a:cubicBezTo>
                  <a:cubicBezTo>
                    <a:pt x="25" y="162"/>
                    <a:pt x="12" y="166"/>
                    <a:pt x="14" y="161"/>
                  </a:cubicBezTo>
                  <a:cubicBezTo>
                    <a:pt x="16" y="156"/>
                    <a:pt x="9" y="158"/>
                    <a:pt x="7" y="155"/>
                  </a:cubicBezTo>
                  <a:cubicBezTo>
                    <a:pt x="7" y="153"/>
                    <a:pt x="15" y="149"/>
                    <a:pt x="7" y="146"/>
                  </a:cubicBezTo>
                  <a:cubicBezTo>
                    <a:pt x="0" y="142"/>
                    <a:pt x="12" y="143"/>
                    <a:pt x="11" y="139"/>
                  </a:cubicBezTo>
                  <a:cubicBezTo>
                    <a:pt x="10" y="134"/>
                    <a:pt x="18" y="133"/>
                    <a:pt x="12" y="125"/>
                  </a:cubicBezTo>
                  <a:cubicBezTo>
                    <a:pt x="6" y="117"/>
                    <a:pt x="6" y="112"/>
                    <a:pt x="14" y="114"/>
                  </a:cubicBezTo>
                  <a:cubicBezTo>
                    <a:pt x="22" y="115"/>
                    <a:pt x="31" y="111"/>
                    <a:pt x="27" y="108"/>
                  </a:cubicBezTo>
                  <a:cubicBezTo>
                    <a:pt x="22" y="105"/>
                    <a:pt x="35" y="103"/>
                    <a:pt x="34" y="95"/>
                  </a:cubicBezTo>
                  <a:cubicBezTo>
                    <a:pt x="33" y="88"/>
                    <a:pt x="25" y="96"/>
                    <a:pt x="25" y="88"/>
                  </a:cubicBezTo>
                  <a:cubicBezTo>
                    <a:pt x="25" y="84"/>
                    <a:pt x="27" y="84"/>
                    <a:pt x="31" y="84"/>
                  </a:cubicBezTo>
                  <a:cubicBezTo>
                    <a:pt x="35" y="86"/>
                    <a:pt x="35" y="84"/>
                    <a:pt x="38" y="62"/>
                  </a:cubicBezTo>
                  <a:cubicBezTo>
                    <a:pt x="40" y="57"/>
                    <a:pt x="32" y="61"/>
                    <a:pt x="34" y="54"/>
                  </a:cubicBezTo>
                  <a:cubicBezTo>
                    <a:pt x="37" y="47"/>
                    <a:pt x="37" y="45"/>
                    <a:pt x="50" y="45"/>
                  </a:cubicBezTo>
                  <a:cubicBezTo>
                    <a:pt x="67" y="45"/>
                    <a:pt x="56" y="51"/>
                    <a:pt x="61" y="55"/>
                  </a:cubicBezTo>
                  <a:cubicBezTo>
                    <a:pt x="66" y="59"/>
                    <a:pt x="61" y="47"/>
                    <a:pt x="68" y="49"/>
                  </a:cubicBezTo>
                  <a:cubicBezTo>
                    <a:pt x="71" y="50"/>
                    <a:pt x="67" y="60"/>
                    <a:pt x="71" y="57"/>
                  </a:cubicBezTo>
                  <a:cubicBezTo>
                    <a:pt x="76" y="54"/>
                    <a:pt x="67" y="36"/>
                    <a:pt x="74" y="39"/>
                  </a:cubicBezTo>
                  <a:cubicBezTo>
                    <a:pt x="81" y="42"/>
                    <a:pt x="86" y="38"/>
                    <a:pt x="92" y="43"/>
                  </a:cubicBezTo>
                  <a:cubicBezTo>
                    <a:pt x="98" y="47"/>
                    <a:pt x="92" y="38"/>
                    <a:pt x="85" y="38"/>
                  </a:cubicBezTo>
                  <a:cubicBezTo>
                    <a:pt x="77" y="37"/>
                    <a:pt x="78" y="34"/>
                    <a:pt x="81" y="32"/>
                  </a:cubicBezTo>
                  <a:cubicBezTo>
                    <a:pt x="87" y="30"/>
                    <a:pt x="74" y="31"/>
                    <a:pt x="78" y="25"/>
                  </a:cubicBezTo>
                  <a:cubicBezTo>
                    <a:pt x="82" y="19"/>
                    <a:pt x="70" y="28"/>
                    <a:pt x="73" y="22"/>
                  </a:cubicBezTo>
                  <a:cubicBezTo>
                    <a:pt x="75" y="15"/>
                    <a:pt x="86" y="20"/>
                    <a:pt x="81" y="14"/>
                  </a:cubicBezTo>
                  <a:cubicBezTo>
                    <a:pt x="76" y="7"/>
                    <a:pt x="73" y="5"/>
                    <a:pt x="73" y="0"/>
                  </a:cubicBezTo>
                  <a:cubicBezTo>
                    <a:pt x="78" y="1"/>
                    <a:pt x="77" y="0"/>
                    <a:pt x="83" y="1"/>
                  </a:cubicBezTo>
                  <a:cubicBezTo>
                    <a:pt x="89" y="2"/>
                    <a:pt x="91" y="3"/>
                    <a:pt x="93" y="3"/>
                  </a:cubicBezTo>
                  <a:cubicBezTo>
                    <a:pt x="96" y="5"/>
                    <a:pt x="97" y="2"/>
                    <a:pt x="101" y="4"/>
                  </a:cubicBezTo>
                  <a:cubicBezTo>
                    <a:pt x="105" y="6"/>
                    <a:pt x="104" y="2"/>
                    <a:pt x="107" y="8"/>
                  </a:cubicBezTo>
                  <a:cubicBezTo>
                    <a:pt x="110" y="14"/>
                    <a:pt x="101" y="16"/>
                    <a:pt x="107" y="16"/>
                  </a:cubicBezTo>
                  <a:cubicBezTo>
                    <a:pt x="113" y="15"/>
                    <a:pt x="110" y="21"/>
                    <a:pt x="115" y="18"/>
                  </a:cubicBezTo>
                  <a:cubicBezTo>
                    <a:pt x="119" y="15"/>
                    <a:pt x="118" y="26"/>
                    <a:pt x="129" y="20"/>
                  </a:cubicBezTo>
                  <a:cubicBezTo>
                    <a:pt x="138" y="16"/>
                    <a:pt x="133" y="23"/>
                    <a:pt x="134" y="24"/>
                  </a:cubicBezTo>
                  <a:cubicBezTo>
                    <a:pt x="137" y="28"/>
                    <a:pt x="123" y="29"/>
                    <a:pt x="126" y="34"/>
                  </a:cubicBezTo>
                  <a:cubicBezTo>
                    <a:pt x="129" y="38"/>
                    <a:pt x="132" y="30"/>
                    <a:pt x="139" y="35"/>
                  </a:cubicBezTo>
                  <a:cubicBezTo>
                    <a:pt x="147" y="41"/>
                    <a:pt x="141" y="28"/>
                    <a:pt x="153" y="28"/>
                  </a:cubicBezTo>
                  <a:cubicBezTo>
                    <a:pt x="165" y="27"/>
                    <a:pt x="166" y="18"/>
                    <a:pt x="169" y="15"/>
                  </a:cubicBezTo>
                  <a:cubicBezTo>
                    <a:pt x="170" y="14"/>
                    <a:pt x="174" y="19"/>
                    <a:pt x="179" y="18"/>
                  </a:cubicBezTo>
                  <a:cubicBezTo>
                    <a:pt x="184" y="17"/>
                    <a:pt x="179" y="19"/>
                    <a:pt x="186" y="26"/>
                  </a:cubicBezTo>
                  <a:cubicBezTo>
                    <a:pt x="192" y="33"/>
                    <a:pt x="199" y="25"/>
                    <a:pt x="199" y="28"/>
                  </a:cubicBezTo>
                  <a:cubicBezTo>
                    <a:pt x="199" y="35"/>
                    <a:pt x="202" y="35"/>
                    <a:pt x="201" y="38"/>
                  </a:cubicBezTo>
                  <a:cubicBezTo>
                    <a:pt x="201" y="40"/>
                    <a:pt x="199" y="42"/>
                    <a:pt x="211" y="44"/>
                  </a:cubicBezTo>
                  <a:cubicBezTo>
                    <a:pt x="212" y="44"/>
                    <a:pt x="212" y="44"/>
                    <a:pt x="212" y="45"/>
                  </a:cubicBezTo>
                  <a:cubicBezTo>
                    <a:pt x="220" y="68"/>
                    <a:pt x="202" y="72"/>
                    <a:pt x="215" y="82"/>
                  </a:cubicBezTo>
                  <a:cubicBezTo>
                    <a:pt x="228" y="92"/>
                    <a:pt x="216" y="91"/>
                    <a:pt x="221" y="99"/>
                  </a:cubicBezTo>
                  <a:cubicBezTo>
                    <a:pt x="230" y="112"/>
                    <a:pt x="219" y="109"/>
                    <a:pt x="222" y="121"/>
                  </a:cubicBezTo>
                  <a:cubicBezTo>
                    <a:pt x="224" y="132"/>
                    <a:pt x="236" y="122"/>
                    <a:pt x="227" y="148"/>
                  </a:cubicBezTo>
                  <a:close/>
                  <a:moveTo>
                    <a:pt x="201" y="28"/>
                  </a:moveTo>
                  <a:cubicBezTo>
                    <a:pt x="199" y="26"/>
                    <a:pt x="203" y="34"/>
                    <a:pt x="204" y="36"/>
                  </a:cubicBezTo>
                  <a:cubicBezTo>
                    <a:pt x="205" y="38"/>
                    <a:pt x="202" y="38"/>
                    <a:pt x="203" y="40"/>
                  </a:cubicBezTo>
                  <a:cubicBezTo>
                    <a:pt x="204" y="41"/>
                    <a:pt x="210" y="38"/>
                    <a:pt x="211" y="39"/>
                  </a:cubicBezTo>
                  <a:cubicBezTo>
                    <a:pt x="211" y="36"/>
                    <a:pt x="211" y="36"/>
                    <a:pt x="211" y="36"/>
                  </a:cubicBezTo>
                  <a:cubicBezTo>
                    <a:pt x="207" y="35"/>
                    <a:pt x="203" y="31"/>
                    <a:pt x="201" y="28"/>
                  </a:cubicBezTo>
                  <a:close/>
                  <a:moveTo>
                    <a:pt x="132" y="15"/>
                  </a:moveTo>
                  <a:cubicBezTo>
                    <a:pt x="130" y="17"/>
                    <a:pt x="139" y="19"/>
                    <a:pt x="140" y="18"/>
                  </a:cubicBezTo>
                  <a:cubicBezTo>
                    <a:pt x="140" y="16"/>
                    <a:pt x="135" y="12"/>
                    <a:pt x="132" y="15"/>
                  </a:cubicBezTo>
                  <a:close/>
                  <a:moveTo>
                    <a:pt x="197" y="20"/>
                  </a:moveTo>
                  <a:cubicBezTo>
                    <a:pt x="193" y="17"/>
                    <a:pt x="202" y="14"/>
                    <a:pt x="195" y="11"/>
                  </a:cubicBezTo>
                  <a:cubicBezTo>
                    <a:pt x="191" y="10"/>
                    <a:pt x="191" y="6"/>
                    <a:pt x="187" y="9"/>
                  </a:cubicBezTo>
                  <a:cubicBezTo>
                    <a:pt x="183" y="12"/>
                    <a:pt x="192" y="13"/>
                    <a:pt x="193" y="15"/>
                  </a:cubicBezTo>
                  <a:cubicBezTo>
                    <a:pt x="193" y="17"/>
                    <a:pt x="186" y="13"/>
                    <a:pt x="185" y="13"/>
                  </a:cubicBezTo>
                  <a:cubicBezTo>
                    <a:pt x="183" y="14"/>
                    <a:pt x="188" y="18"/>
                    <a:pt x="185" y="19"/>
                  </a:cubicBezTo>
                  <a:cubicBezTo>
                    <a:pt x="183" y="20"/>
                    <a:pt x="185" y="22"/>
                    <a:pt x="189" y="25"/>
                  </a:cubicBezTo>
                  <a:cubicBezTo>
                    <a:pt x="191" y="26"/>
                    <a:pt x="193" y="25"/>
                    <a:pt x="192" y="24"/>
                  </a:cubicBezTo>
                  <a:cubicBezTo>
                    <a:pt x="191" y="23"/>
                    <a:pt x="193" y="18"/>
                    <a:pt x="196" y="22"/>
                  </a:cubicBezTo>
                  <a:cubicBezTo>
                    <a:pt x="200" y="26"/>
                    <a:pt x="201" y="22"/>
                    <a:pt x="197" y="2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56"/>
            <p:cNvSpPr>
              <a:spLocks/>
            </p:cNvSpPr>
            <p:nvPr/>
          </p:nvSpPr>
          <p:spPr bwMode="auto">
            <a:xfrm>
              <a:off x="7039151" y="2466585"/>
              <a:ext cx="296341" cy="317289"/>
            </a:xfrm>
            <a:custGeom>
              <a:avLst/>
              <a:gdLst/>
              <a:ahLst/>
              <a:cxnLst>
                <a:cxn ang="0">
                  <a:pos x="88" y="31"/>
                </a:cxn>
                <a:cxn ang="0">
                  <a:pos x="95" y="9"/>
                </a:cxn>
                <a:cxn ang="0">
                  <a:pos x="87" y="4"/>
                </a:cxn>
                <a:cxn ang="0">
                  <a:pos x="65" y="3"/>
                </a:cxn>
                <a:cxn ang="0">
                  <a:pos x="48" y="18"/>
                </a:cxn>
                <a:cxn ang="0">
                  <a:pos x="52" y="24"/>
                </a:cxn>
                <a:cxn ang="0">
                  <a:pos x="56" y="33"/>
                </a:cxn>
                <a:cxn ang="0">
                  <a:pos x="47" y="45"/>
                </a:cxn>
                <a:cxn ang="0">
                  <a:pos x="44" y="32"/>
                </a:cxn>
                <a:cxn ang="0">
                  <a:pos x="41" y="25"/>
                </a:cxn>
                <a:cxn ang="0">
                  <a:pos x="37" y="21"/>
                </a:cxn>
                <a:cxn ang="0">
                  <a:pos x="26" y="46"/>
                </a:cxn>
                <a:cxn ang="0">
                  <a:pos x="17" y="59"/>
                </a:cxn>
                <a:cxn ang="0">
                  <a:pos x="8" y="67"/>
                </a:cxn>
                <a:cxn ang="0">
                  <a:pos x="15" y="72"/>
                </a:cxn>
                <a:cxn ang="0">
                  <a:pos x="2" y="71"/>
                </a:cxn>
                <a:cxn ang="0">
                  <a:pos x="14" y="76"/>
                </a:cxn>
                <a:cxn ang="0">
                  <a:pos x="18" y="78"/>
                </a:cxn>
                <a:cxn ang="0">
                  <a:pos x="9" y="79"/>
                </a:cxn>
                <a:cxn ang="0">
                  <a:pos x="0" y="78"/>
                </a:cxn>
                <a:cxn ang="0">
                  <a:pos x="5" y="83"/>
                </a:cxn>
                <a:cxn ang="0">
                  <a:pos x="16" y="83"/>
                </a:cxn>
                <a:cxn ang="0">
                  <a:pos x="27" y="77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54" y="83"/>
                </a:cxn>
                <a:cxn ang="0">
                  <a:pos x="64" y="102"/>
                </a:cxn>
                <a:cxn ang="0">
                  <a:pos x="64" y="93"/>
                </a:cxn>
                <a:cxn ang="0">
                  <a:pos x="68" y="86"/>
                </a:cxn>
                <a:cxn ang="0">
                  <a:pos x="69" y="72"/>
                </a:cxn>
                <a:cxn ang="0">
                  <a:pos x="71" y="61"/>
                </a:cxn>
                <a:cxn ang="0">
                  <a:pos x="84" y="55"/>
                </a:cxn>
                <a:cxn ang="0">
                  <a:pos x="91" y="42"/>
                </a:cxn>
                <a:cxn ang="0">
                  <a:pos x="82" y="35"/>
                </a:cxn>
                <a:cxn ang="0">
                  <a:pos x="88" y="31"/>
                </a:cxn>
              </a:cxnLst>
              <a:rect l="0" t="0" r="r" b="b"/>
              <a:pathLst>
                <a:path w="95" h="102">
                  <a:moveTo>
                    <a:pt x="88" y="31"/>
                  </a:moveTo>
                  <a:cubicBezTo>
                    <a:pt x="92" y="33"/>
                    <a:pt x="92" y="31"/>
                    <a:pt x="95" y="9"/>
                  </a:cubicBezTo>
                  <a:cubicBezTo>
                    <a:pt x="91" y="10"/>
                    <a:pt x="90" y="8"/>
                    <a:pt x="87" y="4"/>
                  </a:cubicBezTo>
                  <a:cubicBezTo>
                    <a:pt x="84" y="0"/>
                    <a:pt x="79" y="1"/>
                    <a:pt x="65" y="3"/>
                  </a:cubicBezTo>
                  <a:cubicBezTo>
                    <a:pt x="47" y="7"/>
                    <a:pt x="44" y="18"/>
                    <a:pt x="48" y="18"/>
                  </a:cubicBezTo>
                  <a:cubicBezTo>
                    <a:pt x="52" y="18"/>
                    <a:pt x="48" y="24"/>
                    <a:pt x="52" y="24"/>
                  </a:cubicBezTo>
                  <a:cubicBezTo>
                    <a:pt x="57" y="24"/>
                    <a:pt x="51" y="32"/>
                    <a:pt x="56" y="33"/>
                  </a:cubicBezTo>
                  <a:cubicBezTo>
                    <a:pt x="66" y="36"/>
                    <a:pt x="54" y="49"/>
                    <a:pt x="47" y="45"/>
                  </a:cubicBezTo>
                  <a:cubicBezTo>
                    <a:pt x="40" y="41"/>
                    <a:pt x="37" y="35"/>
                    <a:pt x="44" y="32"/>
                  </a:cubicBezTo>
                  <a:cubicBezTo>
                    <a:pt x="51" y="29"/>
                    <a:pt x="41" y="28"/>
                    <a:pt x="41" y="25"/>
                  </a:cubicBezTo>
                  <a:cubicBezTo>
                    <a:pt x="41" y="21"/>
                    <a:pt x="49" y="14"/>
                    <a:pt x="37" y="21"/>
                  </a:cubicBezTo>
                  <a:cubicBezTo>
                    <a:pt x="29" y="17"/>
                    <a:pt x="34" y="30"/>
                    <a:pt x="26" y="46"/>
                  </a:cubicBezTo>
                  <a:cubicBezTo>
                    <a:pt x="19" y="61"/>
                    <a:pt x="15" y="54"/>
                    <a:pt x="17" y="59"/>
                  </a:cubicBezTo>
                  <a:cubicBezTo>
                    <a:pt x="19" y="63"/>
                    <a:pt x="5" y="62"/>
                    <a:pt x="8" y="67"/>
                  </a:cubicBezTo>
                  <a:cubicBezTo>
                    <a:pt x="10" y="69"/>
                    <a:pt x="28" y="69"/>
                    <a:pt x="15" y="72"/>
                  </a:cubicBezTo>
                  <a:cubicBezTo>
                    <a:pt x="8" y="70"/>
                    <a:pt x="4" y="69"/>
                    <a:pt x="2" y="71"/>
                  </a:cubicBezTo>
                  <a:cubicBezTo>
                    <a:pt x="0" y="74"/>
                    <a:pt x="10" y="77"/>
                    <a:pt x="14" y="76"/>
                  </a:cubicBezTo>
                  <a:cubicBezTo>
                    <a:pt x="18" y="75"/>
                    <a:pt x="20" y="78"/>
                    <a:pt x="18" y="78"/>
                  </a:cubicBezTo>
                  <a:cubicBezTo>
                    <a:pt x="15" y="78"/>
                    <a:pt x="12" y="81"/>
                    <a:pt x="9" y="79"/>
                  </a:cubicBezTo>
                  <a:cubicBezTo>
                    <a:pt x="5" y="78"/>
                    <a:pt x="6" y="76"/>
                    <a:pt x="0" y="78"/>
                  </a:cubicBezTo>
                  <a:cubicBezTo>
                    <a:pt x="0" y="80"/>
                    <a:pt x="1" y="84"/>
                    <a:pt x="5" y="83"/>
                  </a:cubicBezTo>
                  <a:cubicBezTo>
                    <a:pt x="9" y="82"/>
                    <a:pt x="11" y="86"/>
                    <a:pt x="16" y="83"/>
                  </a:cubicBezTo>
                  <a:cubicBezTo>
                    <a:pt x="23" y="79"/>
                    <a:pt x="26" y="81"/>
                    <a:pt x="27" y="77"/>
                  </a:cubicBezTo>
                  <a:cubicBezTo>
                    <a:pt x="28" y="70"/>
                    <a:pt x="28" y="77"/>
                    <a:pt x="32" y="76"/>
                  </a:cubicBezTo>
                  <a:cubicBezTo>
                    <a:pt x="37" y="75"/>
                    <a:pt x="34" y="79"/>
                    <a:pt x="38" y="77"/>
                  </a:cubicBezTo>
                  <a:cubicBezTo>
                    <a:pt x="46" y="74"/>
                    <a:pt x="38" y="82"/>
                    <a:pt x="54" y="83"/>
                  </a:cubicBezTo>
                  <a:cubicBezTo>
                    <a:pt x="71" y="84"/>
                    <a:pt x="44" y="100"/>
                    <a:pt x="64" y="102"/>
                  </a:cubicBezTo>
                  <a:cubicBezTo>
                    <a:pt x="64" y="100"/>
                    <a:pt x="72" y="96"/>
                    <a:pt x="64" y="93"/>
                  </a:cubicBezTo>
                  <a:cubicBezTo>
                    <a:pt x="57" y="89"/>
                    <a:pt x="69" y="90"/>
                    <a:pt x="68" y="86"/>
                  </a:cubicBezTo>
                  <a:cubicBezTo>
                    <a:pt x="67" y="81"/>
                    <a:pt x="75" y="80"/>
                    <a:pt x="69" y="72"/>
                  </a:cubicBezTo>
                  <a:cubicBezTo>
                    <a:pt x="63" y="64"/>
                    <a:pt x="63" y="59"/>
                    <a:pt x="71" y="61"/>
                  </a:cubicBezTo>
                  <a:cubicBezTo>
                    <a:pt x="79" y="62"/>
                    <a:pt x="88" y="58"/>
                    <a:pt x="84" y="55"/>
                  </a:cubicBezTo>
                  <a:cubicBezTo>
                    <a:pt x="79" y="52"/>
                    <a:pt x="92" y="50"/>
                    <a:pt x="91" y="42"/>
                  </a:cubicBezTo>
                  <a:cubicBezTo>
                    <a:pt x="90" y="35"/>
                    <a:pt x="82" y="43"/>
                    <a:pt x="82" y="35"/>
                  </a:cubicBezTo>
                  <a:cubicBezTo>
                    <a:pt x="82" y="31"/>
                    <a:pt x="84" y="31"/>
                    <a:pt x="88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57"/>
            <p:cNvSpPr>
              <a:spLocks/>
            </p:cNvSpPr>
            <p:nvPr/>
          </p:nvSpPr>
          <p:spPr bwMode="auto">
            <a:xfrm>
              <a:off x="6973878" y="2684640"/>
              <a:ext cx="321145" cy="249392"/>
            </a:xfrm>
            <a:custGeom>
              <a:avLst/>
              <a:gdLst/>
              <a:ahLst/>
              <a:cxnLst>
                <a:cxn ang="0">
                  <a:pos x="92" y="38"/>
                </a:cxn>
                <a:cxn ang="0">
                  <a:pos x="85" y="32"/>
                </a:cxn>
                <a:cxn ang="0">
                  <a:pos x="75" y="13"/>
                </a:cxn>
                <a:cxn ang="0">
                  <a:pos x="59" y="7"/>
                </a:cxn>
                <a:cxn ang="0">
                  <a:pos x="53" y="6"/>
                </a:cxn>
                <a:cxn ang="0">
                  <a:pos x="48" y="7"/>
                </a:cxn>
                <a:cxn ang="0">
                  <a:pos x="37" y="13"/>
                </a:cxn>
                <a:cxn ang="0">
                  <a:pos x="26" y="13"/>
                </a:cxn>
                <a:cxn ang="0">
                  <a:pos x="21" y="8"/>
                </a:cxn>
                <a:cxn ang="0">
                  <a:pos x="0" y="19"/>
                </a:cxn>
                <a:cxn ang="0">
                  <a:pos x="18" y="36"/>
                </a:cxn>
                <a:cxn ang="0">
                  <a:pos x="28" y="43"/>
                </a:cxn>
                <a:cxn ang="0">
                  <a:pos x="42" y="55"/>
                </a:cxn>
                <a:cxn ang="0">
                  <a:pos x="58" y="53"/>
                </a:cxn>
                <a:cxn ang="0">
                  <a:pos x="63" y="67"/>
                </a:cxn>
                <a:cxn ang="0">
                  <a:pos x="81" y="76"/>
                </a:cxn>
                <a:cxn ang="0">
                  <a:pos x="90" y="52"/>
                </a:cxn>
                <a:cxn ang="0">
                  <a:pos x="92" y="38"/>
                </a:cxn>
              </a:cxnLst>
              <a:rect l="0" t="0" r="r" b="b"/>
              <a:pathLst>
                <a:path w="103" h="80">
                  <a:moveTo>
                    <a:pt x="92" y="38"/>
                  </a:moveTo>
                  <a:cubicBezTo>
                    <a:pt x="94" y="33"/>
                    <a:pt x="87" y="35"/>
                    <a:pt x="85" y="32"/>
                  </a:cubicBezTo>
                  <a:cubicBezTo>
                    <a:pt x="65" y="30"/>
                    <a:pt x="92" y="14"/>
                    <a:pt x="75" y="13"/>
                  </a:cubicBezTo>
                  <a:cubicBezTo>
                    <a:pt x="59" y="12"/>
                    <a:pt x="67" y="4"/>
                    <a:pt x="59" y="7"/>
                  </a:cubicBezTo>
                  <a:cubicBezTo>
                    <a:pt x="55" y="9"/>
                    <a:pt x="58" y="5"/>
                    <a:pt x="53" y="6"/>
                  </a:cubicBezTo>
                  <a:cubicBezTo>
                    <a:pt x="49" y="7"/>
                    <a:pt x="49" y="0"/>
                    <a:pt x="48" y="7"/>
                  </a:cubicBezTo>
                  <a:cubicBezTo>
                    <a:pt x="47" y="11"/>
                    <a:pt x="44" y="9"/>
                    <a:pt x="37" y="13"/>
                  </a:cubicBezTo>
                  <a:cubicBezTo>
                    <a:pt x="32" y="16"/>
                    <a:pt x="30" y="12"/>
                    <a:pt x="26" y="13"/>
                  </a:cubicBezTo>
                  <a:cubicBezTo>
                    <a:pt x="22" y="14"/>
                    <a:pt x="21" y="10"/>
                    <a:pt x="21" y="8"/>
                  </a:cubicBezTo>
                  <a:cubicBezTo>
                    <a:pt x="14" y="11"/>
                    <a:pt x="7" y="17"/>
                    <a:pt x="0" y="19"/>
                  </a:cubicBezTo>
                  <a:cubicBezTo>
                    <a:pt x="7" y="42"/>
                    <a:pt x="14" y="25"/>
                    <a:pt x="18" y="36"/>
                  </a:cubicBezTo>
                  <a:cubicBezTo>
                    <a:pt x="21" y="45"/>
                    <a:pt x="25" y="37"/>
                    <a:pt x="28" y="43"/>
                  </a:cubicBezTo>
                  <a:cubicBezTo>
                    <a:pt x="30" y="48"/>
                    <a:pt x="40" y="44"/>
                    <a:pt x="42" y="55"/>
                  </a:cubicBezTo>
                  <a:cubicBezTo>
                    <a:pt x="44" y="71"/>
                    <a:pt x="52" y="51"/>
                    <a:pt x="58" y="53"/>
                  </a:cubicBezTo>
                  <a:cubicBezTo>
                    <a:pt x="61" y="55"/>
                    <a:pt x="52" y="63"/>
                    <a:pt x="63" y="67"/>
                  </a:cubicBezTo>
                  <a:cubicBezTo>
                    <a:pt x="72" y="70"/>
                    <a:pt x="70" y="80"/>
                    <a:pt x="81" y="76"/>
                  </a:cubicBezTo>
                  <a:cubicBezTo>
                    <a:pt x="82" y="71"/>
                    <a:pt x="74" y="59"/>
                    <a:pt x="90" y="52"/>
                  </a:cubicBezTo>
                  <a:cubicBezTo>
                    <a:pt x="103" y="39"/>
                    <a:pt x="90" y="43"/>
                    <a:pt x="92" y="3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58"/>
            <p:cNvSpPr>
              <a:spLocks/>
            </p:cNvSpPr>
            <p:nvPr/>
          </p:nvSpPr>
          <p:spPr bwMode="auto">
            <a:xfrm>
              <a:off x="7204945" y="2846549"/>
              <a:ext cx="86161" cy="8356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7" y="24"/>
                </a:cxn>
                <a:cxn ang="0">
                  <a:pos x="21" y="25"/>
                </a:cxn>
                <a:cxn ang="0">
                  <a:pos x="25" y="13"/>
                </a:cxn>
                <a:cxn ang="0">
                  <a:pos x="16" y="0"/>
                </a:cxn>
              </a:cxnLst>
              <a:rect l="0" t="0" r="r" b="b"/>
              <a:pathLst>
                <a:path w="28" h="27">
                  <a:moveTo>
                    <a:pt x="16" y="0"/>
                  </a:moveTo>
                  <a:cubicBezTo>
                    <a:pt x="0" y="7"/>
                    <a:pt x="8" y="19"/>
                    <a:pt x="7" y="24"/>
                  </a:cubicBezTo>
                  <a:cubicBezTo>
                    <a:pt x="13" y="27"/>
                    <a:pt x="17" y="26"/>
                    <a:pt x="21" y="25"/>
                  </a:cubicBezTo>
                  <a:cubicBezTo>
                    <a:pt x="21" y="19"/>
                    <a:pt x="28" y="17"/>
                    <a:pt x="25" y="13"/>
                  </a:cubicBezTo>
                  <a:cubicBezTo>
                    <a:pt x="23" y="10"/>
                    <a:pt x="13" y="13"/>
                    <a:pt x="16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auto">
            <a:xfrm>
              <a:off x="8552187" y="1841147"/>
              <a:ext cx="28720" cy="3394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7" y="8"/>
                </a:cxn>
                <a:cxn ang="0">
                  <a:pos x="1" y="3"/>
                </a:cxn>
              </a:cxnLst>
              <a:rect l="0" t="0" r="r" b="b"/>
              <a:pathLst>
                <a:path w="9" h="11">
                  <a:moveTo>
                    <a:pt x="1" y="3"/>
                  </a:moveTo>
                  <a:cubicBezTo>
                    <a:pt x="0" y="6"/>
                    <a:pt x="6" y="11"/>
                    <a:pt x="7" y="8"/>
                  </a:cubicBezTo>
                  <a:cubicBezTo>
                    <a:pt x="9" y="5"/>
                    <a:pt x="3" y="0"/>
                    <a:pt x="1" y="3"/>
                  </a:cubicBezTo>
                  <a:close/>
                </a:path>
              </a:pathLst>
            </a:custGeom>
            <a:solidFill>
              <a:srgbClr val="C0BAA7"/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62"/>
            <p:cNvSpPr>
              <a:spLocks/>
            </p:cNvSpPr>
            <p:nvPr/>
          </p:nvSpPr>
          <p:spPr bwMode="auto">
            <a:xfrm>
              <a:off x="8556104" y="1803281"/>
              <a:ext cx="24804" cy="13057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8" y="2"/>
                </a:cxn>
                <a:cxn ang="0">
                  <a:pos x="1" y="1"/>
                </a:cxn>
              </a:cxnLst>
              <a:rect l="0" t="0" r="r" b="b"/>
              <a:pathLst>
                <a:path w="8" h="4">
                  <a:moveTo>
                    <a:pt x="1" y="1"/>
                  </a:moveTo>
                  <a:cubicBezTo>
                    <a:pt x="2" y="3"/>
                    <a:pt x="7" y="4"/>
                    <a:pt x="8" y="2"/>
                  </a:cubicBezTo>
                  <a:cubicBezTo>
                    <a:pt x="8" y="1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C0BAA7"/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63"/>
            <p:cNvSpPr>
              <a:spLocks noEditPoints="1"/>
            </p:cNvSpPr>
            <p:nvPr/>
          </p:nvSpPr>
          <p:spPr bwMode="auto">
            <a:xfrm>
              <a:off x="7630528" y="511928"/>
              <a:ext cx="1009126" cy="1758800"/>
            </a:xfrm>
            <a:custGeom>
              <a:avLst/>
              <a:gdLst/>
              <a:ahLst/>
              <a:cxnLst>
                <a:cxn ang="0">
                  <a:pos x="298" y="38"/>
                </a:cxn>
                <a:cxn ang="0">
                  <a:pos x="318" y="98"/>
                </a:cxn>
                <a:cxn ang="0">
                  <a:pos x="314" y="71"/>
                </a:cxn>
                <a:cxn ang="0">
                  <a:pos x="307" y="57"/>
                </a:cxn>
                <a:cxn ang="0">
                  <a:pos x="298" y="38"/>
                </a:cxn>
                <a:cxn ang="0">
                  <a:pos x="298" y="37"/>
                </a:cxn>
                <a:cxn ang="0">
                  <a:pos x="246" y="9"/>
                </a:cxn>
                <a:cxn ang="0">
                  <a:pos x="226" y="16"/>
                </a:cxn>
                <a:cxn ang="0">
                  <a:pos x="174" y="24"/>
                </a:cxn>
                <a:cxn ang="0">
                  <a:pos x="152" y="42"/>
                </a:cxn>
                <a:cxn ang="0">
                  <a:pos x="124" y="71"/>
                </a:cxn>
                <a:cxn ang="0">
                  <a:pos x="117" y="100"/>
                </a:cxn>
                <a:cxn ang="0">
                  <a:pos x="84" y="128"/>
                </a:cxn>
                <a:cxn ang="0">
                  <a:pos x="80" y="167"/>
                </a:cxn>
                <a:cxn ang="0">
                  <a:pos x="77" y="205"/>
                </a:cxn>
                <a:cxn ang="0">
                  <a:pos x="27" y="234"/>
                </a:cxn>
                <a:cxn ang="0">
                  <a:pos x="25" y="265"/>
                </a:cxn>
                <a:cxn ang="0">
                  <a:pos x="35" y="315"/>
                </a:cxn>
                <a:cxn ang="0">
                  <a:pos x="29" y="337"/>
                </a:cxn>
                <a:cxn ang="0">
                  <a:pos x="32" y="378"/>
                </a:cxn>
                <a:cxn ang="0">
                  <a:pos x="15" y="400"/>
                </a:cxn>
                <a:cxn ang="0">
                  <a:pos x="5" y="413"/>
                </a:cxn>
                <a:cxn ang="0">
                  <a:pos x="7" y="444"/>
                </a:cxn>
                <a:cxn ang="0">
                  <a:pos x="19" y="469"/>
                </a:cxn>
                <a:cxn ang="0">
                  <a:pos x="41" y="516"/>
                </a:cxn>
                <a:cxn ang="0">
                  <a:pos x="46" y="551"/>
                </a:cxn>
                <a:cxn ang="0">
                  <a:pos x="87" y="533"/>
                </a:cxn>
                <a:cxn ang="0">
                  <a:pos x="123" y="521"/>
                </a:cxn>
                <a:cxn ang="0">
                  <a:pos x="136" y="473"/>
                </a:cxn>
                <a:cxn ang="0">
                  <a:pos x="140" y="444"/>
                </a:cxn>
                <a:cxn ang="0">
                  <a:pos x="161" y="421"/>
                </a:cxn>
                <a:cxn ang="0">
                  <a:pos x="181" y="411"/>
                </a:cxn>
                <a:cxn ang="0">
                  <a:pos x="155" y="404"/>
                </a:cxn>
                <a:cxn ang="0">
                  <a:pos x="157" y="396"/>
                </a:cxn>
                <a:cxn ang="0">
                  <a:pos x="198" y="383"/>
                </a:cxn>
                <a:cxn ang="0">
                  <a:pos x="182" y="364"/>
                </a:cxn>
                <a:cxn ang="0">
                  <a:pos x="158" y="352"/>
                </a:cxn>
                <a:cxn ang="0">
                  <a:pos x="160" y="291"/>
                </a:cxn>
                <a:cxn ang="0">
                  <a:pos x="168" y="277"/>
                </a:cxn>
                <a:cxn ang="0">
                  <a:pos x="194" y="249"/>
                </a:cxn>
                <a:cxn ang="0">
                  <a:pos x="223" y="231"/>
                </a:cxn>
                <a:cxn ang="0">
                  <a:pos x="254" y="200"/>
                </a:cxn>
                <a:cxn ang="0">
                  <a:pos x="259" y="166"/>
                </a:cxn>
                <a:cxn ang="0">
                  <a:pos x="287" y="139"/>
                </a:cxn>
                <a:cxn ang="0">
                  <a:pos x="324" y="140"/>
                </a:cxn>
                <a:cxn ang="0">
                  <a:pos x="195" y="459"/>
                </a:cxn>
                <a:cxn ang="0">
                  <a:pos x="175" y="488"/>
                </a:cxn>
                <a:cxn ang="0">
                  <a:pos x="190" y="482"/>
                </a:cxn>
                <a:cxn ang="0">
                  <a:pos x="195" y="459"/>
                </a:cxn>
                <a:cxn ang="0">
                  <a:pos x="139" y="498"/>
                </a:cxn>
                <a:cxn ang="0">
                  <a:pos x="147" y="481"/>
                </a:cxn>
                <a:cxn ang="0">
                  <a:pos x="186" y="364"/>
                </a:cxn>
              </a:cxnLst>
              <a:rect l="0" t="0" r="r" b="b"/>
              <a:pathLst>
                <a:path w="324" h="565">
                  <a:moveTo>
                    <a:pt x="298" y="38"/>
                  </a:moveTo>
                  <a:cubicBezTo>
                    <a:pt x="297" y="38"/>
                    <a:pt x="298" y="38"/>
                    <a:pt x="298" y="38"/>
                  </a:cubicBezTo>
                  <a:close/>
                  <a:moveTo>
                    <a:pt x="314" y="111"/>
                  </a:moveTo>
                  <a:cubicBezTo>
                    <a:pt x="320" y="105"/>
                    <a:pt x="315" y="103"/>
                    <a:pt x="318" y="98"/>
                  </a:cubicBezTo>
                  <a:cubicBezTo>
                    <a:pt x="322" y="94"/>
                    <a:pt x="310" y="90"/>
                    <a:pt x="309" y="84"/>
                  </a:cubicBezTo>
                  <a:cubicBezTo>
                    <a:pt x="308" y="77"/>
                    <a:pt x="315" y="75"/>
                    <a:pt x="314" y="71"/>
                  </a:cubicBezTo>
                  <a:cubicBezTo>
                    <a:pt x="313" y="67"/>
                    <a:pt x="306" y="72"/>
                    <a:pt x="305" y="69"/>
                  </a:cubicBezTo>
                  <a:cubicBezTo>
                    <a:pt x="304" y="63"/>
                    <a:pt x="310" y="70"/>
                    <a:pt x="307" y="57"/>
                  </a:cubicBezTo>
                  <a:cubicBezTo>
                    <a:pt x="304" y="45"/>
                    <a:pt x="319" y="54"/>
                    <a:pt x="304" y="41"/>
                  </a:cubicBezTo>
                  <a:cubicBezTo>
                    <a:pt x="300" y="38"/>
                    <a:pt x="298" y="38"/>
                    <a:pt x="298" y="38"/>
                  </a:cubicBezTo>
                  <a:cubicBezTo>
                    <a:pt x="298" y="38"/>
                    <a:pt x="297" y="38"/>
                    <a:pt x="298" y="38"/>
                  </a:cubicBezTo>
                  <a:cubicBezTo>
                    <a:pt x="298" y="38"/>
                    <a:pt x="298" y="37"/>
                    <a:pt x="298" y="37"/>
                  </a:cubicBezTo>
                  <a:cubicBezTo>
                    <a:pt x="299" y="33"/>
                    <a:pt x="291" y="28"/>
                    <a:pt x="281" y="28"/>
                  </a:cubicBezTo>
                  <a:cubicBezTo>
                    <a:pt x="272" y="27"/>
                    <a:pt x="259" y="17"/>
                    <a:pt x="246" y="9"/>
                  </a:cubicBezTo>
                  <a:cubicBezTo>
                    <a:pt x="233" y="1"/>
                    <a:pt x="247" y="4"/>
                    <a:pt x="236" y="0"/>
                  </a:cubicBezTo>
                  <a:cubicBezTo>
                    <a:pt x="212" y="0"/>
                    <a:pt x="240" y="4"/>
                    <a:pt x="226" y="16"/>
                  </a:cubicBezTo>
                  <a:cubicBezTo>
                    <a:pt x="211" y="29"/>
                    <a:pt x="235" y="21"/>
                    <a:pt x="223" y="29"/>
                  </a:cubicBezTo>
                  <a:cubicBezTo>
                    <a:pt x="211" y="37"/>
                    <a:pt x="185" y="15"/>
                    <a:pt x="174" y="24"/>
                  </a:cubicBezTo>
                  <a:cubicBezTo>
                    <a:pt x="169" y="27"/>
                    <a:pt x="180" y="41"/>
                    <a:pt x="170" y="47"/>
                  </a:cubicBezTo>
                  <a:cubicBezTo>
                    <a:pt x="164" y="51"/>
                    <a:pt x="157" y="39"/>
                    <a:pt x="152" y="42"/>
                  </a:cubicBezTo>
                  <a:cubicBezTo>
                    <a:pt x="147" y="46"/>
                    <a:pt x="141" y="47"/>
                    <a:pt x="138" y="54"/>
                  </a:cubicBezTo>
                  <a:cubicBezTo>
                    <a:pt x="130" y="71"/>
                    <a:pt x="126" y="66"/>
                    <a:pt x="124" y="71"/>
                  </a:cubicBezTo>
                  <a:cubicBezTo>
                    <a:pt x="122" y="76"/>
                    <a:pt x="135" y="78"/>
                    <a:pt x="132" y="86"/>
                  </a:cubicBezTo>
                  <a:cubicBezTo>
                    <a:pt x="129" y="94"/>
                    <a:pt x="123" y="89"/>
                    <a:pt x="117" y="100"/>
                  </a:cubicBezTo>
                  <a:cubicBezTo>
                    <a:pt x="111" y="112"/>
                    <a:pt x="103" y="107"/>
                    <a:pt x="107" y="115"/>
                  </a:cubicBezTo>
                  <a:cubicBezTo>
                    <a:pt x="114" y="127"/>
                    <a:pt x="81" y="123"/>
                    <a:pt x="84" y="128"/>
                  </a:cubicBezTo>
                  <a:cubicBezTo>
                    <a:pt x="92" y="145"/>
                    <a:pt x="83" y="142"/>
                    <a:pt x="85" y="154"/>
                  </a:cubicBezTo>
                  <a:cubicBezTo>
                    <a:pt x="87" y="165"/>
                    <a:pt x="82" y="158"/>
                    <a:pt x="80" y="167"/>
                  </a:cubicBezTo>
                  <a:cubicBezTo>
                    <a:pt x="80" y="173"/>
                    <a:pt x="60" y="189"/>
                    <a:pt x="66" y="193"/>
                  </a:cubicBezTo>
                  <a:cubicBezTo>
                    <a:pt x="71" y="197"/>
                    <a:pt x="80" y="194"/>
                    <a:pt x="77" y="205"/>
                  </a:cubicBezTo>
                  <a:cubicBezTo>
                    <a:pt x="71" y="223"/>
                    <a:pt x="59" y="207"/>
                    <a:pt x="51" y="212"/>
                  </a:cubicBezTo>
                  <a:cubicBezTo>
                    <a:pt x="42" y="216"/>
                    <a:pt x="23" y="228"/>
                    <a:pt x="27" y="234"/>
                  </a:cubicBezTo>
                  <a:cubicBezTo>
                    <a:pt x="31" y="240"/>
                    <a:pt x="15" y="242"/>
                    <a:pt x="25" y="252"/>
                  </a:cubicBezTo>
                  <a:cubicBezTo>
                    <a:pt x="31" y="258"/>
                    <a:pt x="21" y="259"/>
                    <a:pt x="25" y="265"/>
                  </a:cubicBezTo>
                  <a:cubicBezTo>
                    <a:pt x="29" y="271"/>
                    <a:pt x="19" y="268"/>
                    <a:pt x="28" y="280"/>
                  </a:cubicBezTo>
                  <a:cubicBezTo>
                    <a:pt x="37" y="292"/>
                    <a:pt x="15" y="305"/>
                    <a:pt x="35" y="315"/>
                  </a:cubicBezTo>
                  <a:cubicBezTo>
                    <a:pt x="48" y="322"/>
                    <a:pt x="45" y="324"/>
                    <a:pt x="41" y="332"/>
                  </a:cubicBezTo>
                  <a:cubicBezTo>
                    <a:pt x="38" y="338"/>
                    <a:pt x="32" y="333"/>
                    <a:pt x="29" y="337"/>
                  </a:cubicBezTo>
                  <a:cubicBezTo>
                    <a:pt x="27" y="342"/>
                    <a:pt x="42" y="357"/>
                    <a:pt x="36" y="363"/>
                  </a:cubicBezTo>
                  <a:cubicBezTo>
                    <a:pt x="30" y="369"/>
                    <a:pt x="39" y="370"/>
                    <a:pt x="32" y="378"/>
                  </a:cubicBezTo>
                  <a:cubicBezTo>
                    <a:pt x="24" y="386"/>
                    <a:pt x="17" y="378"/>
                    <a:pt x="19" y="385"/>
                  </a:cubicBezTo>
                  <a:cubicBezTo>
                    <a:pt x="22" y="393"/>
                    <a:pt x="11" y="390"/>
                    <a:pt x="15" y="400"/>
                  </a:cubicBezTo>
                  <a:cubicBezTo>
                    <a:pt x="22" y="415"/>
                    <a:pt x="12" y="426"/>
                    <a:pt x="10" y="420"/>
                  </a:cubicBezTo>
                  <a:cubicBezTo>
                    <a:pt x="8" y="415"/>
                    <a:pt x="7" y="412"/>
                    <a:pt x="5" y="413"/>
                  </a:cubicBezTo>
                  <a:cubicBezTo>
                    <a:pt x="4" y="416"/>
                    <a:pt x="0" y="416"/>
                    <a:pt x="4" y="423"/>
                  </a:cubicBezTo>
                  <a:cubicBezTo>
                    <a:pt x="7" y="429"/>
                    <a:pt x="1" y="437"/>
                    <a:pt x="7" y="444"/>
                  </a:cubicBezTo>
                  <a:cubicBezTo>
                    <a:pt x="12" y="452"/>
                    <a:pt x="16" y="438"/>
                    <a:pt x="20" y="446"/>
                  </a:cubicBezTo>
                  <a:cubicBezTo>
                    <a:pt x="23" y="454"/>
                    <a:pt x="14" y="454"/>
                    <a:pt x="19" y="469"/>
                  </a:cubicBezTo>
                  <a:cubicBezTo>
                    <a:pt x="23" y="483"/>
                    <a:pt x="36" y="510"/>
                    <a:pt x="42" y="509"/>
                  </a:cubicBezTo>
                  <a:cubicBezTo>
                    <a:pt x="49" y="507"/>
                    <a:pt x="49" y="514"/>
                    <a:pt x="41" y="516"/>
                  </a:cubicBezTo>
                  <a:cubicBezTo>
                    <a:pt x="35" y="518"/>
                    <a:pt x="49" y="528"/>
                    <a:pt x="39" y="523"/>
                  </a:cubicBezTo>
                  <a:cubicBezTo>
                    <a:pt x="26" y="518"/>
                    <a:pt x="54" y="537"/>
                    <a:pt x="46" y="551"/>
                  </a:cubicBezTo>
                  <a:cubicBezTo>
                    <a:pt x="38" y="565"/>
                    <a:pt x="61" y="555"/>
                    <a:pt x="75" y="556"/>
                  </a:cubicBezTo>
                  <a:cubicBezTo>
                    <a:pt x="85" y="558"/>
                    <a:pt x="75" y="531"/>
                    <a:pt x="87" y="533"/>
                  </a:cubicBezTo>
                  <a:cubicBezTo>
                    <a:pt x="97" y="535"/>
                    <a:pt x="84" y="529"/>
                    <a:pt x="101" y="526"/>
                  </a:cubicBezTo>
                  <a:cubicBezTo>
                    <a:pt x="119" y="524"/>
                    <a:pt x="118" y="537"/>
                    <a:pt x="123" y="521"/>
                  </a:cubicBezTo>
                  <a:cubicBezTo>
                    <a:pt x="128" y="504"/>
                    <a:pt x="135" y="500"/>
                    <a:pt x="134" y="494"/>
                  </a:cubicBezTo>
                  <a:cubicBezTo>
                    <a:pt x="133" y="487"/>
                    <a:pt x="138" y="480"/>
                    <a:pt x="136" y="473"/>
                  </a:cubicBezTo>
                  <a:cubicBezTo>
                    <a:pt x="135" y="466"/>
                    <a:pt x="143" y="462"/>
                    <a:pt x="140" y="456"/>
                  </a:cubicBezTo>
                  <a:cubicBezTo>
                    <a:pt x="137" y="450"/>
                    <a:pt x="145" y="451"/>
                    <a:pt x="140" y="444"/>
                  </a:cubicBezTo>
                  <a:cubicBezTo>
                    <a:pt x="136" y="436"/>
                    <a:pt x="145" y="441"/>
                    <a:pt x="142" y="436"/>
                  </a:cubicBezTo>
                  <a:cubicBezTo>
                    <a:pt x="138" y="431"/>
                    <a:pt x="160" y="429"/>
                    <a:pt x="161" y="421"/>
                  </a:cubicBezTo>
                  <a:cubicBezTo>
                    <a:pt x="164" y="411"/>
                    <a:pt x="165" y="427"/>
                    <a:pt x="170" y="420"/>
                  </a:cubicBezTo>
                  <a:cubicBezTo>
                    <a:pt x="175" y="413"/>
                    <a:pt x="182" y="414"/>
                    <a:pt x="181" y="411"/>
                  </a:cubicBezTo>
                  <a:cubicBezTo>
                    <a:pt x="180" y="407"/>
                    <a:pt x="190" y="410"/>
                    <a:pt x="185" y="401"/>
                  </a:cubicBezTo>
                  <a:cubicBezTo>
                    <a:pt x="182" y="396"/>
                    <a:pt x="167" y="414"/>
                    <a:pt x="155" y="404"/>
                  </a:cubicBezTo>
                  <a:cubicBezTo>
                    <a:pt x="143" y="393"/>
                    <a:pt x="118" y="404"/>
                    <a:pt x="132" y="397"/>
                  </a:cubicBezTo>
                  <a:cubicBezTo>
                    <a:pt x="145" y="390"/>
                    <a:pt x="153" y="399"/>
                    <a:pt x="157" y="396"/>
                  </a:cubicBezTo>
                  <a:cubicBezTo>
                    <a:pt x="161" y="392"/>
                    <a:pt x="165" y="407"/>
                    <a:pt x="173" y="402"/>
                  </a:cubicBezTo>
                  <a:cubicBezTo>
                    <a:pt x="180" y="397"/>
                    <a:pt x="202" y="388"/>
                    <a:pt x="198" y="383"/>
                  </a:cubicBezTo>
                  <a:cubicBezTo>
                    <a:pt x="194" y="378"/>
                    <a:pt x="192" y="372"/>
                    <a:pt x="186" y="373"/>
                  </a:cubicBezTo>
                  <a:cubicBezTo>
                    <a:pt x="179" y="374"/>
                    <a:pt x="189" y="366"/>
                    <a:pt x="182" y="364"/>
                  </a:cubicBezTo>
                  <a:cubicBezTo>
                    <a:pt x="175" y="362"/>
                    <a:pt x="175" y="354"/>
                    <a:pt x="166" y="356"/>
                  </a:cubicBezTo>
                  <a:cubicBezTo>
                    <a:pt x="157" y="358"/>
                    <a:pt x="167" y="352"/>
                    <a:pt x="158" y="352"/>
                  </a:cubicBezTo>
                  <a:cubicBezTo>
                    <a:pt x="150" y="352"/>
                    <a:pt x="148" y="312"/>
                    <a:pt x="156" y="312"/>
                  </a:cubicBezTo>
                  <a:cubicBezTo>
                    <a:pt x="164" y="312"/>
                    <a:pt x="153" y="302"/>
                    <a:pt x="160" y="291"/>
                  </a:cubicBezTo>
                  <a:cubicBezTo>
                    <a:pt x="166" y="279"/>
                    <a:pt x="154" y="289"/>
                    <a:pt x="155" y="280"/>
                  </a:cubicBezTo>
                  <a:cubicBezTo>
                    <a:pt x="156" y="270"/>
                    <a:pt x="155" y="282"/>
                    <a:pt x="168" y="277"/>
                  </a:cubicBezTo>
                  <a:cubicBezTo>
                    <a:pt x="180" y="271"/>
                    <a:pt x="158" y="268"/>
                    <a:pt x="174" y="266"/>
                  </a:cubicBezTo>
                  <a:cubicBezTo>
                    <a:pt x="189" y="263"/>
                    <a:pt x="185" y="244"/>
                    <a:pt x="194" y="249"/>
                  </a:cubicBezTo>
                  <a:cubicBezTo>
                    <a:pt x="204" y="253"/>
                    <a:pt x="198" y="237"/>
                    <a:pt x="208" y="238"/>
                  </a:cubicBezTo>
                  <a:cubicBezTo>
                    <a:pt x="219" y="239"/>
                    <a:pt x="215" y="230"/>
                    <a:pt x="223" y="231"/>
                  </a:cubicBezTo>
                  <a:cubicBezTo>
                    <a:pt x="230" y="233"/>
                    <a:pt x="226" y="224"/>
                    <a:pt x="234" y="225"/>
                  </a:cubicBezTo>
                  <a:cubicBezTo>
                    <a:pt x="242" y="225"/>
                    <a:pt x="238" y="211"/>
                    <a:pt x="254" y="200"/>
                  </a:cubicBezTo>
                  <a:cubicBezTo>
                    <a:pt x="268" y="192"/>
                    <a:pt x="253" y="195"/>
                    <a:pt x="250" y="186"/>
                  </a:cubicBezTo>
                  <a:cubicBezTo>
                    <a:pt x="247" y="176"/>
                    <a:pt x="258" y="178"/>
                    <a:pt x="259" y="166"/>
                  </a:cubicBezTo>
                  <a:cubicBezTo>
                    <a:pt x="260" y="154"/>
                    <a:pt x="270" y="160"/>
                    <a:pt x="271" y="154"/>
                  </a:cubicBezTo>
                  <a:cubicBezTo>
                    <a:pt x="272" y="149"/>
                    <a:pt x="281" y="144"/>
                    <a:pt x="287" y="139"/>
                  </a:cubicBezTo>
                  <a:cubicBezTo>
                    <a:pt x="294" y="134"/>
                    <a:pt x="290" y="147"/>
                    <a:pt x="300" y="142"/>
                  </a:cubicBezTo>
                  <a:cubicBezTo>
                    <a:pt x="310" y="137"/>
                    <a:pt x="314" y="144"/>
                    <a:pt x="324" y="140"/>
                  </a:cubicBezTo>
                  <a:cubicBezTo>
                    <a:pt x="321" y="129"/>
                    <a:pt x="304" y="121"/>
                    <a:pt x="314" y="111"/>
                  </a:cubicBezTo>
                  <a:close/>
                  <a:moveTo>
                    <a:pt x="195" y="459"/>
                  </a:moveTo>
                  <a:cubicBezTo>
                    <a:pt x="186" y="466"/>
                    <a:pt x="192" y="456"/>
                    <a:pt x="181" y="465"/>
                  </a:cubicBezTo>
                  <a:cubicBezTo>
                    <a:pt x="171" y="474"/>
                    <a:pt x="171" y="483"/>
                    <a:pt x="175" y="488"/>
                  </a:cubicBezTo>
                  <a:cubicBezTo>
                    <a:pt x="178" y="493"/>
                    <a:pt x="171" y="501"/>
                    <a:pt x="177" y="498"/>
                  </a:cubicBezTo>
                  <a:cubicBezTo>
                    <a:pt x="182" y="496"/>
                    <a:pt x="182" y="490"/>
                    <a:pt x="190" y="482"/>
                  </a:cubicBezTo>
                  <a:cubicBezTo>
                    <a:pt x="198" y="475"/>
                    <a:pt x="185" y="475"/>
                    <a:pt x="194" y="466"/>
                  </a:cubicBezTo>
                  <a:cubicBezTo>
                    <a:pt x="203" y="456"/>
                    <a:pt x="204" y="453"/>
                    <a:pt x="195" y="459"/>
                  </a:cubicBezTo>
                  <a:close/>
                  <a:moveTo>
                    <a:pt x="147" y="481"/>
                  </a:moveTo>
                  <a:cubicBezTo>
                    <a:pt x="143" y="481"/>
                    <a:pt x="144" y="493"/>
                    <a:pt x="139" y="498"/>
                  </a:cubicBezTo>
                  <a:cubicBezTo>
                    <a:pt x="134" y="503"/>
                    <a:pt x="130" y="520"/>
                    <a:pt x="133" y="525"/>
                  </a:cubicBezTo>
                  <a:cubicBezTo>
                    <a:pt x="134" y="526"/>
                    <a:pt x="152" y="482"/>
                    <a:pt x="147" y="481"/>
                  </a:cubicBezTo>
                  <a:close/>
                  <a:moveTo>
                    <a:pt x="181" y="356"/>
                  </a:moveTo>
                  <a:cubicBezTo>
                    <a:pt x="179" y="357"/>
                    <a:pt x="182" y="363"/>
                    <a:pt x="186" y="364"/>
                  </a:cubicBezTo>
                  <a:cubicBezTo>
                    <a:pt x="187" y="364"/>
                    <a:pt x="183" y="355"/>
                    <a:pt x="181" y="35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69"/>
            <p:cNvSpPr>
              <a:spLocks noEditPoints="1"/>
            </p:cNvSpPr>
            <p:nvPr/>
          </p:nvSpPr>
          <p:spPr bwMode="auto">
            <a:xfrm>
              <a:off x="8281956" y="364382"/>
              <a:ext cx="936020" cy="1355334"/>
            </a:xfrm>
            <a:custGeom>
              <a:avLst/>
              <a:gdLst/>
              <a:ahLst/>
              <a:cxnLst>
                <a:cxn ang="0">
                  <a:pos x="89" y="85"/>
                </a:cxn>
                <a:cxn ang="0">
                  <a:pos x="261" y="276"/>
                </a:cxn>
                <a:cxn ang="0">
                  <a:pos x="260" y="245"/>
                </a:cxn>
                <a:cxn ang="0">
                  <a:pos x="249" y="222"/>
                </a:cxn>
                <a:cxn ang="0">
                  <a:pos x="252" y="203"/>
                </a:cxn>
                <a:cxn ang="0">
                  <a:pos x="260" y="193"/>
                </a:cxn>
                <a:cxn ang="0">
                  <a:pos x="257" y="112"/>
                </a:cxn>
                <a:cxn ang="0">
                  <a:pos x="223" y="76"/>
                </a:cxn>
                <a:cxn ang="0">
                  <a:pos x="232" y="47"/>
                </a:cxn>
                <a:cxn ang="0">
                  <a:pos x="211" y="6"/>
                </a:cxn>
                <a:cxn ang="0">
                  <a:pos x="170" y="9"/>
                </a:cxn>
                <a:cxn ang="0">
                  <a:pos x="154" y="45"/>
                </a:cxn>
                <a:cxn ang="0">
                  <a:pos x="132" y="68"/>
                </a:cxn>
                <a:cxn ang="0">
                  <a:pos x="96" y="64"/>
                </a:cxn>
                <a:cxn ang="0">
                  <a:pos x="66" y="50"/>
                </a:cxn>
                <a:cxn ang="0">
                  <a:pos x="39" y="47"/>
                </a:cxn>
                <a:cxn ang="0">
                  <a:pos x="37" y="56"/>
                </a:cxn>
                <a:cxn ang="0">
                  <a:pos x="89" y="84"/>
                </a:cxn>
                <a:cxn ang="0">
                  <a:pos x="95" y="88"/>
                </a:cxn>
                <a:cxn ang="0">
                  <a:pos x="96" y="116"/>
                </a:cxn>
                <a:cxn ang="0">
                  <a:pos x="100" y="131"/>
                </a:cxn>
                <a:cxn ang="0">
                  <a:pos x="105" y="158"/>
                </a:cxn>
                <a:cxn ang="0">
                  <a:pos x="133" y="194"/>
                </a:cxn>
                <a:cxn ang="0">
                  <a:pos x="144" y="223"/>
                </a:cxn>
                <a:cxn ang="0">
                  <a:pos x="105" y="253"/>
                </a:cxn>
                <a:cxn ang="0">
                  <a:pos x="79" y="276"/>
                </a:cxn>
                <a:cxn ang="0">
                  <a:pos x="64" y="295"/>
                </a:cxn>
                <a:cxn ang="0">
                  <a:pos x="42" y="329"/>
                </a:cxn>
                <a:cxn ang="0">
                  <a:pos x="47" y="366"/>
                </a:cxn>
                <a:cxn ang="0">
                  <a:pos x="54" y="405"/>
                </a:cxn>
                <a:cxn ang="0">
                  <a:pos x="79" y="423"/>
                </a:cxn>
                <a:cxn ang="0">
                  <a:pos x="95" y="428"/>
                </a:cxn>
                <a:cxn ang="0">
                  <a:pos x="160" y="412"/>
                </a:cxn>
                <a:cxn ang="0">
                  <a:pos x="206" y="402"/>
                </a:cxn>
                <a:cxn ang="0">
                  <a:pos x="295" y="312"/>
                </a:cxn>
                <a:cxn ang="0">
                  <a:pos x="63" y="413"/>
                </a:cxn>
                <a:cxn ang="0">
                  <a:pos x="63" y="413"/>
                </a:cxn>
                <a:cxn ang="0">
                  <a:pos x="59" y="412"/>
                </a:cxn>
                <a:cxn ang="0">
                  <a:pos x="49" y="420"/>
                </a:cxn>
                <a:cxn ang="0">
                  <a:pos x="49" y="420"/>
                </a:cxn>
                <a:cxn ang="0">
                  <a:pos x="62" y="417"/>
                </a:cxn>
                <a:cxn ang="0">
                  <a:pos x="54" y="418"/>
                </a:cxn>
                <a:cxn ang="0">
                  <a:pos x="54" y="418"/>
                </a:cxn>
                <a:cxn ang="0">
                  <a:pos x="17" y="425"/>
                </a:cxn>
                <a:cxn ang="0">
                  <a:pos x="10" y="409"/>
                </a:cxn>
                <a:cxn ang="0">
                  <a:pos x="5" y="413"/>
                </a:cxn>
                <a:cxn ang="0">
                  <a:pos x="3" y="418"/>
                </a:cxn>
                <a:cxn ang="0">
                  <a:pos x="12" y="421"/>
                </a:cxn>
                <a:cxn ang="0">
                  <a:pos x="18" y="415"/>
                </a:cxn>
                <a:cxn ang="0">
                  <a:pos x="131" y="216"/>
                </a:cxn>
                <a:cxn ang="0">
                  <a:pos x="137" y="219"/>
                </a:cxn>
                <a:cxn ang="0">
                  <a:pos x="43" y="293"/>
                </a:cxn>
                <a:cxn ang="0">
                  <a:pos x="48" y="294"/>
                </a:cxn>
              </a:cxnLst>
              <a:rect l="0" t="0" r="r" b="b"/>
              <a:pathLst>
                <a:path w="301" h="435">
                  <a:moveTo>
                    <a:pt x="89" y="85"/>
                  </a:moveTo>
                  <a:cubicBezTo>
                    <a:pt x="88" y="85"/>
                    <a:pt x="89" y="85"/>
                    <a:pt x="89" y="85"/>
                  </a:cubicBezTo>
                  <a:close/>
                  <a:moveTo>
                    <a:pt x="290" y="297"/>
                  </a:moveTo>
                  <a:cubicBezTo>
                    <a:pt x="287" y="289"/>
                    <a:pt x="270" y="284"/>
                    <a:pt x="261" y="276"/>
                  </a:cubicBezTo>
                  <a:cubicBezTo>
                    <a:pt x="253" y="268"/>
                    <a:pt x="273" y="270"/>
                    <a:pt x="273" y="257"/>
                  </a:cubicBezTo>
                  <a:cubicBezTo>
                    <a:pt x="274" y="249"/>
                    <a:pt x="257" y="249"/>
                    <a:pt x="260" y="245"/>
                  </a:cubicBezTo>
                  <a:cubicBezTo>
                    <a:pt x="263" y="240"/>
                    <a:pt x="255" y="241"/>
                    <a:pt x="262" y="236"/>
                  </a:cubicBezTo>
                  <a:cubicBezTo>
                    <a:pt x="269" y="231"/>
                    <a:pt x="251" y="229"/>
                    <a:pt x="249" y="222"/>
                  </a:cubicBezTo>
                  <a:cubicBezTo>
                    <a:pt x="247" y="215"/>
                    <a:pt x="261" y="216"/>
                    <a:pt x="252" y="211"/>
                  </a:cubicBezTo>
                  <a:cubicBezTo>
                    <a:pt x="246" y="208"/>
                    <a:pt x="253" y="210"/>
                    <a:pt x="252" y="203"/>
                  </a:cubicBezTo>
                  <a:cubicBezTo>
                    <a:pt x="252" y="196"/>
                    <a:pt x="258" y="200"/>
                    <a:pt x="254" y="196"/>
                  </a:cubicBezTo>
                  <a:cubicBezTo>
                    <a:pt x="250" y="191"/>
                    <a:pt x="253" y="191"/>
                    <a:pt x="260" y="193"/>
                  </a:cubicBezTo>
                  <a:cubicBezTo>
                    <a:pt x="268" y="194"/>
                    <a:pt x="246" y="151"/>
                    <a:pt x="237" y="144"/>
                  </a:cubicBezTo>
                  <a:cubicBezTo>
                    <a:pt x="228" y="137"/>
                    <a:pt x="250" y="121"/>
                    <a:pt x="257" y="112"/>
                  </a:cubicBezTo>
                  <a:cubicBezTo>
                    <a:pt x="265" y="103"/>
                    <a:pt x="255" y="107"/>
                    <a:pt x="246" y="93"/>
                  </a:cubicBezTo>
                  <a:cubicBezTo>
                    <a:pt x="237" y="79"/>
                    <a:pt x="231" y="98"/>
                    <a:pt x="223" y="76"/>
                  </a:cubicBezTo>
                  <a:cubicBezTo>
                    <a:pt x="218" y="61"/>
                    <a:pt x="231" y="64"/>
                    <a:pt x="229" y="58"/>
                  </a:cubicBezTo>
                  <a:cubicBezTo>
                    <a:pt x="226" y="51"/>
                    <a:pt x="210" y="59"/>
                    <a:pt x="232" y="47"/>
                  </a:cubicBezTo>
                  <a:cubicBezTo>
                    <a:pt x="217" y="40"/>
                    <a:pt x="245" y="32"/>
                    <a:pt x="240" y="25"/>
                  </a:cubicBezTo>
                  <a:cubicBezTo>
                    <a:pt x="236" y="18"/>
                    <a:pt x="215" y="12"/>
                    <a:pt x="211" y="6"/>
                  </a:cubicBezTo>
                  <a:cubicBezTo>
                    <a:pt x="206" y="0"/>
                    <a:pt x="204" y="1"/>
                    <a:pt x="197" y="4"/>
                  </a:cubicBezTo>
                  <a:cubicBezTo>
                    <a:pt x="177" y="14"/>
                    <a:pt x="179" y="3"/>
                    <a:pt x="170" y="9"/>
                  </a:cubicBezTo>
                  <a:cubicBezTo>
                    <a:pt x="161" y="15"/>
                    <a:pt x="155" y="22"/>
                    <a:pt x="156" y="29"/>
                  </a:cubicBezTo>
                  <a:cubicBezTo>
                    <a:pt x="156" y="36"/>
                    <a:pt x="150" y="38"/>
                    <a:pt x="154" y="45"/>
                  </a:cubicBezTo>
                  <a:cubicBezTo>
                    <a:pt x="161" y="56"/>
                    <a:pt x="143" y="49"/>
                    <a:pt x="140" y="58"/>
                  </a:cubicBezTo>
                  <a:cubicBezTo>
                    <a:pt x="137" y="67"/>
                    <a:pt x="135" y="66"/>
                    <a:pt x="132" y="68"/>
                  </a:cubicBezTo>
                  <a:cubicBezTo>
                    <a:pt x="124" y="60"/>
                    <a:pt x="114" y="58"/>
                    <a:pt x="109" y="57"/>
                  </a:cubicBezTo>
                  <a:cubicBezTo>
                    <a:pt x="104" y="55"/>
                    <a:pt x="107" y="62"/>
                    <a:pt x="96" y="64"/>
                  </a:cubicBezTo>
                  <a:cubicBezTo>
                    <a:pt x="85" y="67"/>
                    <a:pt x="94" y="61"/>
                    <a:pt x="78" y="61"/>
                  </a:cubicBezTo>
                  <a:cubicBezTo>
                    <a:pt x="62" y="62"/>
                    <a:pt x="76" y="60"/>
                    <a:pt x="66" y="50"/>
                  </a:cubicBezTo>
                  <a:cubicBezTo>
                    <a:pt x="55" y="39"/>
                    <a:pt x="46" y="31"/>
                    <a:pt x="39" y="37"/>
                  </a:cubicBezTo>
                  <a:cubicBezTo>
                    <a:pt x="35" y="41"/>
                    <a:pt x="40" y="45"/>
                    <a:pt x="39" y="47"/>
                  </a:cubicBezTo>
                  <a:cubicBezTo>
                    <a:pt x="37" y="49"/>
                    <a:pt x="30" y="42"/>
                    <a:pt x="27" y="47"/>
                  </a:cubicBezTo>
                  <a:cubicBezTo>
                    <a:pt x="38" y="51"/>
                    <a:pt x="24" y="48"/>
                    <a:pt x="37" y="56"/>
                  </a:cubicBezTo>
                  <a:cubicBezTo>
                    <a:pt x="50" y="64"/>
                    <a:pt x="63" y="74"/>
                    <a:pt x="72" y="75"/>
                  </a:cubicBezTo>
                  <a:cubicBezTo>
                    <a:pt x="82" y="75"/>
                    <a:pt x="90" y="80"/>
                    <a:pt x="89" y="84"/>
                  </a:cubicBezTo>
                  <a:cubicBezTo>
                    <a:pt x="89" y="84"/>
                    <a:pt x="89" y="85"/>
                    <a:pt x="89" y="85"/>
                  </a:cubicBezTo>
                  <a:cubicBezTo>
                    <a:pt x="89" y="85"/>
                    <a:pt x="91" y="85"/>
                    <a:pt x="95" y="88"/>
                  </a:cubicBezTo>
                  <a:cubicBezTo>
                    <a:pt x="110" y="101"/>
                    <a:pt x="95" y="92"/>
                    <a:pt x="98" y="104"/>
                  </a:cubicBezTo>
                  <a:cubicBezTo>
                    <a:pt x="101" y="117"/>
                    <a:pt x="95" y="110"/>
                    <a:pt x="96" y="116"/>
                  </a:cubicBezTo>
                  <a:cubicBezTo>
                    <a:pt x="97" y="119"/>
                    <a:pt x="104" y="114"/>
                    <a:pt x="105" y="118"/>
                  </a:cubicBezTo>
                  <a:cubicBezTo>
                    <a:pt x="106" y="122"/>
                    <a:pt x="99" y="124"/>
                    <a:pt x="100" y="131"/>
                  </a:cubicBezTo>
                  <a:cubicBezTo>
                    <a:pt x="101" y="137"/>
                    <a:pt x="113" y="141"/>
                    <a:pt x="109" y="145"/>
                  </a:cubicBezTo>
                  <a:cubicBezTo>
                    <a:pt x="106" y="150"/>
                    <a:pt x="111" y="152"/>
                    <a:pt x="105" y="158"/>
                  </a:cubicBezTo>
                  <a:cubicBezTo>
                    <a:pt x="95" y="168"/>
                    <a:pt x="112" y="176"/>
                    <a:pt x="115" y="187"/>
                  </a:cubicBezTo>
                  <a:cubicBezTo>
                    <a:pt x="128" y="189"/>
                    <a:pt x="121" y="191"/>
                    <a:pt x="133" y="194"/>
                  </a:cubicBezTo>
                  <a:cubicBezTo>
                    <a:pt x="145" y="197"/>
                    <a:pt x="143" y="202"/>
                    <a:pt x="141" y="211"/>
                  </a:cubicBezTo>
                  <a:cubicBezTo>
                    <a:pt x="139" y="220"/>
                    <a:pt x="146" y="218"/>
                    <a:pt x="144" y="223"/>
                  </a:cubicBezTo>
                  <a:cubicBezTo>
                    <a:pt x="142" y="228"/>
                    <a:pt x="143" y="222"/>
                    <a:pt x="130" y="226"/>
                  </a:cubicBezTo>
                  <a:cubicBezTo>
                    <a:pt x="118" y="230"/>
                    <a:pt x="123" y="241"/>
                    <a:pt x="105" y="253"/>
                  </a:cubicBezTo>
                  <a:cubicBezTo>
                    <a:pt x="87" y="264"/>
                    <a:pt x="103" y="264"/>
                    <a:pt x="91" y="266"/>
                  </a:cubicBezTo>
                  <a:cubicBezTo>
                    <a:pt x="80" y="268"/>
                    <a:pt x="86" y="278"/>
                    <a:pt x="79" y="276"/>
                  </a:cubicBezTo>
                  <a:cubicBezTo>
                    <a:pt x="72" y="274"/>
                    <a:pt x="74" y="283"/>
                    <a:pt x="69" y="283"/>
                  </a:cubicBezTo>
                  <a:cubicBezTo>
                    <a:pt x="63" y="283"/>
                    <a:pt x="70" y="291"/>
                    <a:pt x="64" y="295"/>
                  </a:cubicBezTo>
                  <a:cubicBezTo>
                    <a:pt x="59" y="300"/>
                    <a:pt x="50" y="291"/>
                    <a:pt x="50" y="297"/>
                  </a:cubicBezTo>
                  <a:cubicBezTo>
                    <a:pt x="50" y="304"/>
                    <a:pt x="33" y="312"/>
                    <a:pt x="42" y="329"/>
                  </a:cubicBezTo>
                  <a:cubicBezTo>
                    <a:pt x="51" y="346"/>
                    <a:pt x="32" y="336"/>
                    <a:pt x="48" y="354"/>
                  </a:cubicBezTo>
                  <a:cubicBezTo>
                    <a:pt x="58" y="365"/>
                    <a:pt x="45" y="358"/>
                    <a:pt x="47" y="366"/>
                  </a:cubicBezTo>
                  <a:cubicBezTo>
                    <a:pt x="49" y="374"/>
                    <a:pt x="48" y="377"/>
                    <a:pt x="45" y="389"/>
                  </a:cubicBezTo>
                  <a:cubicBezTo>
                    <a:pt x="42" y="400"/>
                    <a:pt x="41" y="401"/>
                    <a:pt x="54" y="405"/>
                  </a:cubicBezTo>
                  <a:cubicBezTo>
                    <a:pt x="67" y="408"/>
                    <a:pt x="76" y="407"/>
                    <a:pt x="73" y="413"/>
                  </a:cubicBezTo>
                  <a:cubicBezTo>
                    <a:pt x="70" y="420"/>
                    <a:pt x="74" y="430"/>
                    <a:pt x="79" y="423"/>
                  </a:cubicBezTo>
                  <a:cubicBezTo>
                    <a:pt x="85" y="416"/>
                    <a:pt x="93" y="418"/>
                    <a:pt x="87" y="426"/>
                  </a:cubicBezTo>
                  <a:cubicBezTo>
                    <a:pt x="82" y="434"/>
                    <a:pt x="80" y="435"/>
                    <a:pt x="95" y="428"/>
                  </a:cubicBezTo>
                  <a:cubicBezTo>
                    <a:pt x="105" y="423"/>
                    <a:pt x="111" y="428"/>
                    <a:pt x="139" y="416"/>
                  </a:cubicBezTo>
                  <a:cubicBezTo>
                    <a:pt x="159" y="407"/>
                    <a:pt x="153" y="420"/>
                    <a:pt x="160" y="412"/>
                  </a:cubicBezTo>
                  <a:cubicBezTo>
                    <a:pt x="167" y="403"/>
                    <a:pt x="161" y="414"/>
                    <a:pt x="176" y="407"/>
                  </a:cubicBezTo>
                  <a:cubicBezTo>
                    <a:pt x="192" y="401"/>
                    <a:pt x="192" y="408"/>
                    <a:pt x="206" y="402"/>
                  </a:cubicBezTo>
                  <a:cubicBezTo>
                    <a:pt x="212" y="392"/>
                    <a:pt x="223" y="389"/>
                    <a:pt x="249" y="364"/>
                  </a:cubicBezTo>
                  <a:cubicBezTo>
                    <a:pt x="275" y="338"/>
                    <a:pt x="288" y="320"/>
                    <a:pt x="295" y="312"/>
                  </a:cubicBezTo>
                  <a:cubicBezTo>
                    <a:pt x="301" y="303"/>
                    <a:pt x="293" y="306"/>
                    <a:pt x="290" y="297"/>
                  </a:cubicBezTo>
                  <a:close/>
                  <a:moveTo>
                    <a:pt x="63" y="413"/>
                  </a:moveTo>
                  <a:cubicBezTo>
                    <a:pt x="62" y="415"/>
                    <a:pt x="69" y="415"/>
                    <a:pt x="69" y="413"/>
                  </a:cubicBezTo>
                  <a:cubicBezTo>
                    <a:pt x="69" y="412"/>
                    <a:pt x="63" y="410"/>
                    <a:pt x="63" y="413"/>
                  </a:cubicBezTo>
                  <a:close/>
                  <a:moveTo>
                    <a:pt x="57" y="407"/>
                  </a:moveTo>
                  <a:cubicBezTo>
                    <a:pt x="54" y="406"/>
                    <a:pt x="56" y="413"/>
                    <a:pt x="59" y="412"/>
                  </a:cubicBezTo>
                  <a:cubicBezTo>
                    <a:pt x="61" y="412"/>
                    <a:pt x="59" y="407"/>
                    <a:pt x="57" y="407"/>
                  </a:cubicBezTo>
                  <a:close/>
                  <a:moveTo>
                    <a:pt x="49" y="420"/>
                  </a:moveTo>
                  <a:cubicBezTo>
                    <a:pt x="49" y="422"/>
                    <a:pt x="53" y="420"/>
                    <a:pt x="52" y="418"/>
                  </a:cubicBezTo>
                  <a:cubicBezTo>
                    <a:pt x="51" y="417"/>
                    <a:pt x="49" y="418"/>
                    <a:pt x="49" y="420"/>
                  </a:cubicBezTo>
                  <a:close/>
                  <a:moveTo>
                    <a:pt x="60" y="419"/>
                  </a:moveTo>
                  <a:cubicBezTo>
                    <a:pt x="60" y="420"/>
                    <a:pt x="64" y="419"/>
                    <a:pt x="62" y="417"/>
                  </a:cubicBezTo>
                  <a:cubicBezTo>
                    <a:pt x="61" y="416"/>
                    <a:pt x="59" y="417"/>
                    <a:pt x="60" y="419"/>
                  </a:cubicBezTo>
                  <a:close/>
                  <a:moveTo>
                    <a:pt x="54" y="418"/>
                  </a:moveTo>
                  <a:cubicBezTo>
                    <a:pt x="54" y="420"/>
                    <a:pt x="58" y="418"/>
                    <a:pt x="57" y="417"/>
                  </a:cubicBezTo>
                  <a:cubicBezTo>
                    <a:pt x="57" y="415"/>
                    <a:pt x="54" y="417"/>
                    <a:pt x="54" y="418"/>
                  </a:cubicBezTo>
                  <a:close/>
                  <a:moveTo>
                    <a:pt x="13" y="421"/>
                  </a:moveTo>
                  <a:cubicBezTo>
                    <a:pt x="12" y="422"/>
                    <a:pt x="16" y="427"/>
                    <a:pt x="17" y="425"/>
                  </a:cubicBezTo>
                  <a:cubicBezTo>
                    <a:pt x="18" y="423"/>
                    <a:pt x="14" y="420"/>
                    <a:pt x="13" y="421"/>
                  </a:cubicBezTo>
                  <a:close/>
                  <a:moveTo>
                    <a:pt x="10" y="409"/>
                  </a:moveTo>
                  <a:cubicBezTo>
                    <a:pt x="1" y="406"/>
                    <a:pt x="11" y="411"/>
                    <a:pt x="9" y="415"/>
                  </a:cubicBezTo>
                  <a:cubicBezTo>
                    <a:pt x="6" y="419"/>
                    <a:pt x="7" y="411"/>
                    <a:pt x="5" y="413"/>
                  </a:cubicBezTo>
                  <a:cubicBezTo>
                    <a:pt x="4" y="415"/>
                    <a:pt x="0" y="414"/>
                    <a:pt x="0" y="418"/>
                  </a:cubicBezTo>
                  <a:cubicBezTo>
                    <a:pt x="0" y="421"/>
                    <a:pt x="2" y="418"/>
                    <a:pt x="3" y="418"/>
                  </a:cubicBezTo>
                  <a:cubicBezTo>
                    <a:pt x="4" y="418"/>
                    <a:pt x="4" y="420"/>
                    <a:pt x="8" y="422"/>
                  </a:cubicBezTo>
                  <a:cubicBezTo>
                    <a:pt x="9" y="422"/>
                    <a:pt x="10" y="423"/>
                    <a:pt x="12" y="421"/>
                  </a:cubicBezTo>
                  <a:cubicBezTo>
                    <a:pt x="14" y="420"/>
                    <a:pt x="11" y="418"/>
                    <a:pt x="13" y="416"/>
                  </a:cubicBezTo>
                  <a:cubicBezTo>
                    <a:pt x="14" y="415"/>
                    <a:pt x="15" y="419"/>
                    <a:pt x="18" y="415"/>
                  </a:cubicBezTo>
                  <a:cubicBezTo>
                    <a:pt x="22" y="411"/>
                    <a:pt x="18" y="412"/>
                    <a:pt x="10" y="409"/>
                  </a:cubicBezTo>
                  <a:close/>
                  <a:moveTo>
                    <a:pt x="131" y="216"/>
                  </a:moveTo>
                  <a:cubicBezTo>
                    <a:pt x="125" y="215"/>
                    <a:pt x="125" y="222"/>
                    <a:pt x="129" y="222"/>
                  </a:cubicBezTo>
                  <a:cubicBezTo>
                    <a:pt x="134" y="222"/>
                    <a:pt x="132" y="219"/>
                    <a:pt x="137" y="219"/>
                  </a:cubicBezTo>
                  <a:cubicBezTo>
                    <a:pt x="142" y="219"/>
                    <a:pt x="136" y="217"/>
                    <a:pt x="131" y="216"/>
                  </a:cubicBezTo>
                  <a:close/>
                  <a:moveTo>
                    <a:pt x="43" y="293"/>
                  </a:moveTo>
                  <a:cubicBezTo>
                    <a:pt x="41" y="292"/>
                    <a:pt x="38" y="293"/>
                    <a:pt x="43" y="297"/>
                  </a:cubicBezTo>
                  <a:cubicBezTo>
                    <a:pt x="44" y="298"/>
                    <a:pt x="46" y="297"/>
                    <a:pt x="48" y="294"/>
                  </a:cubicBezTo>
                  <a:cubicBezTo>
                    <a:pt x="50" y="291"/>
                    <a:pt x="45" y="293"/>
                    <a:pt x="43" y="2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71"/>
            <p:cNvSpPr>
              <a:spLocks noEditPoints="1"/>
            </p:cNvSpPr>
            <p:nvPr/>
          </p:nvSpPr>
          <p:spPr bwMode="auto">
            <a:xfrm>
              <a:off x="6124019" y="1578698"/>
              <a:ext cx="797640" cy="1295271"/>
            </a:xfrm>
            <a:custGeom>
              <a:avLst/>
              <a:gdLst/>
              <a:ahLst/>
              <a:cxnLst>
                <a:cxn ang="0">
                  <a:pos x="234" y="355"/>
                </a:cxn>
                <a:cxn ang="0">
                  <a:pos x="240" y="374"/>
                </a:cxn>
                <a:cxn ang="0">
                  <a:pos x="181" y="384"/>
                </a:cxn>
                <a:cxn ang="0">
                  <a:pos x="127" y="391"/>
                </a:cxn>
                <a:cxn ang="0">
                  <a:pos x="83" y="414"/>
                </a:cxn>
                <a:cxn ang="0">
                  <a:pos x="96" y="385"/>
                </a:cxn>
                <a:cxn ang="0">
                  <a:pos x="148" y="355"/>
                </a:cxn>
                <a:cxn ang="0">
                  <a:pos x="105" y="355"/>
                </a:cxn>
                <a:cxn ang="0">
                  <a:pos x="102" y="333"/>
                </a:cxn>
                <a:cxn ang="0">
                  <a:pos x="95" y="309"/>
                </a:cxn>
                <a:cxn ang="0">
                  <a:pos x="133" y="292"/>
                </a:cxn>
                <a:cxn ang="0">
                  <a:pos x="140" y="266"/>
                </a:cxn>
                <a:cxn ang="0">
                  <a:pos x="131" y="231"/>
                </a:cxn>
                <a:cxn ang="0">
                  <a:pos x="100" y="239"/>
                </a:cxn>
                <a:cxn ang="0">
                  <a:pos x="94" y="205"/>
                </a:cxn>
                <a:cxn ang="0">
                  <a:pos x="78" y="189"/>
                </a:cxn>
                <a:cxn ang="0">
                  <a:pos x="71" y="197"/>
                </a:cxn>
                <a:cxn ang="0">
                  <a:pos x="75" y="168"/>
                </a:cxn>
                <a:cxn ang="0">
                  <a:pos x="61" y="160"/>
                </a:cxn>
                <a:cxn ang="0">
                  <a:pos x="67" y="136"/>
                </a:cxn>
                <a:cxn ang="0">
                  <a:pos x="79" y="105"/>
                </a:cxn>
                <a:cxn ang="0">
                  <a:pos x="104" y="91"/>
                </a:cxn>
                <a:cxn ang="0">
                  <a:pos x="111" y="119"/>
                </a:cxn>
                <a:cxn ang="0">
                  <a:pos x="165" y="129"/>
                </a:cxn>
                <a:cxn ang="0">
                  <a:pos x="145" y="182"/>
                </a:cxn>
                <a:cxn ang="0">
                  <a:pos x="167" y="204"/>
                </a:cxn>
                <a:cxn ang="0">
                  <a:pos x="211" y="274"/>
                </a:cxn>
                <a:cxn ang="0">
                  <a:pos x="214" y="308"/>
                </a:cxn>
                <a:cxn ang="0">
                  <a:pos x="66" y="240"/>
                </a:cxn>
                <a:cxn ang="0">
                  <a:pos x="32" y="227"/>
                </a:cxn>
                <a:cxn ang="0">
                  <a:pos x="41" y="254"/>
                </a:cxn>
                <a:cxn ang="0">
                  <a:pos x="73" y="255"/>
                </a:cxn>
                <a:cxn ang="0">
                  <a:pos x="71" y="240"/>
                </a:cxn>
                <a:cxn ang="0">
                  <a:pos x="98" y="290"/>
                </a:cxn>
                <a:cxn ang="0">
                  <a:pos x="84" y="212"/>
                </a:cxn>
                <a:cxn ang="0">
                  <a:pos x="174" y="390"/>
                </a:cxn>
                <a:cxn ang="0">
                  <a:pos x="43" y="106"/>
                </a:cxn>
                <a:cxn ang="0">
                  <a:pos x="36" y="122"/>
                </a:cxn>
                <a:cxn ang="0">
                  <a:pos x="53" y="110"/>
                </a:cxn>
                <a:cxn ang="0">
                  <a:pos x="34" y="125"/>
                </a:cxn>
                <a:cxn ang="0">
                  <a:pos x="31" y="137"/>
                </a:cxn>
                <a:cxn ang="0">
                  <a:pos x="62" y="141"/>
                </a:cxn>
                <a:cxn ang="0">
                  <a:pos x="48" y="134"/>
                </a:cxn>
                <a:cxn ang="0">
                  <a:pos x="62" y="145"/>
                </a:cxn>
                <a:cxn ang="0">
                  <a:pos x="64" y="170"/>
                </a:cxn>
                <a:cxn ang="0">
                  <a:pos x="54" y="180"/>
                </a:cxn>
                <a:cxn ang="0">
                  <a:pos x="50" y="202"/>
                </a:cxn>
                <a:cxn ang="0">
                  <a:pos x="60" y="194"/>
                </a:cxn>
                <a:cxn ang="0">
                  <a:pos x="62" y="197"/>
                </a:cxn>
                <a:cxn ang="0">
                  <a:pos x="141" y="75"/>
                </a:cxn>
                <a:cxn ang="0">
                  <a:pos x="138" y="77"/>
                </a:cxn>
                <a:cxn ang="0">
                  <a:pos x="138" y="84"/>
                </a:cxn>
                <a:cxn ang="0">
                  <a:pos x="148" y="61"/>
                </a:cxn>
                <a:cxn ang="0">
                  <a:pos x="144" y="69"/>
                </a:cxn>
                <a:cxn ang="0">
                  <a:pos x="182" y="17"/>
                </a:cxn>
                <a:cxn ang="0">
                  <a:pos x="178" y="20"/>
                </a:cxn>
                <a:cxn ang="0">
                  <a:pos x="179" y="40"/>
                </a:cxn>
                <a:cxn ang="0">
                  <a:pos x="182" y="17"/>
                </a:cxn>
                <a:cxn ang="0">
                  <a:pos x="185" y="9"/>
                </a:cxn>
                <a:cxn ang="0">
                  <a:pos x="189" y="0"/>
                </a:cxn>
              </a:cxnLst>
              <a:rect l="0" t="0" r="r" b="b"/>
              <a:pathLst>
                <a:path w="256" h="416">
                  <a:moveTo>
                    <a:pt x="255" y="321"/>
                  </a:moveTo>
                  <a:cubicBezTo>
                    <a:pt x="256" y="342"/>
                    <a:pt x="238" y="341"/>
                    <a:pt x="243" y="345"/>
                  </a:cubicBezTo>
                  <a:cubicBezTo>
                    <a:pt x="248" y="350"/>
                    <a:pt x="237" y="345"/>
                    <a:pt x="233" y="349"/>
                  </a:cubicBezTo>
                  <a:cubicBezTo>
                    <a:pt x="229" y="353"/>
                    <a:pt x="237" y="348"/>
                    <a:pt x="234" y="355"/>
                  </a:cubicBezTo>
                  <a:cubicBezTo>
                    <a:pt x="232" y="359"/>
                    <a:pt x="220" y="357"/>
                    <a:pt x="225" y="360"/>
                  </a:cubicBezTo>
                  <a:cubicBezTo>
                    <a:pt x="231" y="362"/>
                    <a:pt x="223" y="361"/>
                    <a:pt x="231" y="364"/>
                  </a:cubicBezTo>
                  <a:cubicBezTo>
                    <a:pt x="235" y="366"/>
                    <a:pt x="248" y="360"/>
                    <a:pt x="246" y="363"/>
                  </a:cubicBezTo>
                  <a:cubicBezTo>
                    <a:pt x="244" y="367"/>
                    <a:pt x="249" y="371"/>
                    <a:pt x="240" y="374"/>
                  </a:cubicBezTo>
                  <a:cubicBezTo>
                    <a:pt x="232" y="377"/>
                    <a:pt x="238" y="381"/>
                    <a:pt x="231" y="381"/>
                  </a:cubicBezTo>
                  <a:cubicBezTo>
                    <a:pt x="224" y="381"/>
                    <a:pt x="220" y="389"/>
                    <a:pt x="211" y="385"/>
                  </a:cubicBezTo>
                  <a:cubicBezTo>
                    <a:pt x="201" y="381"/>
                    <a:pt x="191" y="389"/>
                    <a:pt x="189" y="386"/>
                  </a:cubicBezTo>
                  <a:cubicBezTo>
                    <a:pt x="186" y="382"/>
                    <a:pt x="188" y="388"/>
                    <a:pt x="181" y="384"/>
                  </a:cubicBezTo>
                  <a:cubicBezTo>
                    <a:pt x="174" y="381"/>
                    <a:pt x="182" y="386"/>
                    <a:pt x="170" y="387"/>
                  </a:cubicBezTo>
                  <a:cubicBezTo>
                    <a:pt x="158" y="389"/>
                    <a:pt x="167" y="394"/>
                    <a:pt x="157" y="392"/>
                  </a:cubicBezTo>
                  <a:cubicBezTo>
                    <a:pt x="148" y="390"/>
                    <a:pt x="154" y="398"/>
                    <a:pt x="146" y="390"/>
                  </a:cubicBezTo>
                  <a:cubicBezTo>
                    <a:pt x="138" y="382"/>
                    <a:pt x="131" y="393"/>
                    <a:pt x="127" y="391"/>
                  </a:cubicBezTo>
                  <a:cubicBezTo>
                    <a:pt x="123" y="389"/>
                    <a:pt x="125" y="410"/>
                    <a:pt x="118" y="406"/>
                  </a:cubicBezTo>
                  <a:cubicBezTo>
                    <a:pt x="110" y="402"/>
                    <a:pt x="110" y="399"/>
                    <a:pt x="101" y="400"/>
                  </a:cubicBezTo>
                  <a:cubicBezTo>
                    <a:pt x="91" y="402"/>
                    <a:pt x="94" y="406"/>
                    <a:pt x="88" y="408"/>
                  </a:cubicBezTo>
                  <a:cubicBezTo>
                    <a:pt x="82" y="410"/>
                    <a:pt x="87" y="412"/>
                    <a:pt x="83" y="414"/>
                  </a:cubicBezTo>
                  <a:cubicBezTo>
                    <a:pt x="79" y="416"/>
                    <a:pt x="77" y="408"/>
                    <a:pt x="73" y="411"/>
                  </a:cubicBezTo>
                  <a:cubicBezTo>
                    <a:pt x="68" y="414"/>
                    <a:pt x="67" y="404"/>
                    <a:pt x="76" y="405"/>
                  </a:cubicBezTo>
                  <a:cubicBezTo>
                    <a:pt x="83" y="405"/>
                    <a:pt x="85" y="395"/>
                    <a:pt x="91" y="392"/>
                  </a:cubicBezTo>
                  <a:cubicBezTo>
                    <a:pt x="95" y="390"/>
                    <a:pt x="92" y="388"/>
                    <a:pt x="96" y="385"/>
                  </a:cubicBezTo>
                  <a:cubicBezTo>
                    <a:pt x="101" y="382"/>
                    <a:pt x="93" y="377"/>
                    <a:pt x="103" y="376"/>
                  </a:cubicBezTo>
                  <a:cubicBezTo>
                    <a:pt x="112" y="375"/>
                    <a:pt x="99" y="369"/>
                    <a:pt x="113" y="368"/>
                  </a:cubicBezTo>
                  <a:cubicBezTo>
                    <a:pt x="126" y="368"/>
                    <a:pt x="122" y="371"/>
                    <a:pt x="133" y="370"/>
                  </a:cubicBezTo>
                  <a:cubicBezTo>
                    <a:pt x="142" y="368"/>
                    <a:pt x="132" y="366"/>
                    <a:pt x="148" y="355"/>
                  </a:cubicBezTo>
                  <a:cubicBezTo>
                    <a:pt x="150" y="353"/>
                    <a:pt x="149" y="352"/>
                    <a:pt x="152" y="349"/>
                  </a:cubicBezTo>
                  <a:cubicBezTo>
                    <a:pt x="145" y="352"/>
                    <a:pt x="144" y="356"/>
                    <a:pt x="139" y="356"/>
                  </a:cubicBezTo>
                  <a:cubicBezTo>
                    <a:pt x="134" y="357"/>
                    <a:pt x="130" y="370"/>
                    <a:pt x="121" y="360"/>
                  </a:cubicBezTo>
                  <a:cubicBezTo>
                    <a:pt x="112" y="351"/>
                    <a:pt x="103" y="362"/>
                    <a:pt x="105" y="355"/>
                  </a:cubicBezTo>
                  <a:cubicBezTo>
                    <a:pt x="106" y="351"/>
                    <a:pt x="102" y="348"/>
                    <a:pt x="94" y="352"/>
                  </a:cubicBezTo>
                  <a:cubicBezTo>
                    <a:pt x="86" y="357"/>
                    <a:pt x="81" y="352"/>
                    <a:pt x="83" y="349"/>
                  </a:cubicBezTo>
                  <a:cubicBezTo>
                    <a:pt x="88" y="344"/>
                    <a:pt x="76" y="349"/>
                    <a:pt x="81" y="342"/>
                  </a:cubicBezTo>
                  <a:cubicBezTo>
                    <a:pt x="86" y="336"/>
                    <a:pt x="89" y="342"/>
                    <a:pt x="102" y="333"/>
                  </a:cubicBezTo>
                  <a:cubicBezTo>
                    <a:pt x="116" y="325"/>
                    <a:pt x="107" y="320"/>
                    <a:pt x="110" y="315"/>
                  </a:cubicBezTo>
                  <a:cubicBezTo>
                    <a:pt x="114" y="310"/>
                    <a:pt x="106" y="313"/>
                    <a:pt x="110" y="308"/>
                  </a:cubicBezTo>
                  <a:cubicBezTo>
                    <a:pt x="113" y="302"/>
                    <a:pt x="101" y="312"/>
                    <a:pt x="98" y="311"/>
                  </a:cubicBezTo>
                  <a:cubicBezTo>
                    <a:pt x="95" y="309"/>
                    <a:pt x="90" y="316"/>
                    <a:pt x="95" y="309"/>
                  </a:cubicBezTo>
                  <a:cubicBezTo>
                    <a:pt x="97" y="304"/>
                    <a:pt x="101" y="306"/>
                    <a:pt x="106" y="298"/>
                  </a:cubicBezTo>
                  <a:cubicBezTo>
                    <a:pt x="110" y="293"/>
                    <a:pt x="113" y="294"/>
                    <a:pt x="116" y="292"/>
                  </a:cubicBezTo>
                  <a:cubicBezTo>
                    <a:pt x="118" y="290"/>
                    <a:pt x="118" y="295"/>
                    <a:pt x="125" y="292"/>
                  </a:cubicBezTo>
                  <a:cubicBezTo>
                    <a:pt x="131" y="288"/>
                    <a:pt x="137" y="297"/>
                    <a:pt x="133" y="292"/>
                  </a:cubicBezTo>
                  <a:cubicBezTo>
                    <a:pt x="130" y="286"/>
                    <a:pt x="135" y="287"/>
                    <a:pt x="138" y="291"/>
                  </a:cubicBezTo>
                  <a:cubicBezTo>
                    <a:pt x="141" y="294"/>
                    <a:pt x="141" y="293"/>
                    <a:pt x="138" y="287"/>
                  </a:cubicBezTo>
                  <a:cubicBezTo>
                    <a:pt x="131" y="276"/>
                    <a:pt x="141" y="277"/>
                    <a:pt x="138" y="276"/>
                  </a:cubicBezTo>
                  <a:cubicBezTo>
                    <a:pt x="129" y="272"/>
                    <a:pt x="143" y="268"/>
                    <a:pt x="140" y="266"/>
                  </a:cubicBezTo>
                  <a:cubicBezTo>
                    <a:pt x="137" y="264"/>
                    <a:pt x="145" y="260"/>
                    <a:pt x="139" y="259"/>
                  </a:cubicBezTo>
                  <a:cubicBezTo>
                    <a:pt x="133" y="258"/>
                    <a:pt x="134" y="268"/>
                    <a:pt x="131" y="261"/>
                  </a:cubicBezTo>
                  <a:cubicBezTo>
                    <a:pt x="127" y="254"/>
                    <a:pt x="115" y="252"/>
                    <a:pt x="124" y="239"/>
                  </a:cubicBezTo>
                  <a:cubicBezTo>
                    <a:pt x="133" y="227"/>
                    <a:pt x="126" y="237"/>
                    <a:pt x="131" y="231"/>
                  </a:cubicBezTo>
                  <a:cubicBezTo>
                    <a:pt x="133" y="228"/>
                    <a:pt x="124" y="229"/>
                    <a:pt x="123" y="231"/>
                  </a:cubicBezTo>
                  <a:cubicBezTo>
                    <a:pt x="121" y="237"/>
                    <a:pt x="120" y="228"/>
                    <a:pt x="116" y="235"/>
                  </a:cubicBezTo>
                  <a:cubicBezTo>
                    <a:pt x="111" y="242"/>
                    <a:pt x="101" y="229"/>
                    <a:pt x="103" y="234"/>
                  </a:cubicBezTo>
                  <a:cubicBezTo>
                    <a:pt x="104" y="239"/>
                    <a:pt x="103" y="243"/>
                    <a:pt x="100" y="239"/>
                  </a:cubicBezTo>
                  <a:cubicBezTo>
                    <a:pt x="95" y="234"/>
                    <a:pt x="86" y="230"/>
                    <a:pt x="89" y="238"/>
                  </a:cubicBezTo>
                  <a:cubicBezTo>
                    <a:pt x="92" y="247"/>
                    <a:pt x="81" y="232"/>
                    <a:pt x="83" y="229"/>
                  </a:cubicBezTo>
                  <a:cubicBezTo>
                    <a:pt x="86" y="225"/>
                    <a:pt x="89" y="236"/>
                    <a:pt x="88" y="227"/>
                  </a:cubicBezTo>
                  <a:cubicBezTo>
                    <a:pt x="87" y="217"/>
                    <a:pt x="102" y="213"/>
                    <a:pt x="94" y="205"/>
                  </a:cubicBezTo>
                  <a:cubicBezTo>
                    <a:pt x="85" y="196"/>
                    <a:pt x="90" y="194"/>
                    <a:pt x="98" y="193"/>
                  </a:cubicBezTo>
                  <a:cubicBezTo>
                    <a:pt x="85" y="183"/>
                    <a:pt x="91" y="198"/>
                    <a:pt x="86" y="194"/>
                  </a:cubicBezTo>
                  <a:cubicBezTo>
                    <a:pt x="82" y="190"/>
                    <a:pt x="86" y="198"/>
                    <a:pt x="81" y="195"/>
                  </a:cubicBezTo>
                  <a:cubicBezTo>
                    <a:pt x="77" y="193"/>
                    <a:pt x="84" y="185"/>
                    <a:pt x="78" y="189"/>
                  </a:cubicBezTo>
                  <a:cubicBezTo>
                    <a:pt x="73" y="194"/>
                    <a:pt x="82" y="197"/>
                    <a:pt x="79" y="200"/>
                  </a:cubicBezTo>
                  <a:cubicBezTo>
                    <a:pt x="73" y="204"/>
                    <a:pt x="75" y="220"/>
                    <a:pt x="69" y="218"/>
                  </a:cubicBezTo>
                  <a:cubicBezTo>
                    <a:pt x="64" y="215"/>
                    <a:pt x="77" y="196"/>
                    <a:pt x="74" y="198"/>
                  </a:cubicBezTo>
                  <a:cubicBezTo>
                    <a:pt x="72" y="201"/>
                    <a:pt x="71" y="201"/>
                    <a:pt x="71" y="197"/>
                  </a:cubicBezTo>
                  <a:cubicBezTo>
                    <a:pt x="72" y="193"/>
                    <a:pt x="68" y="193"/>
                    <a:pt x="72" y="188"/>
                  </a:cubicBezTo>
                  <a:cubicBezTo>
                    <a:pt x="75" y="183"/>
                    <a:pt x="70" y="180"/>
                    <a:pt x="74" y="178"/>
                  </a:cubicBezTo>
                  <a:cubicBezTo>
                    <a:pt x="77" y="176"/>
                    <a:pt x="75" y="172"/>
                    <a:pt x="78" y="167"/>
                  </a:cubicBezTo>
                  <a:cubicBezTo>
                    <a:pt x="81" y="162"/>
                    <a:pt x="80" y="162"/>
                    <a:pt x="75" y="168"/>
                  </a:cubicBezTo>
                  <a:cubicBezTo>
                    <a:pt x="69" y="173"/>
                    <a:pt x="71" y="168"/>
                    <a:pt x="67" y="169"/>
                  </a:cubicBezTo>
                  <a:cubicBezTo>
                    <a:pt x="64" y="169"/>
                    <a:pt x="60" y="166"/>
                    <a:pt x="65" y="165"/>
                  </a:cubicBezTo>
                  <a:cubicBezTo>
                    <a:pt x="70" y="165"/>
                    <a:pt x="74" y="162"/>
                    <a:pt x="64" y="164"/>
                  </a:cubicBezTo>
                  <a:cubicBezTo>
                    <a:pt x="53" y="165"/>
                    <a:pt x="57" y="159"/>
                    <a:pt x="61" y="160"/>
                  </a:cubicBezTo>
                  <a:cubicBezTo>
                    <a:pt x="65" y="162"/>
                    <a:pt x="70" y="157"/>
                    <a:pt x="67" y="156"/>
                  </a:cubicBezTo>
                  <a:cubicBezTo>
                    <a:pt x="61" y="156"/>
                    <a:pt x="71" y="154"/>
                    <a:pt x="69" y="151"/>
                  </a:cubicBezTo>
                  <a:cubicBezTo>
                    <a:pt x="66" y="148"/>
                    <a:pt x="69" y="150"/>
                    <a:pt x="72" y="144"/>
                  </a:cubicBezTo>
                  <a:cubicBezTo>
                    <a:pt x="75" y="137"/>
                    <a:pt x="68" y="142"/>
                    <a:pt x="67" y="136"/>
                  </a:cubicBezTo>
                  <a:cubicBezTo>
                    <a:pt x="66" y="126"/>
                    <a:pt x="71" y="128"/>
                    <a:pt x="68" y="122"/>
                  </a:cubicBezTo>
                  <a:cubicBezTo>
                    <a:pt x="65" y="116"/>
                    <a:pt x="72" y="118"/>
                    <a:pt x="76" y="118"/>
                  </a:cubicBezTo>
                  <a:cubicBezTo>
                    <a:pt x="80" y="118"/>
                    <a:pt x="80" y="114"/>
                    <a:pt x="77" y="111"/>
                  </a:cubicBezTo>
                  <a:cubicBezTo>
                    <a:pt x="74" y="108"/>
                    <a:pt x="86" y="113"/>
                    <a:pt x="79" y="105"/>
                  </a:cubicBezTo>
                  <a:cubicBezTo>
                    <a:pt x="74" y="99"/>
                    <a:pt x="91" y="109"/>
                    <a:pt x="85" y="102"/>
                  </a:cubicBezTo>
                  <a:cubicBezTo>
                    <a:pt x="78" y="94"/>
                    <a:pt x="88" y="101"/>
                    <a:pt x="86" y="94"/>
                  </a:cubicBezTo>
                  <a:cubicBezTo>
                    <a:pt x="85" y="87"/>
                    <a:pt x="89" y="88"/>
                    <a:pt x="94" y="91"/>
                  </a:cubicBezTo>
                  <a:cubicBezTo>
                    <a:pt x="98" y="94"/>
                    <a:pt x="98" y="89"/>
                    <a:pt x="104" y="91"/>
                  </a:cubicBezTo>
                  <a:cubicBezTo>
                    <a:pt x="109" y="94"/>
                    <a:pt x="117" y="88"/>
                    <a:pt x="123" y="89"/>
                  </a:cubicBezTo>
                  <a:cubicBezTo>
                    <a:pt x="129" y="90"/>
                    <a:pt x="122" y="86"/>
                    <a:pt x="132" y="87"/>
                  </a:cubicBezTo>
                  <a:cubicBezTo>
                    <a:pt x="141" y="87"/>
                    <a:pt x="133" y="91"/>
                    <a:pt x="136" y="94"/>
                  </a:cubicBezTo>
                  <a:cubicBezTo>
                    <a:pt x="139" y="98"/>
                    <a:pt x="116" y="116"/>
                    <a:pt x="111" y="119"/>
                  </a:cubicBezTo>
                  <a:cubicBezTo>
                    <a:pt x="107" y="122"/>
                    <a:pt x="121" y="117"/>
                    <a:pt x="117" y="121"/>
                  </a:cubicBezTo>
                  <a:cubicBezTo>
                    <a:pt x="113" y="126"/>
                    <a:pt x="107" y="131"/>
                    <a:pt x="113" y="130"/>
                  </a:cubicBezTo>
                  <a:cubicBezTo>
                    <a:pt x="119" y="128"/>
                    <a:pt x="120" y="122"/>
                    <a:pt x="137" y="125"/>
                  </a:cubicBezTo>
                  <a:cubicBezTo>
                    <a:pt x="154" y="127"/>
                    <a:pt x="161" y="121"/>
                    <a:pt x="165" y="129"/>
                  </a:cubicBezTo>
                  <a:cubicBezTo>
                    <a:pt x="170" y="136"/>
                    <a:pt x="164" y="133"/>
                    <a:pt x="156" y="153"/>
                  </a:cubicBezTo>
                  <a:cubicBezTo>
                    <a:pt x="149" y="174"/>
                    <a:pt x="145" y="174"/>
                    <a:pt x="140" y="172"/>
                  </a:cubicBezTo>
                  <a:cubicBezTo>
                    <a:pt x="135" y="171"/>
                    <a:pt x="142" y="173"/>
                    <a:pt x="141" y="176"/>
                  </a:cubicBezTo>
                  <a:cubicBezTo>
                    <a:pt x="140" y="178"/>
                    <a:pt x="152" y="178"/>
                    <a:pt x="145" y="182"/>
                  </a:cubicBezTo>
                  <a:cubicBezTo>
                    <a:pt x="138" y="185"/>
                    <a:pt x="138" y="181"/>
                    <a:pt x="136" y="185"/>
                  </a:cubicBezTo>
                  <a:cubicBezTo>
                    <a:pt x="134" y="190"/>
                    <a:pt x="122" y="190"/>
                    <a:pt x="130" y="191"/>
                  </a:cubicBezTo>
                  <a:cubicBezTo>
                    <a:pt x="144" y="194"/>
                    <a:pt x="135" y="184"/>
                    <a:pt x="150" y="190"/>
                  </a:cubicBezTo>
                  <a:cubicBezTo>
                    <a:pt x="164" y="196"/>
                    <a:pt x="161" y="200"/>
                    <a:pt x="167" y="204"/>
                  </a:cubicBezTo>
                  <a:cubicBezTo>
                    <a:pt x="174" y="209"/>
                    <a:pt x="169" y="214"/>
                    <a:pt x="177" y="231"/>
                  </a:cubicBezTo>
                  <a:cubicBezTo>
                    <a:pt x="184" y="247"/>
                    <a:pt x="181" y="242"/>
                    <a:pt x="191" y="246"/>
                  </a:cubicBezTo>
                  <a:cubicBezTo>
                    <a:pt x="202" y="249"/>
                    <a:pt x="197" y="256"/>
                    <a:pt x="205" y="258"/>
                  </a:cubicBezTo>
                  <a:cubicBezTo>
                    <a:pt x="212" y="261"/>
                    <a:pt x="203" y="264"/>
                    <a:pt x="211" y="274"/>
                  </a:cubicBezTo>
                  <a:cubicBezTo>
                    <a:pt x="219" y="283"/>
                    <a:pt x="214" y="283"/>
                    <a:pt x="208" y="279"/>
                  </a:cubicBezTo>
                  <a:cubicBezTo>
                    <a:pt x="201" y="274"/>
                    <a:pt x="200" y="277"/>
                    <a:pt x="208" y="282"/>
                  </a:cubicBezTo>
                  <a:cubicBezTo>
                    <a:pt x="217" y="287"/>
                    <a:pt x="224" y="299"/>
                    <a:pt x="218" y="301"/>
                  </a:cubicBezTo>
                  <a:cubicBezTo>
                    <a:pt x="213" y="304"/>
                    <a:pt x="209" y="308"/>
                    <a:pt x="214" y="308"/>
                  </a:cubicBezTo>
                  <a:cubicBezTo>
                    <a:pt x="218" y="308"/>
                    <a:pt x="218" y="315"/>
                    <a:pt x="223" y="307"/>
                  </a:cubicBezTo>
                  <a:cubicBezTo>
                    <a:pt x="227" y="299"/>
                    <a:pt x="254" y="304"/>
                    <a:pt x="255" y="321"/>
                  </a:cubicBezTo>
                  <a:close/>
                  <a:moveTo>
                    <a:pt x="71" y="240"/>
                  </a:moveTo>
                  <a:cubicBezTo>
                    <a:pt x="68" y="242"/>
                    <a:pt x="61" y="242"/>
                    <a:pt x="66" y="240"/>
                  </a:cubicBezTo>
                  <a:cubicBezTo>
                    <a:pt x="71" y="237"/>
                    <a:pt x="72" y="234"/>
                    <a:pt x="68" y="234"/>
                  </a:cubicBezTo>
                  <a:cubicBezTo>
                    <a:pt x="65" y="234"/>
                    <a:pt x="64" y="226"/>
                    <a:pt x="60" y="221"/>
                  </a:cubicBezTo>
                  <a:cubicBezTo>
                    <a:pt x="57" y="217"/>
                    <a:pt x="48" y="222"/>
                    <a:pt x="42" y="222"/>
                  </a:cubicBezTo>
                  <a:cubicBezTo>
                    <a:pt x="36" y="222"/>
                    <a:pt x="41" y="226"/>
                    <a:pt x="32" y="227"/>
                  </a:cubicBezTo>
                  <a:cubicBezTo>
                    <a:pt x="23" y="230"/>
                    <a:pt x="31" y="238"/>
                    <a:pt x="21" y="239"/>
                  </a:cubicBezTo>
                  <a:cubicBezTo>
                    <a:pt x="11" y="240"/>
                    <a:pt x="26" y="241"/>
                    <a:pt x="14" y="246"/>
                  </a:cubicBezTo>
                  <a:cubicBezTo>
                    <a:pt x="0" y="252"/>
                    <a:pt x="33" y="266"/>
                    <a:pt x="34" y="258"/>
                  </a:cubicBezTo>
                  <a:cubicBezTo>
                    <a:pt x="34" y="252"/>
                    <a:pt x="39" y="246"/>
                    <a:pt x="41" y="254"/>
                  </a:cubicBezTo>
                  <a:cubicBezTo>
                    <a:pt x="43" y="261"/>
                    <a:pt x="46" y="257"/>
                    <a:pt x="47" y="262"/>
                  </a:cubicBezTo>
                  <a:cubicBezTo>
                    <a:pt x="48" y="268"/>
                    <a:pt x="48" y="264"/>
                    <a:pt x="56" y="262"/>
                  </a:cubicBezTo>
                  <a:cubicBezTo>
                    <a:pt x="63" y="261"/>
                    <a:pt x="59" y="270"/>
                    <a:pt x="66" y="260"/>
                  </a:cubicBezTo>
                  <a:cubicBezTo>
                    <a:pt x="70" y="254"/>
                    <a:pt x="73" y="258"/>
                    <a:pt x="73" y="255"/>
                  </a:cubicBezTo>
                  <a:cubicBezTo>
                    <a:pt x="73" y="251"/>
                    <a:pt x="68" y="254"/>
                    <a:pt x="70" y="252"/>
                  </a:cubicBezTo>
                  <a:cubicBezTo>
                    <a:pt x="72" y="250"/>
                    <a:pt x="72" y="243"/>
                    <a:pt x="73" y="247"/>
                  </a:cubicBezTo>
                  <a:cubicBezTo>
                    <a:pt x="74" y="252"/>
                    <a:pt x="76" y="254"/>
                    <a:pt x="77" y="250"/>
                  </a:cubicBezTo>
                  <a:cubicBezTo>
                    <a:pt x="78" y="247"/>
                    <a:pt x="75" y="239"/>
                    <a:pt x="71" y="240"/>
                  </a:cubicBezTo>
                  <a:close/>
                  <a:moveTo>
                    <a:pt x="95" y="264"/>
                  </a:moveTo>
                  <a:cubicBezTo>
                    <a:pt x="101" y="266"/>
                    <a:pt x="107" y="255"/>
                    <a:pt x="102" y="251"/>
                  </a:cubicBezTo>
                  <a:cubicBezTo>
                    <a:pt x="101" y="249"/>
                    <a:pt x="89" y="263"/>
                    <a:pt x="95" y="264"/>
                  </a:cubicBezTo>
                  <a:close/>
                  <a:moveTo>
                    <a:pt x="98" y="290"/>
                  </a:moveTo>
                  <a:cubicBezTo>
                    <a:pt x="95" y="294"/>
                    <a:pt x="102" y="300"/>
                    <a:pt x="106" y="294"/>
                  </a:cubicBezTo>
                  <a:cubicBezTo>
                    <a:pt x="110" y="289"/>
                    <a:pt x="102" y="283"/>
                    <a:pt x="98" y="290"/>
                  </a:cubicBezTo>
                  <a:close/>
                  <a:moveTo>
                    <a:pt x="79" y="203"/>
                  </a:moveTo>
                  <a:cubicBezTo>
                    <a:pt x="77" y="208"/>
                    <a:pt x="79" y="212"/>
                    <a:pt x="84" y="212"/>
                  </a:cubicBezTo>
                  <a:cubicBezTo>
                    <a:pt x="88" y="212"/>
                    <a:pt x="82" y="198"/>
                    <a:pt x="79" y="203"/>
                  </a:cubicBezTo>
                  <a:close/>
                  <a:moveTo>
                    <a:pt x="174" y="390"/>
                  </a:moveTo>
                  <a:cubicBezTo>
                    <a:pt x="181" y="396"/>
                    <a:pt x="187" y="392"/>
                    <a:pt x="184" y="389"/>
                  </a:cubicBezTo>
                  <a:cubicBezTo>
                    <a:pt x="181" y="387"/>
                    <a:pt x="179" y="387"/>
                    <a:pt x="174" y="390"/>
                  </a:cubicBezTo>
                  <a:close/>
                  <a:moveTo>
                    <a:pt x="56" y="102"/>
                  </a:moveTo>
                  <a:cubicBezTo>
                    <a:pt x="59" y="100"/>
                    <a:pt x="59" y="94"/>
                    <a:pt x="58" y="93"/>
                  </a:cubicBezTo>
                  <a:cubicBezTo>
                    <a:pt x="57" y="92"/>
                    <a:pt x="51" y="97"/>
                    <a:pt x="44" y="100"/>
                  </a:cubicBezTo>
                  <a:cubicBezTo>
                    <a:pt x="42" y="101"/>
                    <a:pt x="45" y="104"/>
                    <a:pt x="43" y="106"/>
                  </a:cubicBezTo>
                  <a:cubicBezTo>
                    <a:pt x="41" y="109"/>
                    <a:pt x="40" y="103"/>
                    <a:pt x="38" y="104"/>
                  </a:cubicBezTo>
                  <a:cubicBezTo>
                    <a:pt x="36" y="106"/>
                    <a:pt x="33" y="109"/>
                    <a:pt x="37" y="111"/>
                  </a:cubicBezTo>
                  <a:cubicBezTo>
                    <a:pt x="41" y="114"/>
                    <a:pt x="31" y="113"/>
                    <a:pt x="40" y="116"/>
                  </a:cubicBezTo>
                  <a:cubicBezTo>
                    <a:pt x="46" y="117"/>
                    <a:pt x="33" y="117"/>
                    <a:pt x="36" y="122"/>
                  </a:cubicBezTo>
                  <a:cubicBezTo>
                    <a:pt x="40" y="127"/>
                    <a:pt x="39" y="121"/>
                    <a:pt x="42" y="121"/>
                  </a:cubicBezTo>
                  <a:cubicBezTo>
                    <a:pt x="46" y="121"/>
                    <a:pt x="43" y="119"/>
                    <a:pt x="46" y="117"/>
                  </a:cubicBezTo>
                  <a:cubicBezTo>
                    <a:pt x="49" y="115"/>
                    <a:pt x="52" y="116"/>
                    <a:pt x="52" y="114"/>
                  </a:cubicBezTo>
                  <a:cubicBezTo>
                    <a:pt x="51" y="112"/>
                    <a:pt x="56" y="112"/>
                    <a:pt x="53" y="110"/>
                  </a:cubicBezTo>
                  <a:cubicBezTo>
                    <a:pt x="51" y="109"/>
                    <a:pt x="54" y="108"/>
                    <a:pt x="53" y="106"/>
                  </a:cubicBezTo>
                  <a:cubicBezTo>
                    <a:pt x="52" y="104"/>
                    <a:pt x="56" y="107"/>
                    <a:pt x="59" y="104"/>
                  </a:cubicBezTo>
                  <a:cubicBezTo>
                    <a:pt x="63" y="102"/>
                    <a:pt x="53" y="105"/>
                    <a:pt x="56" y="102"/>
                  </a:cubicBezTo>
                  <a:close/>
                  <a:moveTo>
                    <a:pt x="34" y="125"/>
                  </a:moveTo>
                  <a:cubicBezTo>
                    <a:pt x="32" y="127"/>
                    <a:pt x="29" y="124"/>
                    <a:pt x="26" y="127"/>
                  </a:cubicBezTo>
                  <a:cubicBezTo>
                    <a:pt x="24" y="129"/>
                    <a:pt x="34" y="134"/>
                    <a:pt x="37" y="129"/>
                  </a:cubicBezTo>
                  <a:cubicBezTo>
                    <a:pt x="40" y="125"/>
                    <a:pt x="35" y="124"/>
                    <a:pt x="34" y="125"/>
                  </a:cubicBezTo>
                  <a:close/>
                  <a:moveTo>
                    <a:pt x="31" y="137"/>
                  </a:moveTo>
                  <a:cubicBezTo>
                    <a:pt x="25" y="135"/>
                    <a:pt x="27" y="149"/>
                    <a:pt x="31" y="149"/>
                  </a:cubicBezTo>
                  <a:cubicBezTo>
                    <a:pt x="35" y="148"/>
                    <a:pt x="29" y="144"/>
                    <a:pt x="31" y="143"/>
                  </a:cubicBezTo>
                  <a:cubicBezTo>
                    <a:pt x="33" y="141"/>
                    <a:pt x="33" y="138"/>
                    <a:pt x="31" y="137"/>
                  </a:cubicBezTo>
                  <a:close/>
                  <a:moveTo>
                    <a:pt x="62" y="141"/>
                  </a:moveTo>
                  <a:cubicBezTo>
                    <a:pt x="58" y="140"/>
                    <a:pt x="59" y="125"/>
                    <a:pt x="56" y="125"/>
                  </a:cubicBezTo>
                  <a:cubicBezTo>
                    <a:pt x="52" y="124"/>
                    <a:pt x="55" y="132"/>
                    <a:pt x="53" y="134"/>
                  </a:cubicBezTo>
                  <a:cubicBezTo>
                    <a:pt x="52" y="135"/>
                    <a:pt x="49" y="127"/>
                    <a:pt x="47" y="129"/>
                  </a:cubicBezTo>
                  <a:cubicBezTo>
                    <a:pt x="45" y="131"/>
                    <a:pt x="48" y="132"/>
                    <a:pt x="48" y="134"/>
                  </a:cubicBezTo>
                  <a:cubicBezTo>
                    <a:pt x="48" y="135"/>
                    <a:pt x="40" y="133"/>
                    <a:pt x="46" y="138"/>
                  </a:cubicBezTo>
                  <a:cubicBezTo>
                    <a:pt x="48" y="140"/>
                    <a:pt x="48" y="136"/>
                    <a:pt x="51" y="138"/>
                  </a:cubicBezTo>
                  <a:cubicBezTo>
                    <a:pt x="54" y="141"/>
                    <a:pt x="49" y="139"/>
                    <a:pt x="53" y="144"/>
                  </a:cubicBezTo>
                  <a:cubicBezTo>
                    <a:pt x="56" y="147"/>
                    <a:pt x="57" y="144"/>
                    <a:pt x="62" y="145"/>
                  </a:cubicBezTo>
                  <a:cubicBezTo>
                    <a:pt x="67" y="145"/>
                    <a:pt x="60" y="150"/>
                    <a:pt x="62" y="151"/>
                  </a:cubicBezTo>
                  <a:cubicBezTo>
                    <a:pt x="64" y="153"/>
                    <a:pt x="70" y="145"/>
                    <a:pt x="70" y="142"/>
                  </a:cubicBezTo>
                  <a:cubicBezTo>
                    <a:pt x="71" y="140"/>
                    <a:pt x="66" y="142"/>
                    <a:pt x="62" y="141"/>
                  </a:cubicBezTo>
                  <a:close/>
                  <a:moveTo>
                    <a:pt x="64" y="170"/>
                  </a:moveTo>
                  <a:cubicBezTo>
                    <a:pt x="59" y="169"/>
                    <a:pt x="60" y="164"/>
                    <a:pt x="56" y="167"/>
                  </a:cubicBezTo>
                  <a:cubicBezTo>
                    <a:pt x="53" y="171"/>
                    <a:pt x="54" y="170"/>
                    <a:pt x="59" y="172"/>
                  </a:cubicBezTo>
                  <a:cubicBezTo>
                    <a:pt x="62" y="174"/>
                    <a:pt x="57" y="174"/>
                    <a:pt x="58" y="177"/>
                  </a:cubicBezTo>
                  <a:cubicBezTo>
                    <a:pt x="59" y="179"/>
                    <a:pt x="54" y="176"/>
                    <a:pt x="54" y="180"/>
                  </a:cubicBezTo>
                  <a:cubicBezTo>
                    <a:pt x="54" y="183"/>
                    <a:pt x="62" y="179"/>
                    <a:pt x="68" y="178"/>
                  </a:cubicBezTo>
                  <a:cubicBezTo>
                    <a:pt x="74" y="177"/>
                    <a:pt x="70" y="172"/>
                    <a:pt x="64" y="170"/>
                  </a:cubicBezTo>
                  <a:close/>
                  <a:moveTo>
                    <a:pt x="55" y="196"/>
                  </a:moveTo>
                  <a:cubicBezTo>
                    <a:pt x="54" y="193"/>
                    <a:pt x="47" y="200"/>
                    <a:pt x="50" y="202"/>
                  </a:cubicBezTo>
                  <a:cubicBezTo>
                    <a:pt x="52" y="204"/>
                    <a:pt x="55" y="197"/>
                    <a:pt x="56" y="201"/>
                  </a:cubicBezTo>
                  <a:cubicBezTo>
                    <a:pt x="57" y="205"/>
                    <a:pt x="53" y="205"/>
                    <a:pt x="55" y="206"/>
                  </a:cubicBezTo>
                  <a:cubicBezTo>
                    <a:pt x="56" y="208"/>
                    <a:pt x="57" y="206"/>
                    <a:pt x="60" y="204"/>
                  </a:cubicBezTo>
                  <a:cubicBezTo>
                    <a:pt x="64" y="202"/>
                    <a:pt x="60" y="199"/>
                    <a:pt x="60" y="194"/>
                  </a:cubicBezTo>
                  <a:cubicBezTo>
                    <a:pt x="59" y="190"/>
                    <a:pt x="56" y="198"/>
                    <a:pt x="55" y="196"/>
                  </a:cubicBezTo>
                  <a:close/>
                  <a:moveTo>
                    <a:pt x="62" y="197"/>
                  </a:moveTo>
                  <a:cubicBezTo>
                    <a:pt x="64" y="200"/>
                    <a:pt x="72" y="183"/>
                    <a:pt x="69" y="185"/>
                  </a:cubicBezTo>
                  <a:cubicBezTo>
                    <a:pt x="66" y="186"/>
                    <a:pt x="60" y="193"/>
                    <a:pt x="62" y="197"/>
                  </a:cubicBezTo>
                  <a:close/>
                  <a:moveTo>
                    <a:pt x="128" y="77"/>
                  </a:moveTo>
                  <a:cubicBezTo>
                    <a:pt x="126" y="77"/>
                    <a:pt x="128" y="83"/>
                    <a:pt x="132" y="83"/>
                  </a:cubicBezTo>
                  <a:cubicBezTo>
                    <a:pt x="136" y="83"/>
                    <a:pt x="130" y="76"/>
                    <a:pt x="128" y="77"/>
                  </a:cubicBezTo>
                  <a:close/>
                  <a:moveTo>
                    <a:pt x="141" y="75"/>
                  </a:moveTo>
                  <a:cubicBezTo>
                    <a:pt x="139" y="72"/>
                    <a:pt x="134" y="75"/>
                    <a:pt x="136" y="72"/>
                  </a:cubicBezTo>
                  <a:cubicBezTo>
                    <a:pt x="138" y="69"/>
                    <a:pt x="136" y="69"/>
                    <a:pt x="133" y="68"/>
                  </a:cubicBezTo>
                  <a:cubicBezTo>
                    <a:pt x="130" y="66"/>
                    <a:pt x="128" y="72"/>
                    <a:pt x="130" y="75"/>
                  </a:cubicBezTo>
                  <a:cubicBezTo>
                    <a:pt x="133" y="79"/>
                    <a:pt x="136" y="75"/>
                    <a:pt x="138" y="77"/>
                  </a:cubicBezTo>
                  <a:cubicBezTo>
                    <a:pt x="140" y="80"/>
                    <a:pt x="144" y="76"/>
                    <a:pt x="143" y="75"/>
                  </a:cubicBezTo>
                  <a:cubicBezTo>
                    <a:pt x="142" y="74"/>
                    <a:pt x="142" y="78"/>
                    <a:pt x="141" y="75"/>
                  </a:cubicBezTo>
                  <a:close/>
                  <a:moveTo>
                    <a:pt x="137" y="80"/>
                  </a:moveTo>
                  <a:cubicBezTo>
                    <a:pt x="136" y="81"/>
                    <a:pt x="137" y="84"/>
                    <a:pt x="138" y="84"/>
                  </a:cubicBezTo>
                  <a:cubicBezTo>
                    <a:pt x="140" y="84"/>
                    <a:pt x="139" y="80"/>
                    <a:pt x="137" y="80"/>
                  </a:cubicBezTo>
                  <a:close/>
                  <a:moveTo>
                    <a:pt x="143" y="65"/>
                  </a:moveTo>
                  <a:cubicBezTo>
                    <a:pt x="143" y="66"/>
                    <a:pt x="145" y="64"/>
                    <a:pt x="146" y="65"/>
                  </a:cubicBezTo>
                  <a:cubicBezTo>
                    <a:pt x="148" y="65"/>
                    <a:pt x="151" y="60"/>
                    <a:pt x="148" y="61"/>
                  </a:cubicBezTo>
                  <a:cubicBezTo>
                    <a:pt x="146" y="63"/>
                    <a:pt x="145" y="59"/>
                    <a:pt x="143" y="65"/>
                  </a:cubicBezTo>
                  <a:close/>
                  <a:moveTo>
                    <a:pt x="144" y="69"/>
                  </a:moveTo>
                  <a:cubicBezTo>
                    <a:pt x="143" y="71"/>
                    <a:pt x="146" y="71"/>
                    <a:pt x="147" y="70"/>
                  </a:cubicBezTo>
                  <a:cubicBezTo>
                    <a:pt x="147" y="69"/>
                    <a:pt x="144" y="65"/>
                    <a:pt x="144" y="69"/>
                  </a:cubicBezTo>
                  <a:close/>
                  <a:moveTo>
                    <a:pt x="136" y="59"/>
                  </a:moveTo>
                  <a:cubicBezTo>
                    <a:pt x="135" y="61"/>
                    <a:pt x="139" y="64"/>
                    <a:pt x="140" y="64"/>
                  </a:cubicBezTo>
                  <a:cubicBezTo>
                    <a:pt x="141" y="63"/>
                    <a:pt x="138" y="58"/>
                    <a:pt x="136" y="59"/>
                  </a:cubicBezTo>
                  <a:close/>
                  <a:moveTo>
                    <a:pt x="182" y="17"/>
                  </a:moveTo>
                  <a:cubicBezTo>
                    <a:pt x="183" y="15"/>
                    <a:pt x="181" y="12"/>
                    <a:pt x="180" y="16"/>
                  </a:cubicBezTo>
                  <a:cubicBezTo>
                    <a:pt x="179" y="19"/>
                    <a:pt x="178" y="14"/>
                    <a:pt x="179" y="10"/>
                  </a:cubicBezTo>
                  <a:cubicBezTo>
                    <a:pt x="180" y="5"/>
                    <a:pt x="169" y="15"/>
                    <a:pt x="171" y="15"/>
                  </a:cubicBezTo>
                  <a:cubicBezTo>
                    <a:pt x="174" y="15"/>
                    <a:pt x="179" y="18"/>
                    <a:pt x="178" y="20"/>
                  </a:cubicBezTo>
                  <a:cubicBezTo>
                    <a:pt x="176" y="23"/>
                    <a:pt x="170" y="20"/>
                    <a:pt x="170" y="24"/>
                  </a:cubicBezTo>
                  <a:cubicBezTo>
                    <a:pt x="170" y="29"/>
                    <a:pt x="172" y="24"/>
                    <a:pt x="174" y="27"/>
                  </a:cubicBezTo>
                  <a:cubicBezTo>
                    <a:pt x="176" y="30"/>
                    <a:pt x="176" y="24"/>
                    <a:pt x="179" y="27"/>
                  </a:cubicBezTo>
                  <a:cubicBezTo>
                    <a:pt x="182" y="29"/>
                    <a:pt x="175" y="36"/>
                    <a:pt x="179" y="40"/>
                  </a:cubicBezTo>
                  <a:cubicBezTo>
                    <a:pt x="181" y="43"/>
                    <a:pt x="180" y="36"/>
                    <a:pt x="181" y="34"/>
                  </a:cubicBezTo>
                  <a:cubicBezTo>
                    <a:pt x="183" y="32"/>
                    <a:pt x="183" y="29"/>
                    <a:pt x="182" y="27"/>
                  </a:cubicBezTo>
                  <a:cubicBezTo>
                    <a:pt x="181" y="24"/>
                    <a:pt x="183" y="24"/>
                    <a:pt x="184" y="18"/>
                  </a:cubicBezTo>
                  <a:cubicBezTo>
                    <a:pt x="186" y="12"/>
                    <a:pt x="182" y="20"/>
                    <a:pt x="182" y="17"/>
                  </a:cubicBezTo>
                  <a:close/>
                  <a:moveTo>
                    <a:pt x="185" y="4"/>
                  </a:moveTo>
                  <a:cubicBezTo>
                    <a:pt x="183" y="4"/>
                    <a:pt x="184" y="7"/>
                    <a:pt x="182" y="8"/>
                  </a:cubicBezTo>
                  <a:cubicBezTo>
                    <a:pt x="181" y="9"/>
                    <a:pt x="181" y="10"/>
                    <a:pt x="183" y="13"/>
                  </a:cubicBezTo>
                  <a:cubicBezTo>
                    <a:pt x="184" y="16"/>
                    <a:pt x="184" y="10"/>
                    <a:pt x="185" y="9"/>
                  </a:cubicBezTo>
                  <a:cubicBezTo>
                    <a:pt x="187" y="8"/>
                    <a:pt x="186" y="5"/>
                    <a:pt x="185" y="4"/>
                  </a:cubicBezTo>
                  <a:close/>
                  <a:moveTo>
                    <a:pt x="189" y="0"/>
                  </a:moveTo>
                  <a:cubicBezTo>
                    <a:pt x="187" y="0"/>
                    <a:pt x="186" y="4"/>
                    <a:pt x="189" y="6"/>
                  </a:cubicBezTo>
                  <a:cubicBezTo>
                    <a:pt x="191" y="7"/>
                    <a:pt x="192" y="0"/>
                    <a:pt x="189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80"/>
            <p:cNvSpPr>
              <a:spLocks noEditPoints="1"/>
            </p:cNvSpPr>
            <p:nvPr/>
          </p:nvSpPr>
          <p:spPr bwMode="auto">
            <a:xfrm>
              <a:off x="6056134" y="3543802"/>
              <a:ext cx="1054817" cy="834353"/>
            </a:xfrm>
            <a:custGeom>
              <a:avLst/>
              <a:gdLst/>
              <a:ahLst/>
              <a:cxnLst>
                <a:cxn ang="0">
                  <a:pos x="312" y="61"/>
                </a:cxn>
                <a:cxn ang="0">
                  <a:pos x="287" y="86"/>
                </a:cxn>
                <a:cxn ang="0">
                  <a:pos x="252" y="102"/>
                </a:cxn>
                <a:cxn ang="0">
                  <a:pos x="250" y="112"/>
                </a:cxn>
                <a:cxn ang="0">
                  <a:pos x="225" y="157"/>
                </a:cxn>
                <a:cxn ang="0">
                  <a:pos x="238" y="174"/>
                </a:cxn>
                <a:cxn ang="0">
                  <a:pos x="214" y="209"/>
                </a:cxn>
                <a:cxn ang="0">
                  <a:pos x="204" y="215"/>
                </a:cxn>
                <a:cxn ang="0">
                  <a:pos x="177" y="240"/>
                </a:cxn>
                <a:cxn ang="0">
                  <a:pos x="143" y="241"/>
                </a:cxn>
                <a:cxn ang="0">
                  <a:pos x="122" y="246"/>
                </a:cxn>
                <a:cxn ang="0">
                  <a:pos x="104" y="254"/>
                </a:cxn>
                <a:cxn ang="0">
                  <a:pos x="97" y="263"/>
                </a:cxn>
                <a:cxn ang="0">
                  <a:pos x="86" y="260"/>
                </a:cxn>
                <a:cxn ang="0">
                  <a:pos x="73" y="239"/>
                </a:cxn>
                <a:cxn ang="0">
                  <a:pos x="50" y="226"/>
                </a:cxn>
                <a:cxn ang="0">
                  <a:pos x="55" y="199"/>
                </a:cxn>
                <a:cxn ang="0">
                  <a:pos x="57" y="191"/>
                </a:cxn>
                <a:cxn ang="0">
                  <a:pos x="57" y="170"/>
                </a:cxn>
                <a:cxn ang="0">
                  <a:pos x="53" y="156"/>
                </a:cxn>
                <a:cxn ang="0">
                  <a:pos x="53" y="142"/>
                </a:cxn>
                <a:cxn ang="0">
                  <a:pos x="60" y="130"/>
                </a:cxn>
                <a:cxn ang="0">
                  <a:pos x="64" y="102"/>
                </a:cxn>
                <a:cxn ang="0">
                  <a:pos x="75" y="75"/>
                </a:cxn>
                <a:cxn ang="0">
                  <a:pos x="63" y="65"/>
                </a:cxn>
                <a:cxn ang="0">
                  <a:pos x="45" y="68"/>
                </a:cxn>
                <a:cxn ang="0">
                  <a:pos x="30" y="69"/>
                </a:cxn>
                <a:cxn ang="0">
                  <a:pos x="32" y="59"/>
                </a:cxn>
                <a:cxn ang="0">
                  <a:pos x="15" y="68"/>
                </a:cxn>
                <a:cxn ang="0">
                  <a:pos x="11" y="46"/>
                </a:cxn>
                <a:cxn ang="0">
                  <a:pos x="5" y="33"/>
                </a:cxn>
                <a:cxn ang="0">
                  <a:pos x="22" y="18"/>
                </a:cxn>
                <a:cxn ang="0">
                  <a:pos x="34" y="5"/>
                </a:cxn>
                <a:cxn ang="0">
                  <a:pos x="68" y="10"/>
                </a:cxn>
                <a:cxn ang="0">
                  <a:pos x="100" y="10"/>
                </a:cxn>
                <a:cxn ang="0">
                  <a:pos x="150" y="14"/>
                </a:cxn>
                <a:cxn ang="0">
                  <a:pos x="173" y="16"/>
                </a:cxn>
                <a:cxn ang="0">
                  <a:pos x="190" y="16"/>
                </a:cxn>
                <a:cxn ang="0">
                  <a:pos x="199" y="23"/>
                </a:cxn>
                <a:cxn ang="0">
                  <a:pos x="217" y="34"/>
                </a:cxn>
                <a:cxn ang="0">
                  <a:pos x="231" y="38"/>
                </a:cxn>
                <a:cxn ang="0">
                  <a:pos x="246" y="39"/>
                </a:cxn>
                <a:cxn ang="0">
                  <a:pos x="269" y="42"/>
                </a:cxn>
                <a:cxn ang="0">
                  <a:pos x="276" y="46"/>
                </a:cxn>
                <a:cxn ang="0">
                  <a:pos x="296" y="51"/>
                </a:cxn>
                <a:cxn ang="0">
                  <a:pos x="310" y="48"/>
                </a:cxn>
                <a:cxn ang="0">
                  <a:pos x="312" y="61"/>
                </a:cxn>
                <a:cxn ang="0">
                  <a:pos x="311" y="137"/>
                </a:cxn>
                <a:cxn ang="0">
                  <a:pos x="292" y="148"/>
                </a:cxn>
                <a:cxn ang="0">
                  <a:pos x="297" y="148"/>
                </a:cxn>
                <a:cxn ang="0">
                  <a:pos x="306" y="155"/>
                </a:cxn>
                <a:cxn ang="0">
                  <a:pos x="319" y="142"/>
                </a:cxn>
                <a:cxn ang="0">
                  <a:pos x="311" y="137"/>
                </a:cxn>
                <a:cxn ang="0">
                  <a:pos x="327" y="133"/>
                </a:cxn>
                <a:cxn ang="0">
                  <a:pos x="335" y="136"/>
                </a:cxn>
                <a:cxn ang="0">
                  <a:pos x="338" y="132"/>
                </a:cxn>
                <a:cxn ang="0">
                  <a:pos x="327" y="133"/>
                </a:cxn>
                <a:cxn ang="0">
                  <a:pos x="263" y="170"/>
                </a:cxn>
                <a:cxn ang="0">
                  <a:pos x="271" y="162"/>
                </a:cxn>
                <a:cxn ang="0">
                  <a:pos x="263" y="170"/>
                </a:cxn>
              </a:cxnLst>
              <a:rect l="0" t="0" r="r" b="b"/>
              <a:pathLst>
                <a:path w="339" h="268">
                  <a:moveTo>
                    <a:pt x="312" y="61"/>
                  </a:moveTo>
                  <a:cubicBezTo>
                    <a:pt x="319" y="74"/>
                    <a:pt x="288" y="79"/>
                    <a:pt x="287" y="86"/>
                  </a:cubicBezTo>
                  <a:cubicBezTo>
                    <a:pt x="286" y="93"/>
                    <a:pt x="256" y="93"/>
                    <a:pt x="252" y="102"/>
                  </a:cubicBezTo>
                  <a:cubicBezTo>
                    <a:pt x="250" y="108"/>
                    <a:pt x="264" y="107"/>
                    <a:pt x="250" y="112"/>
                  </a:cubicBezTo>
                  <a:cubicBezTo>
                    <a:pt x="244" y="115"/>
                    <a:pt x="222" y="145"/>
                    <a:pt x="225" y="157"/>
                  </a:cubicBezTo>
                  <a:cubicBezTo>
                    <a:pt x="229" y="171"/>
                    <a:pt x="237" y="170"/>
                    <a:pt x="238" y="174"/>
                  </a:cubicBezTo>
                  <a:cubicBezTo>
                    <a:pt x="238" y="178"/>
                    <a:pt x="211" y="190"/>
                    <a:pt x="214" y="209"/>
                  </a:cubicBezTo>
                  <a:cubicBezTo>
                    <a:pt x="214" y="215"/>
                    <a:pt x="215" y="214"/>
                    <a:pt x="204" y="215"/>
                  </a:cubicBezTo>
                  <a:cubicBezTo>
                    <a:pt x="185" y="216"/>
                    <a:pt x="185" y="246"/>
                    <a:pt x="177" y="240"/>
                  </a:cubicBezTo>
                  <a:cubicBezTo>
                    <a:pt x="173" y="236"/>
                    <a:pt x="157" y="247"/>
                    <a:pt x="143" y="241"/>
                  </a:cubicBezTo>
                  <a:cubicBezTo>
                    <a:pt x="133" y="236"/>
                    <a:pt x="123" y="241"/>
                    <a:pt x="122" y="246"/>
                  </a:cubicBezTo>
                  <a:cubicBezTo>
                    <a:pt x="120" y="252"/>
                    <a:pt x="108" y="247"/>
                    <a:pt x="104" y="254"/>
                  </a:cubicBezTo>
                  <a:cubicBezTo>
                    <a:pt x="101" y="261"/>
                    <a:pt x="99" y="260"/>
                    <a:pt x="97" y="263"/>
                  </a:cubicBezTo>
                  <a:cubicBezTo>
                    <a:pt x="96" y="267"/>
                    <a:pt x="93" y="268"/>
                    <a:pt x="86" y="260"/>
                  </a:cubicBezTo>
                  <a:cubicBezTo>
                    <a:pt x="78" y="252"/>
                    <a:pt x="73" y="245"/>
                    <a:pt x="73" y="239"/>
                  </a:cubicBezTo>
                  <a:cubicBezTo>
                    <a:pt x="73" y="233"/>
                    <a:pt x="60" y="221"/>
                    <a:pt x="50" y="226"/>
                  </a:cubicBezTo>
                  <a:cubicBezTo>
                    <a:pt x="48" y="221"/>
                    <a:pt x="46" y="207"/>
                    <a:pt x="55" y="199"/>
                  </a:cubicBezTo>
                  <a:cubicBezTo>
                    <a:pt x="64" y="192"/>
                    <a:pt x="61" y="192"/>
                    <a:pt x="57" y="191"/>
                  </a:cubicBezTo>
                  <a:cubicBezTo>
                    <a:pt x="52" y="190"/>
                    <a:pt x="47" y="184"/>
                    <a:pt x="57" y="170"/>
                  </a:cubicBezTo>
                  <a:cubicBezTo>
                    <a:pt x="67" y="157"/>
                    <a:pt x="55" y="166"/>
                    <a:pt x="53" y="156"/>
                  </a:cubicBezTo>
                  <a:cubicBezTo>
                    <a:pt x="51" y="145"/>
                    <a:pt x="42" y="143"/>
                    <a:pt x="53" y="142"/>
                  </a:cubicBezTo>
                  <a:cubicBezTo>
                    <a:pt x="63" y="141"/>
                    <a:pt x="64" y="138"/>
                    <a:pt x="60" y="130"/>
                  </a:cubicBezTo>
                  <a:cubicBezTo>
                    <a:pt x="57" y="122"/>
                    <a:pt x="66" y="122"/>
                    <a:pt x="64" y="102"/>
                  </a:cubicBezTo>
                  <a:cubicBezTo>
                    <a:pt x="63" y="94"/>
                    <a:pt x="88" y="77"/>
                    <a:pt x="75" y="75"/>
                  </a:cubicBezTo>
                  <a:cubicBezTo>
                    <a:pt x="65" y="73"/>
                    <a:pt x="78" y="66"/>
                    <a:pt x="63" y="65"/>
                  </a:cubicBezTo>
                  <a:cubicBezTo>
                    <a:pt x="48" y="63"/>
                    <a:pt x="56" y="73"/>
                    <a:pt x="45" y="68"/>
                  </a:cubicBezTo>
                  <a:cubicBezTo>
                    <a:pt x="34" y="62"/>
                    <a:pt x="34" y="72"/>
                    <a:pt x="30" y="69"/>
                  </a:cubicBezTo>
                  <a:cubicBezTo>
                    <a:pt x="26" y="66"/>
                    <a:pt x="36" y="62"/>
                    <a:pt x="32" y="59"/>
                  </a:cubicBezTo>
                  <a:cubicBezTo>
                    <a:pt x="28" y="57"/>
                    <a:pt x="27" y="57"/>
                    <a:pt x="15" y="68"/>
                  </a:cubicBezTo>
                  <a:cubicBezTo>
                    <a:pt x="12" y="61"/>
                    <a:pt x="16" y="52"/>
                    <a:pt x="11" y="46"/>
                  </a:cubicBezTo>
                  <a:cubicBezTo>
                    <a:pt x="7" y="40"/>
                    <a:pt x="11" y="36"/>
                    <a:pt x="5" y="33"/>
                  </a:cubicBezTo>
                  <a:cubicBezTo>
                    <a:pt x="0" y="29"/>
                    <a:pt x="12" y="18"/>
                    <a:pt x="22" y="18"/>
                  </a:cubicBezTo>
                  <a:cubicBezTo>
                    <a:pt x="32" y="18"/>
                    <a:pt x="22" y="11"/>
                    <a:pt x="34" y="5"/>
                  </a:cubicBezTo>
                  <a:cubicBezTo>
                    <a:pt x="46" y="0"/>
                    <a:pt x="49" y="10"/>
                    <a:pt x="68" y="10"/>
                  </a:cubicBezTo>
                  <a:cubicBezTo>
                    <a:pt x="88" y="10"/>
                    <a:pt x="87" y="6"/>
                    <a:pt x="100" y="10"/>
                  </a:cubicBezTo>
                  <a:cubicBezTo>
                    <a:pt x="125" y="18"/>
                    <a:pt x="135" y="9"/>
                    <a:pt x="150" y="14"/>
                  </a:cubicBezTo>
                  <a:cubicBezTo>
                    <a:pt x="165" y="18"/>
                    <a:pt x="160" y="11"/>
                    <a:pt x="173" y="16"/>
                  </a:cubicBezTo>
                  <a:cubicBezTo>
                    <a:pt x="182" y="20"/>
                    <a:pt x="185" y="16"/>
                    <a:pt x="190" y="16"/>
                  </a:cubicBezTo>
                  <a:cubicBezTo>
                    <a:pt x="194" y="21"/>
                    <a:pt x="200" y="17"/>
                    <a:pt x="199" y="23"/>
                  </a:cubicBezTo>
                  <a:cubicBezTo>
                    <a:pt x="198" y="30"/>
                    <a:pt x="213" y="25"/>
                    <a:pt x="217" y="34"/>
                  </a:cubicBezTo>
                  <a:cubicBezTo>
                    <a:pt x="220" y="39"/>
                    <a:pt x="226" y="32"/>
                    <a:pt x="231" y="38"/>
                  </a:cubicBezTo>
                  <a:cubicBezTo>
                    <a:pt x="235" y="42"/>
                    <a:pt x="235" y="36"/>
                    <a:pt x="246" y="39"/>
                  </a:cubicBezTo>
                  <a:cubicBezTo>
                    <a:pt x="255" y="41"/>
                    <a:pt x="243" y="26"/>
                    <a:pt x="269" y="42"/>
                  </a:cubicBezTo>
                  <a:cubicBezTo>
                    <a:pt x="269" y="48"/>
                    <a:pt x="274" y="48"/>
                    <a:pt x="276" y="46"/>
                  </a:cubicBezTo>
                  <a:cubicBezTo>
                    <a:pt x="290" y="55"/>
                    <a:pt x="288" y="47"/>
                    <a:pt x="296" y="51"/>
                  </a:cubicBezTo>
                  <a:cubicBezTo>
                    <a:pt x="304" y="55"/>
                    <a:pt x="297" y="47"/>
                    <a:pt x="310" y="48"/>
                  </a:cubicBezTo>
                  <a:cubicBezTo>
                    <a:pt x="322" y="57"/>
                    <a:pt x="308" y="54"/>
                    <a:pt x="312" y="61"/>
                  </a:cubicBezTo>
                  <a:close/>
                  <a:moveTo>
                    <a:pt x="311" y="137"/>
                  </a:moveTo>
                  <a:cubicBezTo>
                    <a:pt x="310" y="129"/>
                    <a:pt x="288" y="144"/>
                    <a:pt x="292" y="148"/>
                  </a:cubicBezTo>
                  <a:cubicBezTo>
                    <a:pt x="293" y="149"/>
                    <a:pt x="292" y="150"/>
                    <a:pt x="297" y="148"/>
                  </a:cubicBezTo>
                  <a:cubicBezTo>
                    <a:pt x="301" y="146"/>
                    <a:pt x="299" y="151"/>
                    <a:pt x="306" y="155"/>
                  </a:cubicBezTo>
                  <a:cubicBezTo>
                    <a:pt x="312" y="160"/>
                    <a:pt x="314" y="149"/>
                    <a:pt x="319" y="142"/>
                  </a:cubicBezTo>
                  <a:cubicBezTo>
                    <a:pt x="323" y="135"/>
                    <a:pt x="311" y="145"/>
                    <a:pt x="311" y="137"/>
                  </a:cubicBezTo>
                  <a:close/>
                  <a:moveTo>
                    <a:pt x="327" y="133"/>
                  </a:moveTo>
                  <a:cubicBezTo>
                    <a:pt x="328" y="136"/>
                    <a:pt x="331" y="132"/>
                    <a:pt x="335" y="136"/>
                  </a:cubicBezTo>
                  <a:cubicBezTo>
                    <a:pt x="339" y="140"/>
                    <a:pt x="339" y="137"/>
                    <a:pt x="338" y="132"/>
                  </a:cubicBezTo>
                  <a:cubicBezTo>
                    <a:pt x="337" y="127"/>
                    <a:pt x="326" y="128"/>
                    <a:pt x="327" y="133"/>
                  </a:cubicBezTo>
                  <a:close/>
                  <a:moveTo>
                    <a:pt x="263" y="170"/>
                  </a:moveTo>
                  <a:cubicBezTo>
                    <a:pt x="265" y="173"/>
                    <a:pt x="274" y="165"/>
                    <a:pt x="271" y="162"/>
                  </a:cubicBezTo>
                  <a:cubicBezTo>
                    <a:pt x="268" y="158"/>
                    <a:pt x="260" y="168"/>
                    <a:pt x="263" y="17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84"/>
            <p:cNvSpPr>
              <a:spLocks noEditPoints="1"/>
            </p:cNvSpPr>
            <p:nvPr/>
          </p:nvSpPr>
          <p:spPr bwMode="auto">
            <a:xfrm>
              <a:off x="8287177" y="3755328"/>
              <a:ext cx="667094" cy="735118"/>
            </a:xfrm>
            <a:custGeom>
              <a:avLst/>
              <a:gdLst/>
              <a:ahLst/>
              <a:cxnLst>
                <a:cxn ang="0">
                  <a:pos x="141" y="32"/>
                </a:cxn>
                <a:cxn ang="0">
                  <a:pos x="105" y="47"/>
                </a:cxn>
                <a:cxn ang="0">
                  <a:pos x="106" y="58"/>
                </a:cxn>
                <a:cxn ang="0">
                  <a:pos x="91" y="60"/>
                </a:cxn>
                <a:cxn ang="0">
                  <a:pos x="89" y="94"/>
                </a:cxn>
                <a:cxn ang="0">
                  <a:pos x="90" y="110"/>
                </a:cxn>
                <a:cxn ang="0">
                  <a:pos x="110" y="142"/>
                </a:cxn>
                <a:cxn ang="0">
                  <a:pos x="90" y="144"/>
                </a:cxn>
                <a:cxn ang="0">
                  <a:pos x="78" y="145"/>
                </a:cxn>
                <a:cxn ang="0">
                  <a:pos x="67" y="178"/>
                </a:cxn>
                <a:cxn ang="0">
                  <a:pos x="44" y="145"/>
                </a:cxn>
                <a:cxn ang="0">
                  <a:pos x="52" y="125"/>
                </a:cxn>
                <a:cxn ang="0">
                  <a:pos x="83" y="124"/>
                </a:cxn>
                <a:cxn ang="0">
                  <a:pos x="41" y="120"/>
                </a:cxn>
                <a:cxn ang="0">
                  <a:pos x="26" y="96"/>
                </a:cxn>
                <a:cxn ang="0">
                  <a:pos x="18" y="64"/>
                </a:cxn>
                <a:cxn ang="0">
                  <a:pos x="34" y="35"/>
                </a:cxn>
                <a:cxn ang="0">
                  <a:pos x="96" y="17"/>
                </a:cxn>
                <a:cxn ang="0">
                  <a:pos x="135" y="18"/>
                </a:cxn>
                <a:cxn ang="0">
                  <a:pos x="169" y="21"/>
                </a:cxn>
                <a:cxn ang="0">
                  <a:pos x="25" y="134"/>
                </a:cxn>
                <a:cxn ang="0">
                  <a:pos x="26" y="128"/>
                </a:cxn>
                <a:cxn ang="0">
                  <a:pos x="83" y="192"/>
                </a:cxn>
                <a:cxn ang="0">
                  <a:pos x="156" y="224"/>
                </a:cxn>
                <a:cxn ang="0">
                  <a:pos x="110" y="212"/>
                </a:cxn>
                <a:cxn ang="0">
                  <a:pos x="125" y="229"/>
                </a:cxn>
                <a:cxn ang="0">
                  <a:pos x="200" y="193"/>
                </a:cxn>
                <a:cxn ang="0">
                  <a:pos x="200" y="193"/>
                </a:cxn>
                <a:cxn ang="0">
                  <a:pos x="158" y="126"/>
                </a:cxn>
                <a:cxn ang="0">
                  <a:pos x="156" y="88"/>
                </a:cxn>
                <a:cxn ang="0">
                  <a:pos x="166" y="85"/>
                </a:cxn>
                <a:cxn ang="0">
                  <a:pos x="124" y="37"/>
                </a:cxn>
                <a:cxn ang="0">
                  <a:pos x="94" y="100"/>
                </a:cxn>
                <a:cxn ang="0">
                  <a:pos x="104" y="118"/>
                </a:cxn>
                <a:cxn ang="0">
                  <a:pos x="144" y="159"/>
                </a:cxn>
                <a:cxn ang="0">
                  <a:pos x="187" y="217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37" y="69"/>
                </a:cxn>
                <a:cxn ang="0">
                  <a:pos x="149" y="59"/>
                </a:cxn>
                <a:cxn ang="0">
                  <a:pos x="136" y="164"/>
                </a:cxn>
                <a:cxn ang="0">
                  <a:pos x="116" y="173"/>
                </a:cxn>
                <a:cxn ang="0">
                  <a:pos x="116" y="173"/>
                </a:cxn>
                <a:cxn ang="0">
                  <a:pos x="115" y="146"/>
                </a:cxn>
                <a:cxn ang="0">
                  <a:pos x="118" y="154"/>
                </a:cxn>
                <a:cxn ang="0">
                  <a:pos x="157" y="146"/>
                </a:cxn>
                <a:cxn ang="0">
                  <a:pos x="24" y="111"/>
                </a:cxn>
                <a:cxn ang="0">
                  <a:pos x="120" y="98"/>
                </a:cxn>
                <a:cxn ang="0">
                  <a:pos x="137" y="143"/>
                </a:cxn>
              </a:cxnLst>
              <a:rect l="0" t="0" r="r" b="b"/>
              <a:pathLst>
                <a:path w="214" h="236">
                  <a:moveTo>
                    <a:pt x="169" y="21"/>
                  </a:moveTo>
                  <a:cubicBezTo>
                    <a:pt x="162" y="24"/>
                    <a:pt x="167" y="34"/>
                    <a:pt x="159" y="39"/>
                  </a:cubicBezTo>
                  <a:cubicBezTo>
                    <a:pt x="159" y="30"/>
                    <a:pt x="151" y="38"/>
                    <a:pt x="141" y="32"/>
                  </a:cubicBezTo>
                  <a:cubicBezTo>
                    <a:pt x="132" y="27"/>
                    <a:pt x="134" y="37"/>
                    <a:pt x="125" y="33"/>
                  </a:cubicBezTo>
                  <a:cubicBezTo>
                    <a:pt x="116" y="30"/>
                    <a:pt x="117" y="38"/>
                    <a:pt x="107" y="40"/>
                  </a:cubicBezTo>
                  <a:cubicBezTo>
                    <a:pt x="97" y="41"/>
                    <a:pt x="107" y="42"/>
                    <a:pt x="105" y="47"/>
                  </a:cubicBezTo>
                  <a:cubicBezTo>
                    <a:pt x="103" y="52"/>
                    <a:pt x="108" y="47"/>
                    <a:pt x="114" y="54"/>
                  </a:cubicBezTo>
                  <a:cubicBezTo>
                    <a:pt x="121" y="61"/>
                    <a:pt x="119" y="61"/>
                    <a:pt x="111" y="57"/>
                  </a:cubicBezTo>
                  <a:cubicBezTo>
                    <a:pt x="104" y="53"/>
                    <a:pt x="98" y="49"/>
                    <a:pt x="106" y="58"/>
                  </a:cubicBezTo>
                  <a:cubicBezTo>
                    <a:pt x="113" y="67"/>
                    <a:pt x="109" y="67"/>
                    <a:pt x="101" y="59"/>
                  </a:cubicBezTo>
                  <a:cubicBezTo>
                    <a:pt x="93" y="51"/>
                    <a:pt x="93" y="57"/>
                    <a:pt x="99" y="63"/>
                  </a:cubicBezTo>
                  <a:cubicBezTo>
                    <a:pt x="104" y="68"/>
                    <a:pt x="92" y="69"/>
                    <a:pt x="91" y="60"/>
                  </a:cubicBezTo>
                  <a:cubicBezTo>
                    <a:pt x="89" y="49"/>
                    <a:pt x="80" y="55"/>
                    <a:pt x="81" y="49"/>
                  </a:cubicBezTo>
                  <a:cubicBezTo>
                    <a:pt x="83" y="38"/>
                    <a:pt x="75" y="47"/>
                    <a:pt x="73" y="53"/>
                  </a:cubicBezTo>
                  <a:cubicBezTo>
                    <a:pt x="67" y="66"/>
                    <a:pt x="99" y="86"/>
                    <a:pt x="89" y="94"/>
                  </a:cubicBezTo>
                  <a:cubicBezTo>
                    <a:pt x="84" y="98"/>
                    <a:pt x="90" y="86"/>
                    <a:pt x="83" y="87"/>
                  </a:cubicBezTo>
                  <a:cubicBezTo>
                    <a:pt x="73" y="87"/>
                    <a:pt x="92" y="99"/>
                    <a:pt x="77" y="100"/>
                  </a:cubicBezTo>
                  <a:cubicBezTo>
                    <a:pt x="63" y="102"/>
                    <a:pt x="88" y="104"/>
                    <a:pt x="90" y="110"/>
                  </a:cubicBezTo>
                  <a:cubicBezTo>
                    <a:pt x="93" y="116"/>
                    <a:pt x="96" y="112"/>
                    <a:pt x="98" y="117"/>
                  </a:cubicBezTo>
                  <a:cubicBezTo>
                    <a:pt x="101" y="123"/>
                    <a:pt x="111" y="122"/>
                    <a:pt x="110" y="128"/>
                  </a:cubicBezTo>
                  <a:cubicBezTo>
                    <a:pt x="108" y="133"/>
                    <a:pt x="113" y="140"/>
                    <a:pt x="110" y="142"/>
                  </a:cubicBezTo>
                  <a:cubicBezTo>
                    <a:pt x="106" y="144"/>
                    <a:pt x="101" y="136"/>
                    <a:pt x="98" y="132"/>
                  </a:cubicBezTo>
                  <a:cubicBezTo>
                    <a:pt x="95" y="127"/>
                    <a:pt x="83" y="134"/>
                    <a:pt x="86" y="138"/>
                  </a:cubicBezTo>
                  <a:cubicBezTo>
                    <a:pt x="90" y="142"/>
                    <a:pt x="85" y="144"/>
                    <a:pt x="90" y="144"/>
                  </a:cubicBezTo>
                  <a:cubicBezTo>
                    <a:pt x="96" y="144"/>
                    <a:pt x="100" y="151"/>
                    <a:pt x="95" y="152"/>
                  </a:cubicBezTo>
                  <a:cubicBezTo>
                    <a:pt x="91" y="153"/>
                    <a:pt x="87" y="158"/>
                    <a:pt x="86" y="153"/>
                  </a:cubicBezTo>
                  <a:cubicBezTo>
                    <a:pt x="85" y="148"/>
                    <a:pt x="84" y="146"/>
                    <a:pt x="78" y="145"/>
                  </a:cubicBezTo>
                  <a:cubicBezTo>
                    <a:pt x="72" y="145"/>
                    <a:pt x="93" y="181"/>
                    <a:pt x="87" y="183"/>
                  </a:cubicBezTo>
                  <a:cubicBezTo>
                    <a:pt x="81" y="186"/>
                    <a:pt x="75" y="159"/>
                    <a:pt x="73" y="175"/>
                  </a:cubicBezTo>
                  <a:cubicBezTo>
                    <a:pt x="72" y="184"/>
                    <a:pt x="67" y="189"/>
                    <a:pt x="67" y="178"/>
                  </a:cubicBezTo>
                  <a:cubicBezTo>
                    <a:pt x="67" y="168"/>
                    <a:pt x="59" y="156"/>
                    <a:pt x="58" y="168"/>
                  </a:cubicBezTo>
                  <a:cubicBezTo>
                    <a:pt x="57" y="180"/>
                    <a:pt x="45" y="162"/>
                    <a:pt x="48" y="157"/>
                  </a:cubicBezTo>
                  <a:cubicBezTo>
                    <a:pt x="52" y="153"/>
                    <a:pt x="51" y="144"/>
                    <a:pt x="44" y="145"/>
                  </a:cubicBezTo>
                  <a:cubicBezTo>
                    <a:pt x="37" y="145"/>
                    <a:pt x="44" y="141"/>
                    <a:pt x="38" y="137"/>
                  </a:cubicBezTo>
                  <a:cubicBezTo>
                    <a:pt x="33" y="134"/>
                    <a:pt x="41" y="137"/>
                    <a:pt x="41" y="129"/>
                  </a:cubicBezTo>
                  <a:cubicBezTo>
                    <a:pt x="42" y="120"/>
                    <a:pt x="48" y="129"/>
                    <a:pt x="52" y="125"/>
                  </a:cubicBezTo>
                  <a:cubicBezTo>
                    <a:pt x="56" y="120"/>
                    <a:pt x="57" y="120"/>
                    <a:pt x="66" y="125"/>
                  </a:cubicBezTo>
                  <a:cubicBezTo>
                    <a:pt x="76" y="130"/>
                    <a:pt x="76" y="133"/>
                    <a:pt x="84" y="130"/>
                  </a:cubicBezTo>
                  <a:cubicBezTo>
                    <a:pt x="93" y="127"/>
                    <a:pt x="88" y="124"/>
                    <a:pt x="83" y="124"/>
                  </a:cubicBezTo>
                  <a:cubicBezTo>
                    <a:pt x="78" y="125"/>
                    <a:pt x="74" y="118"/>
                    <a:pt x="68" y="120"/>
                  </a:cubicBezTo>
                  <a:cubicBezTo>
                    <a:pt x="62" y="122"/>
                    <a:pt x="66" y="116"/>
                    <a:pt x="54" y="119"/>
                  </a:cubicBezTo>
                  <a:cubicBezTo>
                    <a:pt x="41" y="122"/>
                    <a:pt x="46" y="115"/>
                    <a:pt x="41" y="120"/>
                  </a:cubicBezTo>
                  <a:cubicBezTo>
                    <a:pt x="35" y="125"/>
                    <a:pt x="37" y="114"/>
                    <a:pt x="29" y="106"/>
                  </a:cubicBezTo>
                  <a:cubicBezTo>
                    <a:pt x="21" y="98"/>
                    <a:pt x="44" y="104"/>
                    <a:pt x="37" y="99"/>
                  </a:cubicBezTo>
                  <a:cubicBezTo>
                    <a:pt x="25" y="92"/>
                    <a:pt x="30" y="104"/>
                    <a:pt x="26" y="96"/>
                  </a:cubicBezTo>
                  <a:cubicBezTo>
                    <a:pt x="23" y="91"/>
                    <a:pt x="19" y="93"/>
                    <a:pt x="11" y="75"/>
                  </a:cubicBezTo>
                  <a:cubicBezTo>
                    <a:pt x="13" y="73"/>
                    <a:pt x="19" y="73"/>
                    <a:pt x="20" y="70"/>
                  </a:cubicBezTo>
                  <a:cubicBezTo>
                    <a:pt x="20" y="68"/>
                    <a:pt x="16" y="67"/>
                    <a:pt x="18" y="64"/>
                  </a:cubicBezTo>
                  <a:cubicBezTo>
                    <a:pt x="19" y="61"/>
                    <a:pt x="26" y="64"/>
                    <a:pt x="27" y="57"/>
                  </a:cubicBezTo>
                  <a:cubicBezTo>
                    <a:pt x="28" y="42"/>
                    <a:pt x="32" y="51"/>
                    <a:pt x="35" y="45"/>
                  </a:cubicBezTo>
                  <a:cubicBezTo>
                    <a:pt x="37" y="39"/>
                    <a:pt x="33" y="39"/>
                    <a:pt x="34" y="35"/>
                  </a:cubicBezTo>
                  <a:cubicBezTo>
                    <a:pt x="69" y="33"/>
                    <a:pt x="49" y="21"/>
                    <a:pt x="65" y="25"/>
                  </a:cubicBezTo>
                  <a:cubicBezTo>
                    <a:pt x="82" y="30"/>
                    <a:pt x="75" y="19"/>
                    <a:pt x="82" y="18"/>
                  </a:cubicBezTo>
                  <a:cubicBezTo>
                    <a:pt x="91" y="24"/>
                    <a:pt x="86" y="14"/>
                    <a:pt x="96" y="17"/>
                  </a:cubicBezTo>
                  <a:cubicBezTo>
                    <a:pt x="106" y="19"/>
                    <a:pt x="112" y="8"/>
                    <a:pt x="116" y="12"/>
                  </a:cubicBezTo>
                  <a:cubicBezTo>
                    <a:pt x="120" y="15"/>
                    <a:pt x="120" y="6"/>
                    <a:pt x="124" y="14"/>
                  </a:cubicBezTo>
                  <a:cubicBezTo>
                    <a:pt x="129" y="22"/>
                    <a:pt x="129" y="11"/>
                    <a:pt x="135" y="18"/>
                  </a:cubicBezTo>
                  <a:cubicBezTo>
                    <a:pt x="141" y="26"/>
                    <a:pt x="145" y="20"/>
                    <a:pt x="156" y="19"/>
                  </a:cubicBezTo>
                  <a:cubicBezTo>
                    <a:pt x="168" y="19"/>
                    <a:pt x="152" y="0"/>
                    <a:pt x="166" y="6"/>
                  </a:cubicBezTo>
                  <a:cubicBezTo>
                    <a:pt x="175" y="11"/>
                    <a:pt x="176" y="18"/>
                    <a:pt x="169" y="21"/>
                  </a:cubicBezTo>
                  <a:close/>
                  <a:moveTo>
                    <a:pt x="25" y="134"/>
                  </a:moveTo>
                  <a:cubicBezTo>
                    <a:pt x="23" y="136"/>
                    <a:pt x="27" y="143"/>
                    <a:pt x="32" y="142"/>
                  </a:cubicBezTo>
                  <a:cubicBezTo>
                    <a:pt x="37" y="141"/>
                    <a:pt x="26" y="132"/>
                    <a:pt x="25" y="134"/>
                  </a:cubicBezTo>
                  <a:close/>
                  <a:moveTo>
                    <a:pt x="23" y="118"/>
                  </a:moveTo>
                  <a:cubicBezTo>
                    <a:pt x="21" y="122"/>
                    <a:pt x="17" y="117"/>
                    <a:pt x="18" y="123"/>
                  </a:cubicBezTo>
                  <a:cubicBezTo>
                    <a:pt x="19" y="128"/>
                    <a:pt x="22" y="126"/>
                    <a:pt x="26" y="128"/>
                  </a:cubicBezTo>
                  <a:cubicBezTo>
                    <a:pt x="30" y="130"/>
                    <a:pt x="30" y="128"/>
                    <a:pt x="27" y="124"/>
                  </a:cubicBezTo>
                  <a:cubicBezTo>
                    <a:pt x="24" y="121"/>
                    <a:pt x="24" y="115"/>
                    <a:pt x="23" y="118"/>
                  </a:cubicBezTo>
                  <a:close/>
                  <a:moveTo>
                    <a:pt x="83" y="192"/>
                  </a:moveTo>
                  <a:cubicBezTo>
                    <a:pt x="86" y="196"/>
                    <a:pt x="87" y="191"/>
                    <a:pt x="84" y="186"/>
                  </a:cubicBezTo>
                  <a:cubicBezTo>
                    <a:pt x="81" y="182"/>
                    <a:pt x="79" y="189"/>
                    <a:pt x="83" y="192"/>
                  </a:cubicBezTo>
                  <a:close/>
                  <a:moveTo>
                    <a:pt x="156" y="224"/>
                  </a:moveTo>
                  <a:cubicBezTo>
                    <a:pt x="147" y="230"/>
                    <a:pt x="157" y="218"/>
                    <a:pt x="146" y="220"/>
                  </a:cubicBezTo>
                  <a:cubicBezTo>
                    <a:pt x="136" y="222"/>
                    <a:pt x="136" y="214"/>
                    <a:pt x="121" y="218"/>
                  </a:cubicBezTo>
                  <a:cubicBezTo>
                    <a:pt x="112" y="220"/>
                    <a:pt x="115" y="209"/>
                    <a:pt x="110" y="212"/>
                  </a:cubicBezTo>
                  <a:cubicBezTo>
                    <a:pt x="105" y="215"/>
                    <a:pt x="102" y="206"/>
                    <a:pt x="101" y="210"/>
                  </a:cubicBezTo>
                  <a:cubicBezTo>
                    <a:pt x="100" y="214"/>
                    <a:pt x="96" y="211"/>
                    <a:pt x="97" y="220"/>
                  </a:cubicBezTo>
                  <a:cubicBezTo>
                    <a:pt x="98" y="228"/>
                    <a:pt x="113" y="219"/>
                    <a:pt x="125" y="229"/>
                  </a:cubicBezTo>
                  <a:cubicBezTo>
                    <a:pt x="134" y="236"/>
                    <a:pt x="142" y="230"/>
                    <a:pt x="156" y="230"/>
                  </a:cubicBezTo>
                  <a:cubicBezTo>
                    <a:pt x="170" y="230"/>
                    <a:pt x="167" y="217"/>
                    <a:pt x="156" y="224"/>
                  </a:cubicBezTo>
                  <a:close/>
                  <a:moveTo>
                    <a:pt x="200" y="193"/>
                  </a:moveTo>
                  <a:cubicBezTo>
                    <a:pt x="202" y="196"/>
                    <a:pt x="197" y="198"/>
                    <a:pt x="201" y="202"/>
                  </a:cubicBezTo>
                  <a:cubicBezTo>
                    <a:pt x="205" y="205"/>
                    <a:pt x="214" y="185"/>
                    <a:pt x="212" y="183"/>
                  </a:cubicBezTo>
                  <a:cubicBezTo>
                    <a:pt x="210" y="181"/>
                    <a:pt x="197" y="190"/>
                    <a:pt x="200" y="193"/>
                  </a:cubicBezTo>
                  <a:close/>
                  <a:moveTo>
                    <a:pt x="155" y="112"/>
                  </a:moveTo>
                  <a:cubicBezTo>
                    <a:pt x="153" y="113"/>
                    <a:pt x="154" y="115"/>
                    <a:pt x="156" y="117"/>
                  </a:cubicBezTo>
                  <a:cubicBezTo>
                    <a:pt x="158" y="118"/>
                    <a:pt x="151" y="129"/>
                    <a:pt x="158" y="126"/>
                  </a:cubicBezTo>
                  <a:cubicBezTo>
                    <a:pt x="164" y="123"/>
                    <a:pt x="162" y="108"/>
                    <a:pt x="155" y="112"/>
                  </a:cubicBezTo>
                  <a:close/>
                  <a:moveTo>
                    <a:pt x="166" y="85"/>
                  </a:moveTo>
                  <a:cubicBezTo>
                    <a:pt x="163" y="83"/>
                    <a:pt x="162" y="85"/>
                    <a:pt x="156" y="88"/>
                  </a:cubicBezTo>
                  <a:cubicBezTo>
                    <a:pt x="150" y="91"/>
                    <a:pt x="156" y="94"/>
                    <a:pt x="164" y="98"/>
                  </a:cubicBezTo>
                  <a:cubicBezTo>
                    <a:pt x="168" y="100"/>
                    <a:pt x="176" y="97"/>
                    <a:pt x="170" y="92"/>
                  </a:cubicBezTo>
                  <a:cubicBezTo>
                    <a:pt x="165" y="87"/>
                    <a:pt x="169" y="87"/>
                    <a:pt x="166" y="85"/>
                  </a:cubicBezTo>
                  <a:close/>
                  <a:moveTo>
                    <a:pt x="124" y="37"/>
                  </a:moveTo>
                  <a:cubicBezTo>
                    <a:pt x="120" y="37"/>
                    <a:pt x="119" y="43"/>
                    <a:pt x="123" y="44"/>
                  </a:cubicBezTo>
                  <a:cubicBezTo>
                    <a:pt x="127" y="45"/>
                    <a:pt x="129" y="37"/>
                    <a:pt x="124" y="37"/>
                  </a:cubicBezTo>
                  <a:close/>
                  <a:moveTo>
                    <a:pt x="119" y="126"/>
                  </a:moveTo>
                  <a:cubicBezTo>
                    <a:pt x="114" y="123"/>
                    <a:pt x="114" y="120"/>
                    <a:pt x="112" y="111"/>
                  </a:cubicBezTo>
                  <a:cubicBezTo>
                    <a:pt x="111" y="103"/>
                    <a:pt x="108" y="113"/>
                    <a:pt x="94" y="100"/>
                  </a:cubicBezTo>
                  <a:cubicBezTo>
                    <a:pt x="90" y="96"/>
                    <a:pt x="78" y="100"/>
                    <a:pt x="81" y="103"/>
                  </a:cubicBezTo>
                  <a:cubicBezTo>
                    <a:pt x="83" y="103"/>
                    <a:pt x="87" y="103"/>
                    <a:pt x="95" y="108"/>
                  </a:cubicBezTo>
                  <a:cubicBezTo>
                    <a:pt x="103" y="114"/>
                    <a:pt x="97" y="118"/>
                    <a:pt x="104" y="118"/>
                  </a:cubicBezTo>
                  <a:cubicBezTo>
                    <a:pt x="111" y="118"/>
                    <a:pt x="115" y="130"/>
                    <a:pt x="119" y="132"/>
                  </a:cubicBezTo>
                  <a:cubicBezTo>
                    <a:pt x="124" y="135"/>
                    <a:pt x="124" y="129"/>
                    <a:pt x="119" y="126"/>
                  </a:cubicBezTo>
                  <a:close/>
                  <a:moveTo>
                    <a:pt x="144" y="159"/>
                  </a:moveTo>
                  <a:cubicBezTo>
                    <a:pt x="141" y="160"/>
                    <a:pt x="141" y="164"/>
                    <a:pt x="144" y="166"/>
                  </a:cubicBezTo>
                  <a:cubicBezTo>
                    <a:pt x="148" y="169"/>
                    <a:pt x="149" y="157"/>
                    <a:pt x="144" y="159"/>
                  </a:cubicBezTo>
                  <a:close/>
                  <a:moveTo>
                    <a:pt x="187" y="217"/>
                  </a:moveTo>
                  <a:cubicBezTo>
                    <a:pt x="190" y="216"/>
                    <a:pt x="188" y="213"/>
                    <a:pt x="186" y="208"/>
                  </a:cubicBezTo>
                  <a:cubicBezTo>
                    <a:pt x="185" y="202"/>
                    <a:pt x="182" y="217"/>
                    <a:pt x="187" y="217"/>
                  </a:cubicBezTo>
                  <a:close/>
                  <a:moveTo>
                    <a:pt x="0" y="73"/>
                  </a:moveTo>
                  <a:cubicBezTo>
                    <a:pt x="0" y="76"/>
                    <a:pt x="4" y="83"/>
                    <a:pt x="11" y="85"/>
                  </a:cubicBezTo>
                  <a:cubicBezTo>
                    <a:pt x="14" y="85"/>
                    <a:pt x="5" y="77"/>
                    <a:pt x="6" y="74"/>
                  </a:cubicBezTo>
                  <a:cubicBezTo>
                    <a:pt x="6" y="70"/>
                    <a:pt x="1" y="68"/>
                    <a:pt x="0" y="73"/>
                  </a:cubicBezTo>
                  <a:close/>
                  <a:moveTo>
                    <a:pt x="142" y="64"/>
                  </a:moveTo>
                  <a:cubicBezTo>
                    <a:pt x="139" y="66"/>
                    <a:pt x="134" y="60"/>
                    <a:pt x="133" y="67"/>
                  </a:cubicBezTo>
                  <a:cubicBezTo>
                    <a:pt x="133" y="71"/>
                    <a:pt x="135" y="72"/>
                    <a:pt x="137" y="69"/>
                  </a:cubicBezTo>
                  <a:cubicBezTo>
                    <a:pt x="139" y="66"/>
                    <a:pt x="141" y="74"/>
                    <a:pt x="142" y="70"/>
                  </a:cubicBezTo>
                  <a:cubicBezTo>
                    <a:pt x="143" y="66"/>
                    <a:pt x="145" y="62"/>
                    <a:pt x="142" y="64"/>
                  </a:cubicBezTo>
                  <a:close/>
                  <a:moveTo>
                    <a:pt x="149" y="59"/>
                  </a:moveTo>
                  <a:cubicBezTo>
                    <a:pt x="149" y="61"/>
                    <a:pt x="153" y="61"/>
                    <a:pt x="158" y="59"/>
                  </a:cubicBezTo>
                  <a:cubicBezTo>
                    <a:pt x="162" y="58"/>
                    <a:pt x="151" y="52"/>
                    <a:pt x="149" y="59"/>
                  </a:cubicBezTo>
                  <a:close/>
                  <a:moveTo>
                    <a:pt x="136" y="164"/>
                  </a:moveTo>
                  <a:cubicBezTo>
                    <a:pt x="139" y="165"/>
                    <a:pt x="141" y="161"/>
                    <a:pt x="139" y="159"/>
                  </a:cubicBezTo>
                  <a:cubicBezTo>
                    <a:pt x="137" y="158"/>
                    <a:pt x="133" y="163"/>
                    <a:pt x="136" y="164"/>
                  </a:cubicBezTo>
                  <a:close/>
                  <a:moveTo>
                    <a:pt x="116" y="173"/>
                  </a:moveTo>
                  <a:cubicBezTo>
                    <a:pt x="116" y="174"/>
                    <a:pt x="116" y="174"/>
                    <a:pt x="116" y="174"/>
                  </a:cubicBezTo>
                  <a:cubicBezTo>
                    <a:pt x="111" y="176"/>
                    <a:pt x="119" y="178"/>
                    <a:pt x="121" y="175"/>
                  </a:cubicBezTo>
                  <a:cubicBezTo>
                    <a:pt x="123" y="172"/>
                    <a:pt x="120" y="170"/>
                    <a:pt x="116" y="173"/>
                  </a:cubicBezTo>
                  <a:close/>
                  <a:moveTo>
                    <a:pt x="115" y="146"/>
                  </a:moveTo>
                  <a:cubicBezTo>
                    <a:pt x="117" y="147"/>
                    <a:pt x="119" y="143"/>
                    <a:pt x="117" y="142"/>
                  </a:cubicBezTo>
                  <a:cubicBezTo>
                    <a:pt x="116" y="140"/>
                    <a:pt x="114" y="145"/>
                    <a:pt x="115" y="146"/>
                  </a:cubicBezTo>
                  <a:close/>
                  <a:moveTo>
                    <a:pt x="118" y="154"/>
                  </a:moveTo>
                  <a:cubicBezTo>
                    <a:pt x="120" y="154"/>
                    <a:pt x="121" y="153"/>
                    <a:pt x="119" y="150"/>
                  </a:cubicBezTo>
                  <a:cubicBezTo>
                    <a:pt x="118" y="147"/>
                    <a:pt x="114" y="154"/>
                    <a:pt x="118" y="154"/>
                  </a:cubicBezTo>
                  <a:close/>
                  <a:moveTo>
                    <a:pt x="157" y="146"/>
                  </a:moveTo>
                  <a:cubicBezTo>
                    <a:pt x="157" y="149"/>
                    <a:pt x="166" y="144"/>
                    <a:pt x="167" y="142"/>
                  </a:cubicBezTo>
                  <a:cubicBezTo>
                    <a:pt x="167" y="140"/>
                    <a:pt x="157" y="142"/>
                    <a:pt x="157" y="146"/>
                  </a:cubicBezTo>
                  <a:close/>
                  <a:moveTo>
                    <a:pt x="24" y="111"/>
                  </a:moveTo>
                  <a:cubicBezTo>
                    <a:pt x="26" y="111"/>
                    <a:pt x="27" y="109"/>
                    <a:pt x="26" y="105"/>
                  </a:cubicBezTo>
                  <a:cubicBezTo>
                    <a:pt x="24" y="102"/>
                    <a:pt x="19" y="111"/>
                    <a:pt x="24" y="111"/>
                  </a:cubicBezTo>
                  <a:close/>
                  <a:moveTo>
                    <a:pt x="120" y="98"/>
                  </a:moveTo>
                  <a:cubicBezTo>
                    <a:pt x="120" y="101"/>
                    <a:pt x="120" y="106"/>
                    <a:pt x="125" y="105"/>
                  </a:cubicBezTo>
                  <a:cubicBezTo>
                    <a:pt x="127" y="105"/>
                    <a:pt x="120" y="96"/>
                    <a:pt x="120" y="98"/>
                  </a:cubicBezTo>
                  <a:close/>
                  <a:moveTo>
                    <a:pt x="126" y="132"/>
                  </a:moveTo>
                  <a:cubicBezTo>
                    <a:pt x="124" y="135"/>
                    <a:pt x="129" y="138"/>
                    <a:pt x="133" y="144"/>
                  </a:cubicBezTo>
                  <a:cubicBezTo>
                    <a:pt x="138" y="150"/>
                    <a:pt x="141" y="146"/>
                    <a:pt x="137" y="143"/>
                  </a:cubicBezTo>
                  <a:cubicBezTo>
                    <a:pt x="133" y="140"/>
                    <a:pt x="129" y="128"/>
                    <a:pt x="126" y="1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85"/>
            <p:cNvSpPr>
              <a:spLocks/>
            </p:cNvSpPr>
            <p:nvPr/>
          </p:nvSpPr>
          <p:spPr bwMode="auto">
            <a:xfrm>
              <a:off x="7817209" y="3247404"/>
              <a:ext cx="460830" cy="460918"/>
            </a:xfrm>
            <a:custGeom>
              <a:avLst/>
              <a:gdLst/>
              <a:ahLst/>
              <a:cxnLst>
                <a:cxn ang="0">
                  <a:pos x="137" y="43"/>
                </a:cxn>
                <a:cxn ang="0">
                  <a:pos x="131" y="23"/>
                </a:cxn>
                <a:cxn ang="0">
                  <a:pos x="121" y="29"/>
                </a:cxn>
                <a:cxn ang="0">
                  <a:pos x="98" y="22"/>
                </a:cxn>
                <a:cxn ang="0">
                  <a:pos x="75" y="3"/>
                </a:cxn>
                <a:cxn ang="0">
                  <a:pos x="68" y="2"/>
                </a:cxn>
                <a:cxn ang="0">
                  <a:pos x="68" y="7"/>
                </a:cxn>
                <a:cxn ang="0">
                  <a:pos x="52" y="14"/>
                </a:cxn>
                <a:cxn ang="0">
                  <a:pos x="55" y="25"/>
                </a:cxn>
                <a:cxn ang="0">
                  <a:pos x="45" y="37"/>
                </a:cxn>
                <a:cxn ang="0">
                  <a:pos x="37" y="38"/>
                </a:cxn>
                <a:cxn ang="0">
                  <a:pos x="29" y="35"/>
                </a:cxn>
                <a:cxn ang="0">
                  <a:pos x="1" y="39"/>
                </a:cxn>
                <a:cxn ang="0">
                  <a:pos x="1" y="40"/>
                </a:cxn>
                <a:cxn ang="0">
                  <a:pos x="13" y="63"/>
                </a:cxn>
                <a:cxn ang="0">
                  <a:pos x="26" y="46"/>
                </a:cxn>
                <a:cxn ang="0">
                  <a:pos x="39" y="73"/>
                </a:cxn>
                <a:cxn ang="0">
                  <a:pos x="49" y="92"/>
                </a:cxn>
                <a:cxn ang="0">
                  <a:pos x="68" y="107"/>
                </a:cxn>
                <a:cxn ang="0">
                  <a:pos x="99" y="126"/>
                </a:cxn>
                <a:cxn ang="0">
                  <a:pos x="103" y="132"/>
                </a:cxn>
                <a:cxn ang="0">
                  <a:pos x="123" y="146"/>
                </a:cxn>
                <a:cxn ang="0">
                  <a:pos x="129" y="148"/>
                </a:cxn>
                <a:cxn ang="0">
                  <a:pos x="122" y="140"/>
                </a:cxn>
                <a:cxn ang="0">
                  <a:pos x="109" y="130"/>
                </a:cxn>
                <a:cxn ang="0">
                  <a:pos x="103" y="126"/>
                </a:cxn>
                <a:cxn ang="0">
                  <a:pos x="97" y="117"/>
                </a:cxn>
                <a:cxn ang="0">
                  <a:pos x="89" y="106"/>
                </a:cxn>
                <a:cxn ang="0">
                  <a:pos x="67" y="83"/>
                </a:cxn>
                <a:cxn ang="0">
                  <a:pos x="66" y="77"/>
                </a:cxn>
                <a:cxn ang="0">
                  <a:pos x="58" y="64"/>
                </a:cxn>
                <a:cxn ang="0">
                  <a:pos x="65" y="51"/>
                </a:cxn>
                <a:cxn ang="0">
                  <a:pos x="73" y="50"/>
                </a:cxn>
                <a:cxn ang="0">
                  <a:pos x="93" y="50"/>
                </a:cxn>
                <a:cxn ang="0">
                  <a:pos x="110" y="52"/>
                </a:cxn>
                <a:cxn ang="0">
                  <a:pos x="126" y="52"/>
                </a:cxn>
                <a:cxn ang="0">
                  <a:pos x="136" y="60"/>
                </a:cxn>
                <a:cxn ang="0">
                  <a:pos x="146" y="49"/>
                </a:cxn>
                <a:cxn ang="0">
                  <a:pos x="137" y="43"/>
                </a:cxn>
              </a:cxnLst>
              <a:rect l="0" t="0" r="r" b="b"/>
              <a:pathLst>
                <a:path w="148" h="148">
                  <a:moveTo>
                    <a:pt x="137" y="43"/>
                  </a:moveTo>
                  <a:cubicBezTo>
                    <a:pt x="134" y="40"/>
                    <a:pt x="136" y="28"/>
                    <a:pt x="131" y="23"/>
                  </a:cubicBezTo>
                  <a:cubicBezTo>
                    <a:pt x="124" y="22"/>
                    <a:pt x="128" y="27"/>
                    <a:pt x="121" y="29"/>
                  </a:cubicBezTo>
                  <a:cubicBezTo>
                    <a:pt x="114" y="31"/>
                    <a:pt x="104" y="22"/>
                    <a:pt x="98" y="22"/>
                  </a:cubicBezTo>
                  <a:cubicBezTo>
                    <a:pt x="91" y="22"/>
                    <a:pt x="98" y="17"/>
                    <a:pt x="75" y="3"/>
                  </a:cubicBezTo>
                  <a:cubicBezTo>
                    <a:pt x="73" y="2"/>
                    <a:pt x="70" y="0"/>
                    <a:pt x="68" y="2"/>
                  </a:cubicBezTo>
                  <a:cubicBezTo>
                    <a:pt x="67" y="4"/>
                    <a:pt x="70" y="4"/>
                    <a:pt x="68" y="7"/>
                  </a:cubicBezTo>
                  <a:cubicBezTo>
                    <a:pt x="67" y="9"/>
                    <a:pt x="54" y="11"/>
                    <a:pt x="52" y="14"/>
                  </a:cubicBezTo>
                  <a:cubicBezTo>
                    <a:pt x="50" y="16"/>
                    <a:pt x="56" y="22"/>
                    <a:pt x="55" y="25"/>
                  </a:cubicBezTo>
                  <a:cubicBezTo>
                    <a:pt x="54" y="29"/>
                    <a:pt x="44" y="28"/>
                    <a:pt x="45" y="37"/>
                  </a:cubicBezTo>
                  <a:cubicBezTo>
                    <a:pt x="46" y="43"/>
                    <a:pt x="42" y="40"/>
                    <a:pt x="37" y="38"/>
                  </a:cubicBezTo>
                  <a:cubicBezTo>
                    <a:pt x="32" y="35"/>
                    <a:pt x="37" y="43"/>
                    <a:pt x="29" y="35"/>
                  </a:cubicBezTo>
                  <a:cubicBezTo>
                    <a:pt x="24" y="30"/>
                    <a:pt x="31" y="39"/>
                    <a:pt x="1" y="39"/>
                  </a:cubicBezTo>
                  <a:cubicBezTo>
                    <a:pt x="1" y="39"/>
                    <a:pt x="1" y="39"/>
                    <a:pt x="1" y="40"/>
                  </a:cubicBezTo>
                  <a:cubicBezTo>
                    <a:pt x="0" y="45"/>
                    <a:pt x="10" y="71"/>
                    <a:pt x="13" y="63"/>
                  </a:cubicBezTo>
                  <a:cubicBezTo>
                    <a:pt x="16" y="55"/>
                    <a:pt x="16" y="39"/>
                    <a:pt x="26" y="46"/>
                  </a:cubicBezTo>
                  <a:cubicBezTo>
                    <a:pt x="42" y="59"/>
                    <a:pt x="28" y="61"/>
                    <a:pt x="39" y="73"/>
                  </a:cubicBezTo>
                  <a:cubicBezTo>
                    <a:pt x="50" y="85"/>
                    <a:pt x="31" y="78"/>
                    <a:pt x="49" y="92"/>
                  </a:cubicBezTo>
                  <a:cubicBezTo>
                    <a:pt x="67" y="107"/>
                    <a:pt x="56" y="108"/>
                    <a:pt x="68" y="107"/>
                  </a:cubicBezTo>
                  <a:cubicBezTo>
                    <a:pt x="79" y="105"/>
                    <a:pt x="88" y="116"/>
                    <a:pt x="99" y="126"/>
                  </a:cubicBezTo>
                  <a:cubicBezTo>
                    <a:pt x="82" y="122"/>
                    <a:pt x="83" y="125"/>
                    <a:pt x="103" y="132"/>
                  </a:cubicBezTo>
                  <a:cubicBezTo>
                    <a:pt x="122" y="139"/>
                    <a:pt x="118" y="146"/>
                    <a:pt x="123" y="146"/>
                  </a:cubicBezTo>
                  <a:cubicBezTo>
                    <a:pt x="128" y="145"/>
                    <a:pt x="126" y="146"/>
                    <a:pt x="129" y="148"/>
                  </a:cubicBezTo>
                  <a:cubicBezTo>
                    <a:pt x="133" y="141"/>
                    <a:pt x="123" y="145"/>
                    <a:pt x="122" y="140"/>
                  </a:cubicBezTo>
                  <a:cubicBezTo>
                    <a:pt x="119" y="136"/>
                    <a:pt x="111" y="134"/>
                    <a:pt x="109" y="130"/>
                  </a:cubicBezTo>
                  <a:cubicBezTo>
                    <a:pt x="106" y="126"/>
                    <a:pt x="102" y="128"/>
                    <a:pt x="103" y="126"/>
                  </a:cubicBezTo>
                  <a:cubicBezTo>
                    <a:pt x="104" y="123"/>
                    <a:pt x="103" y="121"/>
                    <a:pt x="97" y="117"/>
                  </a:cubicBezTo>
                  <a:cubicBezTo>
                    <a:pt x="90" y="113"/>
                    <a:pt x="94" y="109"/>
                    <a:pt x="89" y="106"/>
                  </a:cubicBezTo>
                  <a:cubicBezTo>
                    <a:pt x="83" y="104"/>
                    <a:pt x="72" y="84"/>
                    <a:pt x="67" y="83"/>
                  </a:cubicBezTo>
                  <a:cubicBezTo>
                    <a:pt x="62" y="83"/>
                    <a:pt x="70" y="79"/>
                    <a:pt x="66" y="77"/>
                  </a:cubicBezTo>
                  <a:cubicBezTo>
                    <a:pt x="63" y="75"/>
                    <a:pt x="63" y="66"/>
                    <a:pt x="58" y="64"/>
                  </a:cubicBezTo>
                  <a:cubicBezTo>
                    <a:pt x="52" y="61"/>
                    <a:pt x="55" y="39"/>
                    <a:pt x="65" y="51"/>
                  </a:cubicBezTo>
                  <a:cubicBezTo>
                    <a:pt x="71" y="58"/>
                    <a:pt x="69" y="56"/>
                    <a:pt x="73" y="50"/>
                  </a:cubicBezTo>
                  <a:cubicBezTo>
                    <a:pt x="77" y="44"/>
                    <a:pt x="89" y="52"/>
                    <a:pt x="93" y="50"/>
                  </a:cubicBezTo>
                  <a:cubicBezTo>
                    <a:pt x="97" y="48"/>
                    <a:pt x="104" y="57"/>
                    <a:pt x="110" y="52"/>
                  </a:cubicBezTo>
                  <a:cubicBezTo>
                    <a:pt x="115" y="47"/>
                    <a:pt x="121" y="54"/>
                    <a:pt x="126" y="52"/>
                  </a:cubicBezTo>
                  <a:cubicBezTo>
                    <a:pt x="130" y="50"/>
                    <a:pt x="127" y="61"/>
                    <a:pt x="136" y="60"/>
                  </a:cubicBezTo>
                  <a:cubicBezTo>
                    <a:pt x="138" y="48"/>
                    <a:pt x="144" y="52"/>
                    <a:pt x="146" y="49"/>
                  </a:cubicBezTo>
                  <a:cubicBezTo>
                    <a:pt x="148" y="45"/>
                    <a:pt x="144" y="50"/>
                    <a:pt x="137" y="4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86"/>
            <p:cNvSpPr>
              <a:spLocks/>
            </p:cNvSpPr>
            <p:nvPr/>
          </p:nvSpPr>
          <p:spPr bwMode="auto">
            <a:xfrm>
              <a:off x="8035222" y="3611699"/>
              <a:ext cx="65273" cy="15669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4" y="1"/>
                </a:cxn>
                <a:cxn ang="0">
                  <a:pos x="7" y="3"/>
                </a:cxn>
                <a:cxn ang="0">
                  <a:pos x="17" y="2"/>
                </a:cxn>
              </a:cxnLst>
              <a:rect l="0" t="0" r="r" b="b"/>
              <a:pathLst>
                <a:path w="21" h="5">
                  <a:moveTo>
                    <a:pt x="17" y="2"/>
                  </a:moveTo>
                  <a:cubicBezTo>
                    <a:pt x="15" y="1"/>
                    <a:pt x="8" y="0"/>
                    <a:pt x="4" y="1"/>
                  </a:cubicBezTo>
                  <a:cubicBezTo>
                    <a:pt x="0" y="1"/>
                    <a:pt x="0" y="2"/>
                    <a:pt x="7" y="3"/>
                  </a:cubicBezTo>
                  <a:cubicBezTo>
                    <a:pt x="15" y="4"/>
                    <a:pt x="21" y="5"/>
                    <a:pt x="17" y="2"/>
                  </a:cubicBezTo>
                  <a:close/>
                </a:path>
              </a:pathLst>
            </a:custGeom>
            <a:solidFill>
              <a:srgbClr val="C0BAA7"/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87"/>
            <p:cNvSpPr>
              <a:spLocks/>
            </p:cNvSpPr>
            <p:nvPr/>
          </p:nvSpPr>
          <p:spPr bwMode="auto">
            <a:xfrm>
              <a:off x="8035222" y="3590807"/>
              <a:ext cx="49608" cy="18280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12" y="4"/>
                </a:cxn>
                <a:cxn ang="0">
                  <a:pos x="2" y="3"/>
                </a:cxn>
              </a:cxnLst>
              <a:rect l="0" t="0" r="r" b="b"/>
              <a:pathLst>
                <a:path w="16" h="6">
                  <a:moveTo>
                    <a:pt x="2" y="3"/>
                  </a:moveTo>
                  <a:cubicBezTo>
                    <a:pt x="4" y="5"/>
                    <a:pt x="9" y="6"/>
                    <a:pt x="12" y="4"/>
                  </a:cubicBezTo>
                  <a:cubicBezTo>
                    <a:pt x="16" y="3"/>
                    <a:pt x="0" y="0"/>
                    <a:pt x="2" y="3"/>
                  </a:cubicBezTo>
                  <a:close/>
                </a:path>
              </a:pathLst>
            </a:custGeom>
            <a:solidFill>
              <a:srgbClr val="C0BAA7"/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88"/>
            <p:cNvSpPr>
              <a:spLocks/>
            </p:cNvSpPr>
            <p:nvPr/>
          </p:nvSpPr>
          <p:spPr bwMode="auto">
            <a:xfrm>
              <a:off x="8044361" y="3633896"/>
              <a:ext cx="53524" cy="18280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0" y="5"/>
                </a:cxn>
                <a:cxn ang="0">
                  <a:pos x="16" y="3"/>
                </a:cxn>
                <a:cxn ang="0">
                  <a:pos x="5" y="4"/>
                </a:cxn>
              </a:cxnLst>
              <a:rect l="0" t="0" r="r" b="b"/>
              <a:pathLst>
                <a:path w="17" h="6">
                  <a:moveTo>
                    <a:pt x="5" y="4"/>
                  </a:moveTo>
                  <a:cubicBezTo>
                    <a:pt x="6" y="6"/>
                    <a:pt x="6" y="5"/>
                    <a:pt x="10" y="5"/>
                  </a:cubicBezTo>
                  <a:cubicBezTo>
                    <a:pt x="14" y="4"/>
                    <a:pt x="17" y="4"/>
                    <a:pt x="16" y="3"/>
                  </a:cubicBezTo>
                  <a:cubicBezTo>
                    <a:pt x="14" y="2"/>
                    <a:pt x="0" y="0"/>
                    <a:pt x="5" y="4"/>
                  </a:cubicBezTo>
                  <a:close/>
                </a:path>
              </a:pathLst>
            </a:custGeom>
            <a:solidFill>
              <a:srgbClr val="C0BAA7"/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89"/>
            <p:cNvSpPr>
              <a:spLocks/>
            </p:cNvSpPr>
            <p:nvPr/>
          </p:nvSpPr>
          <p:spPr bwMode="auto">
            <a:xfrm>
              <a:off x="7886399" y="3397561"/>
              <a:ext cx="31331" cy="27420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3" y="0"/>
                </a:cxn>
                <a:cxn ang="0">
                  <a:pos x="2" y="4"/>
                </a:cxn>
                <a:cxn ang="0">
                  <a:pos x="10" y="8"/>
                </a:cxn>
                <a:cxn ang="0">
                  <a:pos x="8" y="5"/>
                </a:cxn>
              </a:cxnLst>
              <a:rect l="0" t="0" r="r" b="b"/>
              <a:pathLst>
                <a:path w="10" h="9">
                  <a:moveTo>
                    <a:pt x="8" y="5"/>
                  </a:moveTo>
                  <a:cubicBezTo>
                    <a:pt x="5" y="3"/>
                    <a:pt x="6" y="1"/>
                    <a:pt x="3" y="0"/>
                  </a:cubicBezTo>
                  <a:cubicBezTo>
                    <a:pt x="1" y="0"/>
                    <a:pt x="3" y="1"/>
                    <a:pt x="2" y="4"/>
                  </a:cubicBezTo>
                  <a:cubicBezTo>
                    <a:pt x="0" y="6"/>
                    <a:pt x="6" y="9"/>
                    <a:pt x="10" y="8"/>
                  </a:cubicBezTo>
                  <a:cubicBezTo>
                    <a:pt x="10" y="8"/>
                    <a:pt x="10" y="7"/>
                    <a:pt x="8" y="5"/>
                  </a:cubicBezTo>
                  <a:close/>
                </a:path>
              </a:pathLst>
            </a:custGeom>
            <a:solidFill>
              <a:srgbClr val="C0BAA7"/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90"/>
            <p:cNvSpPr>
              <a:spLocks/>
            </p:cNvSpPr>
            <p:nvPr/>
          </p:nvSpPr>
          <p:spPr bwMode="auto">
            <a:xfrm>
              <a:off x="7873344" y="3393644"/>
              <a:ext cx="24804" cy="71814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2" y="11"/>
                </a:cxn>
                <a:cxn ang="0">
                  <a:pos x="7" y="21"/>
                </a:cxn>
                <a:cxn ang="0">
                  <a:pos x="3" y="3"/>
                </a:cxn>
                <a:cxn ang="0">
                  <a:pos x="3" y="8"/>
                </a:cxn>
              </a:cxnLst>
              <a:rect l="0" t="0" r="r" b="b"/>
              <a:pathLst>
                <a:path w="8" h="23">
                  <a:moveTo>
                    <a:pt x="3" y="8"/>
                  </a:moveTo>
                  <a:cubicBezTo>
                    <a:pt x="5" y="14"/>
                    <a:pt x="2" y="10"/>
                    <a:pt x="2" y="11"/>
                  </a:cubicBezTo>
                  <a:cubicBezTo>
                    <a:pt x="1" y="13"/>
                    <a:pt x="3" y="17"/>
                    <a:pt x="7" y="21"/>
                  </a:cubicBezTo>
                  <a:cubicBezTo>
                    <a:pt x="8" y="23"/>
                    <a:pt x="4" y="6"/>
                    <a:pt x="3" y="3"/>
                  </a:cubicBezTo>
                  <a:cubicBezTo>
                    <a:pt x="3" y="0"/>
                    <a:pt x="0" y="3"/>
                    <a:pt x="3" y="8"/>
                  </a:cubicBezTo>
                  <a:close/>
                </a:path>
              </a:pathLst>
            </a:custGeom>
            <a:solidFill>
              <a:srgbClr val="C0BAA7"/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91"/>
            <p:cNvSpPr>
              <a:spLocks/>
            </p:cNvSpPr>
            <p:nvPr/>
          </p:nvSpPr>
          <p:spPr bwMode="auto">
            <a:xfrm>
              <a:off x="7904676" y="3447179"/>
              <a:ext cx="44386" cy="52229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1" y="4"/>
                </a:cxn>
                <a:cxn ang="0">
                  <a:pos x="11" y="14"/>
                </a:cxn>
                <a:cxn ang="0">
                  <a:pos x="6" y="6"/>
                </a:cxn>
              </a:cxnLst>
              <a:rect l="0" t="0" r="r" b="b"/>
              <a:pathLst>
                <a:path w="14" h="17">
                  <a:moveTo>
                    <a:pt x="6" y="6"/>
                  </a:moveTo>
                  <a:cubicBezTo>
                    <a:pt x="2" y="3"/>
                    <a:pt x="0" y="0"/>
                    <a:pt x="1" y="4"/>
                  </a:cubicBezTo>
                  <a:cubicBezTo>
                    <a:pt x="3" y="7"/>
                    <a:pt x="6" y="10"/>
                    <a:pt x="11" y="14"/>
                  </a:cubicBezTo>
                  <a:cubicBezTo>
                    <a:pt x="14" y="17"/>
                    <a:pt x="10" y="10"/>
                    <a:pt x="6" y="6"/>
                  </a:cubicBezTo>
                  <a:close/>
                </a:path>
              </a:pathLst>
            </a:custGeom>
            <a:solidFill>
              <a:srgbClr val="C0BAA7"/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92"/>
            <p:cNvSpPr>
              <a:spLocks/>
            </p:cNvSpPr>
            <p:nvPr/>
          </p:nvSpPr>
          <p:spPr bwMode="auto">
            <a:xfrm>
              <a:off x="6892939" y="3667845"/>
              <a:ext cx="22193" cy="2480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" y="6"/>
                </a:cxn>
                <a:cxn ang="0">
                  <a:pos x="0" y="2"/>
                </a:cxn>
              </a:cxnLst>
              <a:rect l="0" t="0" r="r" b="b"/>
              <a:pathLst>
                <a:path w="7" h="8">
                  <a:moveTo>
                    <a:pt x="0" y="2"/>
                  </a:moveTo>
                  <a:cubicBezTo>
                    <a:pt x="0" y="8"/>
                    <a:pt x="5" y="8"/>
                    <a:pt x="7" y="6"/>
                  </a:cubicBezTo>
                  <a:cubicBezTo>
                    <a:pt x="7" y="4"/>
                    <a:pt x="5" y="0"/>
                    <a:pt x="0" y="2"/>
                  </a:cubicBezTo>
                  <a:close/>
                </a:path>
              </a:pathLst>
            </a:custGeom>
            <a:solidFill>
              <a:srgbClr val="C0BAA7"/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40"/>
            <p:cNvSpPr>
              <a:spLocks/>
            </p:cNvSpPr>
            <p:nvPr/>
          </p:nvSpPr>
          <p:spPr bwMode="auto">
            <a:xfrm>
              <a:off x="7872038" y="4353520"/>
              <a:ext cx="68651" cy="45719"/>
            </a:xfrm>
            <a:custGeom>
              <a:avLst/>
              <a:gdLst/>
              <a:ahLst/>
              <a:cxnLst>
                <a:cxn ang="0">
                  <a:pos x="23" y="11"/>
                </a:cxn>
                <a:cxn ang="0">
                  <a:pos x="23" y="2"/>
                </a:cxn>
                <a:cxn ang="0">
                  <a:pos x="18" y="12"/>
                </a:cxn>
                <a:cxn ang="0">
                  <a:pos x="6" y="17"/>
                </a:cxn>
                <a:cxn ang="0">
                  <a:pos x="4" y="39"/>
                </a:cxn>
                <a:cxn ang="0">
                  <a:pos x="5" y="43"/>
                </a:cxn>
                <a:cxn ang="0">
                  <a:pos x="7" y="46"/>
                </a:cxn>
                <a:cxn ang="0">
                  <a:pos x="8" y="52"/>
                </a:cxn>
                <a:cxn ang="0">
                  <a:pos x="16" y="58"/>
                </a:cxn>
                <a:cxn ang="0">
                  <a:pos x="19" y="52"/>
                </a:cxn>
                <a:cxn ang="0">
                  <a:pos x="22" y="40"/>
                </a:cxn>
                <a:cxn ang="0">
                  <a:pos x="26" y="25"/>
                </a:cxn>
                <a:cxn ang="0">
                  <a:pos x="23" y="11"/>
                </a:cxn>
              </a:cxnLst>
              <a:rect l="0" t="0" r="r" b="b"/>
              <a:pathLst>
                <a:path w="27" h="58">
                  <a:moveTo>
                    <a:pt x="23" y="11"/>
                  </a:moveTo>
                  <a:cubicBezTo>
                    <a:pt x="24" y="7"/>
                    <a:pt x="25" y="3"/>
                    <a:pt x="23" y="2"/>
                  </a:cubicBezTo>
                  <a:cubicBezTo>
                    <a:pt x="18" y="0"/>
                    <a:pt x="23" y="14"/>
                    <a:pt x="18" y="12"/>
                  </a:cubicBezTo>
                  <a:cubicBezTo>
                    <a:pt x="11" y="9"/>
                    <a:pt x="9" y="18"/>
                    <a:pt x="6" y="17"/>
                  </a:cubicBezTo>
                  <a:cubicBezTo>
                    <a:pt x="2" y="16"/>
                    <a:pt x="0" y="40"/>
                    <a:pt x="4" y="39"/>
                  </a:cubicBezTo>
                  <a:cubicBezTo>
                    <a:pt x="8" y="39"/>
                    <a:pt x="7" y="41"/>
                    <a:pt x="5" y="43"/>
                  </a:cubicBezTo>
                  <a:cubicBezTo>
                    <a:pt x="3" y="45"/>
                    <a:pt x="4" y="45"/>
                    <a:pt x="7" y="46"/>
                  </a:cubicBezTo>
                  <a:cubicBezTo>
                    <a:pt x="13" y="47"/>
                    <a:pt x="3" y="49"/>
                    <a:pt x="8" y="52"/>
                  </a:cubicBezTo>
                  <a:cubicBezTo>
                    <a:pt x="17" y="56"/>
                    <a:pt x="13" y="58"/>
                    <a:pt x="16" y="58"/>
                  </a:cubicBezTo>
                  <a:cubicBezTo>
                    <a:pt x="20" y="58"/>
                    <a:pt x="16" y="53"/>
                    <a:pt x="19" y="52"/>
                  </a:cubicBezTo>
                  <a:cubicBezTo>
                    <a:pt x="22" y="50"/>
                    <a:pt x="22" y="46"/>
                    <a:pt x="22" y="40"/>
                  </a:cubicBezTo>
                  <a:cubicBezTo>
                    <a:pt x="22" y="34"/>
                    <a:pt x="27" y="37"/>
                    <a:pt x="26" y="25"/>
                  </a:cubicBezTo>
                  <a:cubicBezTo>
                    <a:pt x="25" y="13"/>
                    <a:pt x="23" y="15"/>
                    <a:pt x="23" y="1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3" name="Rectangle 72"/>
          <p:cNvSpPr/>
          <p:nvPr userDrawn="1"/>
        </p:nvSpPr>
        <p:spPr>
          <a:xfrm>
            <a:off x="-2" y="6111716"/>
            <a:ext cx="12192000" cy="661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14" y="6243761"/>
            <a:ext cx="3446503" cy="6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2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572" t="17066" r="65571" b="72648"/>
          <a:stretch/>
        </p:blipFill>
        <p:spPr>
          <a:xfrm>
            <a:off x="-1" y="1"/>
            <a:ext cx="4209861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020558" y="1642076"/>
            <a:ext cx="8169214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3000" b="1" i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Migliorare le politiche di inclusione sociale: </a:t>
            </a:r>
          </a:p>
          <a:p>
            <a:pPr algn="ctr"/>
            <a:r>
              <a:rPr lang="it-IT" sz="3000" b="1" i="1" dirty="0" err="1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Pon</a:t>
            </a:r>
            <a:r>
              <a:rPr lang="it-IT" sz="3000" b="1" i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 Metro, </a:t>
            </a:r>
            <a:r>
              <a:rPr lang="it-IT" sz="3000" b="1" i="1" dirty="0" err="1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Pon</a:t>
            </a:r>
            <a:r>
              <a:rPr lang="it-IT" sz="3000" b="1" i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 Legalità, </a:t>
            </a:r>
            <a:r>
              <a:rPr lang="it-IT" sz="3000" b="1" i="1" dirty="0" err="1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Pon</a:t>
            </a:r>
            <a:r>
              <a:rPr lang="it-IT" sz="3000" b="1" i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 Inclusione, </a:t>
            </a:r>
          </a:p>
          <a:p>
            <a:pPr algn="ctr"/>
            <a:r>
              <a:rPr lang="it-IT" sz="3000" b="1" i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laboratori di integrazione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911244" y="188565"/>
            <a:ext cx="8603021" cy="313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911244" y="540954"/>
            <a:ext cx="86030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04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04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04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04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04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04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04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04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04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04900" algn="l"/>
              </a:tabLst>
            </a:pPr>
            <a:r>
              <a:rPr kumimoji="0" lang="it-IT" alt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it-IT" altLang="it-IT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04900" algn="l"/>
              </a:tabLst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911244" y="1102964"/>
            <a:ext cx="86030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" name="TextBox 1"/>
          <p:cNvSpPr txBox="1"/>
          <p:nvPr/>
        </p:nvSpPr>
        <p:spPr>
          <a:xfrm>
            <a:off x="3460258" y="5366906"/>
            <a:ext cx="5199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Forum </a:t>
            </a:r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PA</a:t>
            </a:r>
          </a:p>
          <a:p>
            <a:pPr algn="ctr"/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Roma</a:t>
            </a:r>
            <a:r>
              <a:rPr lang="it-IT" b="1" i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15 maggio 2019</a:t>
            </a:r>
            <a:endParaRPr lang="it-IT" b="1" i="1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9047" y="355016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PON Legalità</a:t>
            </a:r>
          </a:p>
          <a:p>
            <a:pPr algn="ctr"/>
            <a:r>
              <a:rPr lang="it-IT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FESR FSE 2014 - 2020</a:t>
            </a:r>
          </a:p>
        </p:txBody>
      </p:sp>
    </p:spTree>
    <p:extLst>
      <p:ext uri="{BB962C8B-B14F-4D97-AF65-F5344CB8AC3E}">
        <p14:creationId xmlns:p14="http://schemas.microsoft.com/office/powerpoint/2010/main" val="239156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99238" y="497911"/>
            <a:ext cx="81116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sz="2000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Il riutilizzo dei </a:t>
            </a:r>
            <a:r>
              <a:rPr lang="it-IT" sz="20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beni confiscati alla criminalità organizzata </a:t>
            </a:r>
            <a:r>
              <a:rPr lang="it-IT" sz="2000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nell’ambito delle politiche di coesione ha rappresentato 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uno dei principali investimenti di carattere </a:t>
            </a:r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sociale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 e </a:t>
            </a:r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istituzionale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 dei </a:t>
            </a:r>
            <a:r>
              <a:rPr lang="it-IT" sz="2000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programmi gestiti dal Ministero dell’Interno – Dipartimento della pubblica 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sicurezza. Tali interventi non solo svolgono di </a:t>
            </a:r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azioni di contrasto 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alle mafie nelle Regioni meno sviluppate ma rappresentano un </a:t>
            </a:r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laboratorio di inclusione sociale 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con un preciso target di riferimento: giovani a rischio devianza, minori a rischio dispersione scolastica, donne vittime di violenza, fasce deboli della popolazione</a:t>
            </a:r>
            <a:endParaRPr lang="it-IT" sz="2000" dirty="0">
              <a:solidFill>
                <a:schemeClr val="accent5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0" y="0"/>
            <a:ext cx="10810875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Strategia e </a:t>
            </a:r>
            <a:r>
              <a:rPr lang="it-IT" sz="2000" b="1" dirty="0" err="1" smtClean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mission</a:t>
            </a:r>
            <a:endParaRPr lang="it-IT" sz="2000" b="1" dirty="0">
              <a:solidFill>
                <a:schemeClr val="bg1"/>
              </a:solidFill>
              <a:latin typeface="Garamond" panose="02020404030301010803" pitchFamily="18" charset="0"/>
              <a:ea typeface="Calibri" panose="020F0502020204030204" pitchFamily="34" charset="0"/>
            </a:endParaRPr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51" y="584250"/>
            <a:ext cx="1326417" cy="612000"/>
          </a:xfrm>
          <a:prstGeom prst="rect">
            <a:avLst/>
          </a:prstGeom>
        </p:spPr>
      </p:pic>
      <p:sp>
        <p:nvSpPr>
          <p:cNvPr id="101" name="Rounded Rectangle 2"/>
          <p:cNvSpPr/>
          <p:nvPr/>
        </p:nvSpPr>
        <p:spPr bwMode="auto">
          <a:xfrm>
            <a:off x="4029314" y="3399804"/>
            <a:ext cx="5040000" cy="648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Dare un segno tangibile di contrasto alla criminalità organizzata</a:t>
            </a:r>
          </a:p>
        </p:txBody>
      </p:sp>
      <p:grpSp>
        <p:nvGrpSpPr>
          <p:cNvPr id="102" name="Gruppo 2"/>
          <p:cNvGrpSpPr/>
          <p:nvPr/>
        </p:nvGrpSpPr>
        <p:grpSpPr>
          <a:xfrm>
            <a:off x="2861523" y="3440443"/>
            <a:ext cx="612000" cy="612000"/>
            <a:chOff x="2769" y="2670387"/>
            <a:chExt cx="857250" cy="850900"/>
          </a:xfrm>
        </p:grpSpPr>
        <p:sp>
          <p:nvSpPr>
            <p:cNvPr id="103" name="Oval 5"/>
            <p:cNvSpPr/>
            <p:nvPr/>
          </p:nvSpPr>
          <p:spPr bwMode="auto">
            <a:xfrm>
              <a:off x="2769" y="2670387"/>
              <a:ext cx="857250" cy="8509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it-IT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pic>
          <p:nvPicPr>
            <p:cNvPr id="113" name="Picture 14" descr="Image result for obiettivo icon png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56" y="2813516"/>
              <a:ext cx="701675" cy="54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4" name="Rounded Rectangle 2"/>
          <p:cNvSpPr/>
          <p:nvPr/>
        </p:nvSpPr>
        <p:spPr bwMode="auto">
          <a:xfrm>
            <a:off x="4029314" y="4350601"/>
            <a:ext cx="5040000" cy="648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Favorire l’integrazione e l’inclusione sociale ed economiche di fasce deboli della popolazione</a:t>
            </a:r>
            <a:endParaRPr lang="it-IT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116" name="Gruppo 31"/>
          <p:cNvGrpSpPr/>
          <p:nvPr/>
        </p:nvGrpSpPr>
        <p:grpSpPr>
          <a:xfrm>
            <a:off x="2861523" y="4391240"/>
            <a:ext cx="612000" cy="612000"/>
            <a:chOff x="2769" y="2670387"/>
            <a:chExt cx="857250" cy="850900"/>
          </a:xfrm>
        </p:grpSpPr>
        <p:sp>
          <p:nvSpPr>
            <p:cNvPr id="117" name="Oval 5"/>
            <p:cNvSpPr/>
            <p:nvPr/>
          </p:nvSpPr>
          <p:spPr bwMode="auto">
            <a:xfrm>
              <a:off x="2769" y="2670387"/>
              <a:ext cx="857250" cy="8509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it-IT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pic>
          <p:nvPicPr>
            <p:cNvPr id="118" name="Picture 14" descr="Image result for obiettivo icon png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56" y="2813516"/>
              <a:ext cx="701675" cy="54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Curved Right Arrow 1"/>
          <p:cNvSpPr/>
          <p:nvPr/>
        </p:nvSpPr>
        <p:spPr>
          <a:xfrm>
            <a:off x="119987" y="1380391"/>
            <a:ext cx="2473744" cy="349933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4" name="Rounded Rectangle 2"/>
          <p:cNvSpPr/>
          <p:nvPr/>
        </p:nvSpPr>
        <p:spPr bwMode="auto">
          <a:xfrm>
            <a:off x="4029314" y="5301399"/>
            <a:ext cx="5040000" cy="648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Migliorare il contesto urbano e sociale di territori con forte deficit di legalità</a:t>
            </a:r>
            <a:endParaRPr lang="it-IT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pSp>
        <p:nvGrpSpPr>
          <p:cNvPr id="36" name="Gruppo 31"/>
          <p:cNvGrpSpPr/>
          <p:nvPr/>
        </p:nvGrpSpPr>
        <p:grpSpPr>
          <a:xfrm>
            <a:off x="2861523" y="5342038"/>
            <a:ext cx="612000" cy="612000"/>
            <a:chOff x="2769" y="2670387"/>
            <a:chExt cx="857250" cy="850900"/>
          </a:xfrm>
        </p:grpSpPr>
        <p:sp>
          <p:nvSpPr>
            <p:cNvPr id="37" name="Oval 5"/>
            <p:cNvSpPr/>
            <p:nvPr/>
          </p:nvSpPr>
          <p:spPr bwMode="auto">
            <a:xfrm>
              <a:off x="2769" y="2670387"/>
              <a:ext cx="857250" cy="8509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it-IT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pic>
          <p:nvPicPr>
            <p:cNvPr id="38" name="Picture 14" descr="Image result for obiettivo icon png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56" y="2813516"/>
              <a:ext cx="701675" cy="54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719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0810875" cy="39960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Dati a confronto PON Sicurezza 2007-2013 – PON Legalità 2014-2020</a:t>
            </a:r>
          </a:p>
          <a:p>
            <a:r>
              <a:rPr lang="it-IT" sz="2000" b="1" dirty="0" smtClean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			</a:t>
            </a:r>
            <a:endParaRPr lang="it-IT" sz="2000" b="1" dirty="0">
              <a:solidFill>
                <a:schemeClr val="bg1"/>
              </a:solidFill>
              <a:latin typeface="Garamond" panose="02020404030301010803" pitchFamily="18" charset="0"/>
              <a:ea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56058" y="2349073"/>
            <a:ext cx="6172851" cy="991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Dotazione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PON Legalità </a:t>
            </a:r>
            <a:endParaRPr lang="it-IT" sz="1600" b="1" dirty="0" smtClean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r"/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Asse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3 </a:t>
            </a:r>
            <a:r>
              <a:rPr lang="it-IT" sz="1600" b="1" i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Favorire l’inclusione sociale attraverso il recupero dei beni confiscati e di altri beni del patrimonio </a:t>
            </a:r>
            <a:r>
              <a:rPr lang="it-IT" sz="1600" b="1" i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pubblico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087" y="867005"/>
            <a:ext cx="1451447" cy="1040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52" y="1419045"/>
            <a:ext cx="1817912" cy="5760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30" name="Freeform 4803"/>
          <p:cNvSpPr>
            <a:spLocks noEditPoints="1"/>
          </p:cNvSpPr>
          <p:nvPr/>
        </p:nvSpPr>
        <p:spPr bwMode="auto">
          <a:xfrm>
            <a:off x="4107750" y="2407503"/>
            <a:ext cx="460878" cy="335852"/>
          </a:xfrm>
          <a:custGeom>
            <a:avLst/>
            <a:gdLst>
              <a:gd name="T0" fmla="*/ 372 w 376"/>
              <a:gd name="T1" fmla="*/ 98 h 274"/>
              <a:gd name="T2" fmla="*/ 344 w 376"/>
              <a:gd name="T3" fmla="*/ 74 h 274"/>
              <a:gd name="T4" fmla="*/ 334 w 376"/>
              <a:gd name="T5" fmla="*/ 68 h 274"/>
              <a:gd name="T6" fmla="*/ 254 w 376"/>
              <a:gd name="T7" fmla="*/ 80 h 274"/>
              <a:gd name="T8" fmla="*/ 210 w 376"/>
              <a:gd name="T9" fmla="*/ 68 h 274"/>
              <a:gd name="T10" fmla="*/ 6 w 376"/>
              <a:gd name="T11" fmla="*/ 136 h 274"/>
              <a:gd name="T12" fmla="*/ 4 w 376"/>
              <a:gd name="T13" fmla="*/ 170 h 274"/>
              <a:gd name="T14" fmla="*/ 30 w 376"/>
              <a:gd name="T15" fmla="*/ 194 h 274"/>
              <a:gd name="T16" fmla="*/ 4 w 376"/>
              <a:gd name="T17" fmla="*/ 220 h 274"/>
              <a:gd name="T18" fmla="*/ 198 w 376"/>
              <a:gd name="T19" fmla="*/ 250 h 274"/>
              <a:gd name="T20" fmla="*/ 272 w 376"/>
              <a:gd name="T21" fmla="*/ 274 h 274"/>
              <a:gd name="T22" fmla="*/ 346 w 376"/>
              <a:gd name="T23" fmla="*/ 246 h 274"/>
              <a:gd name="T24" fmla="*/ 322 w 376"/>
              <a:gd name="T25" fmla="*/ 252 h 274"/>
              <a:gd name="T26" fmla="*/ 220 w 376"/>
              <a:gd name="T27" fmla="*/ 252 h 274"/>
              <a:gd name="T28" fmla="*/ 196 w 376"/>
              <a:gd name="T29" fmla="*/ 232 h 274"/>
              <a:gd name="T30" fmla="*/ 148 w 376"/>
              <a:gd name="T31" fmla="*/ 234 h 274"/>
              <a:gd name="T32" fmla="*/ 200 w 376"/>
              <a:gd name="T33" fmla="*/ 220 h 274"/>
              <a:gd name="T34" fmla="*/ 300 w 376"/>
              <a:gd name="T35" fmla="*/ 236 h 274"/>
              <a:gd name="T36" fmla="*/ 346 w 376"/>
              <a:gd name="T37" fmla="*/ 196 h 274"/>
              <a:gd name="T38" fmla="*/ 308 w 376"/>
              <a:gd name="T39" fmla="*/ 220 h 274"/>
              <a:gd name="T40" fmla="*/ 210 w 376"/>
              <a:gd name="T41" fmla="*/ 210 h 274"/>
              <a:gd name="T42" fmla="*/ 196 w 376"/>
              <a:gd name="T43" fmla="*/ 196 h 274"/>
              <a:gd name="T44" fmla="*/ 150 w 376"/>
              <a:gd name="T45" fmla="*/ 200 h 274"/>
              <a:gd name="T46" fmla="*/ 202 w 376"/>
              <a:gd name="T47" fmla="*/ 184 h 274"/>
              <a:gd name="T48" fmla="*/ 318 w 376"/>
              <a:gd name="T49" fmla="*/ 196 h 274"/>
              <a:gd name="T50" fmla="*/ 374 w 376"/>
              <a:gd name="T51" fmla="*/ 162 h 274"/>
              <a:gd name="T52" fmla="*/ 374 w 376"/>
              <a:gd name="T53" fmla="*/ 130 h 274"/>
              <a:gd name="T54" fmla="*/ 248 w 376"/>
              <a:gd name="T55" fmla="*/ 94 h 274"/>
              <a:gd name="T56" fmla="*/ 342 w 376"/>
              <a:gd name="T57" fmla="*/ 78 h 274"/>
              <a:gd name="T58" fmla="*/ 334 w 376"/>
              <a:gd name="T59" fmla="*/ 104 h 274"/>
              <a:gd name="T60" fmla="*/ 238 w 376"/>
              <a:gd name="T61" fmla="*/ 114 h 274"/>
              <a:gd name="T62" fmla="*/ 200 w 376"/>
              <a:gd name="T63" fmla="*/ 96 h 274"/>
              <a:gd name="T64" fmla="*/ 202 w 376"/>
              <a:gd name="T65" fmla="*/ 114 h 274"/>
              <a:gd name="T66" fmla="*/ 294 w 376"/>
              <a:gd name="T67" fmla="*/ 130 h 274"/>
              <a:gd name="T68" fmla="*/ 346 w 376"/>
              <a:gd name="T69" fmla="*/ 124 h 274"/>
              <a:gd name="T70" fmla="*/ 338 w 376"/>
              <a:gd name="T71" fmla="*/ 136 h 274"/>
              <a:gd name="T72" fmla="*/ 272 w 376"/>
              <a:gd name="T73" fmla="*/ 152 h 274"/>
              <a:gd name="T74" fmla="*/ 214 w 376"/>
              <a:gd name="T75" fmla="*/ 142 h 274"/>
              <a:gd name="T76" fmla="*/ 198 w 376"/>
              <a:gd name="T77" fmla="*/ 118 h 274"/>
              <a:gd name="T78" fmla="*/ 134 w 376"/>
              <a:gd name="T79" fmla="*/ 150 h 274"/>
              <a:gd name="T80" fmla="*/ 100 w 376"/>
              <a:gd name="T81" fmla="*/ 136 h 274"/>
              <a:gd name="T82" fmla="*/ 158 w 376"/>
              <a:gd name="T83" fmla="*/ 128 h 274"/>
              <a:gd name="T84" fmla="*/ 162 w 376"/>
              <a:gd name="T85" fmla="*/ 144 h 274"/>
              <a:gd name="T86" fmla="*/ 346 w 376"/>
              <a:gd name="T87" fmla="*/ 162 h 274"/>
              <a:gd name="T88" fmla="*/ 342 w 376"/>
              <a:gd name="T89" fmla="*/ 168 h 274"/>
              <a:gd name="T90" fmla="*/ 322 w 376"/>
              <a:gd name="T91" fmla="*/ 180 h 274"/>
              <a:gd name="T92" fmla="*/ 220 w 376"/>
              <a:gd name="T93" fmla="*/ 180 h 274"/>
              <a:gd name="T94" fmla="*/ 200 w 376"/>
              <a:gd name="T95" fmla="*/ 168 h 274"/>
              <a:gd name="T96" fmla="*/ 198 w 376"/>
              <a:gd name="T97" fmla="*/ 154 h 274"/>
              <a:gd name="T98" fmla="*/ 272 w 376"/>
              <a:gd name="T99" fmla="*/ 166 h 274"/>
              <a:gd name="T100" fmla="*/ 346 w 376"/>
              <a:gd name="T101" fmla="*/ 160 h 274"/>
              <a:gd name="T102" fmla="*/ 196 w 376"/>
              <a:gd name="T103" fmla="*/ 28 h 274"/>
              <a:gd name="T104" fmla="*/ 272 w 376"/>
              <a:gd name="T105" fmla="*/ 0 h 274"/>
              <a:gd name="T106" fmla="*/ 344 w 376"/>
              <a:gd name="T107" fmla="*/ 24 h 274"/>
              <a:gd name="T108" fmla="*/ 322 w 376"/>
              <a:gd name="T109" fmla="*/ 50 h 274"/>
              <a:gd name="T110" fmla="*/ 220 w 376"/>
              <a:gd name="T111" fmla="*/ 5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76" h="274">
                <a:moveTo>
                  <a:pt x="376" y="126"/>
                </a:moveTo>
                <a:lnTo>
                  <a:pt x="376" y="126"/>
                </a:lnTo>
                <a:lnTo>
                  <a:pt x="374" y="122"/>
                </a:lnTo>
                <a:lnTo>
                  <a:pt x="370" y="120"/>
                </a:lnTo>
                <a:lnTo>
                  <a:pt x="346" y="110"/>
                </a:lnTo>
                <a:lnTo>
                  <a:pt x="372" y="98"/>
                </a:lnTo>
                <a:lnTo>
                  <a:pt x="372" y="98"/>
                </a:lnTo>
                <a:lnTo>
                  <a:pt x="376" y="96"/>
                </a:lnTo>
                <a:lnTo>
                  <a:pt x="376" y="92"/>
                </a:lnTo>
                <a:lnTo>
                  <a:pt x="376" y="92"/>
                </a:lnTo>
                <a:lnTo>
                  <a:pt x="376" y="86"/>
                </a:lnTo>
                <a:lnTo>
                  <a:pt x="372" y="84"/>
                </a:lnTo>
                <a:lnTo>
                  <a:pt x="344" y="74"/>
                </a:lnTo>
                <a:lnTo>
                  <a:pt x="344" y="74"/>
                </a:lnTo>
                <a:lnTo>
                  <a:pt x="346" y="70"/>
                </a:lnTo>
                <a:lnTo>
                  <a:pt x="346" y="66"/>
                </a:lnTo>
                <a:lnTo>
                  <a:pt x="346" y="52"/>
                </a:lnTo>
                <a:lnTo>
                  <a:pt x="346" y="52"/>
                </a:lnTo>
                <a:lnTo>
                  <a:pt x="346" y="56"/>
                </a:lnTo>
                <a:lnTo>
                  <a:pt x="344" y="60"/>
                </a:lnTo>
                <a:lnTo>
                  <a:pt x="334" y="68"/>
                </a:lnTo>
                <a:lnTo>
                  <a:pt x="334" y="68"/>
                </a:lnTo>
                <a:lnTo>
                  <a:pt x="322" y="72"/>
                </a:lnTo>
                <a:lnTo>
                  <a:pt x="308" y="76"/>
                </a:lnTo>
                <a:lnTo>
                  <a:pt x="290" y="80"/>
                </a:lnTo>
                <a:lnTo>
                  <a:pt x="272" y="80"/>
                </a:lnTo>
                <a:lnTo>
                  <a:pt x="272" y="80"/>
                </a:lnTo>
                <a:lnTo>
                  <a:pt x="254" y="80"/>
                </a:lnTo>
                <a:lnTo>
                  <a:pt x="238" y="78"/>
                </a:lnTo>
                <a:lnTo>
                  <a:pt x="226" y="74"/>
                </a:lnTo>
                <a:lnTo>
                  <a:pt x="214" y="70"/>
                </a:lnTo>
                <a:lnTo>
                  <a:pt x="214" y="70"/>
                </a:lnTo>
                <a:lnTo>
                  <a:pt x="214" y="70"/>
                </a:lnTo>
                <a:lnTo>
                  <a:pt x="210" y="68"/>
                </a:lnTo>
                <a:lnTo>
                  <a:pt x="210" y="68"/>
                </a:lnTo>
                <a:lnTo>
                  <a:pt x="200" y="60"/>
                </a:lnTo>
                <a:lnTo>
                  <a:pt x="198" y="56"/>
                </a:lnTo>
                <a:lnTo>
                  <a:pt x="196" y="52"/>
                </a:lnTo>
                <a:lnTo>
                  <a:pt x="196" y="52"/>
                </a:lnTo>
                <a:lnTo>
                  <a:pt x="198" y="46"/>
                </a:lnTo>
                <a:lnTo>
                  <a:pt x="6" y="136"/>
                </a:lnTo>
                <a:lnTo>
                  <a:pt x="6" y="136"/>
                </a:lnTo>
                <a:lnTo>
                  <a:pt x="2" y="138"/>
                </a:lnTo>
                <a:lnTo>
                  <a:pt x="2" y="142"/>
                </a:lnTo>
                <a:lnTo>
                  <a:pt x="2" y="142"/>
                </a:lnTo>
                <a:lnTo>
                  <a:pt x="2" y="148"/>
                </a:lnTo>
                <a:lnTo>
                  <a:pt x="6" y="150"/>
                </a:lnTo>
                <a:lnTo>
                  <a:pt x="30" y="158"/>
                </a:lnTo>
                <a:lnTo>
                  <a:pt x="4" y="170"/>
                </a:lnTo>
                <a:lnTo>
                  <a:pt x="4" y="170"/>
                </a:lnTo>
                <a:lnTo>
                  <a:pt x="2" y="174"/>
                </a:lnTo>
                <a:lnTo>
                  <a:pt x="0" y="178"/>
                </a:lnTo>
                <a:lnTo>
                  <a:pt x="0" y="178"/>
                </a:lnTo>
                <a:lnTo>
                  <a:pt x="2" y="182"/>
                </a:lnTo>
                <a:lnTo>
                  <a:pt x="6" y="184"/>
                </a:lnTo>
                <a:lnTo>
                  <a:pt x="30" y="194"/>
                </a:lnTo>
                <a:lnTo>
                  <a:pt x="4" y="206"/>
                </a:lnTo>
                <a:lnTo>
                  <a:pt x="4" y="206"/>
                </a:lnTo>
                <a:lnTo>
                  <a:pt x="0" y="208"/>
                </a:lnTo>
                <a:lnTo>
                  <a:pt x="0" y="212"/>
                </a:lnTo>
                <a:lnTo>
                  <a:pt x="0" y="212"/>
                </a:lnTo>
                <a:lnTo>
                  <a:pt x="0" y="218"/>
                </a:lnTo>
                <a:lnTo>
                  <a:pt x="4" y="220"/>
                </a:lnTo>
                <a:lnTo>
                  <a:pt x="148" y="270"/>
                </a:lnTo>
                <a:lnTo>
                  <a:pt x="148" y="270"/>
                </a:lnTo>
                <a:lnTo>
                  <a:pt x="150" y="270"/>
                </a:lnTo>
                <a:lnTo>
                  <a:pt x="150" y="270"/>
                </a:lnTo>
                <a:lnTo>
                  <a:pt x="154" y="270"/>
                </a:lnTo>
                <a:lnTo>
                  <a:pt x="198" y="250"/>
                </a:lnTo>
                <a:lnTo>
                  <a:pt x="198" y="250"/>
                </a:lnTo>
                <a:lnTo>
                  <a:pt x="200" y="254"/>
                </a:lnTo>
                <a:lnTo>
                  <a:pt x="206" y="258"/>
                </a:lnTo>
                <a:lnTo>
                  <a:pt x="212" y="264"/>
                </a:lnTo>
                <a:lnTo>
                  <a:pt x="222" y="266"/>
                </a:lnTo>
                <a:lnTo>
                  <a:pt x="244" y="272"/>
                </a:lnTo>
                <a:lnTo>
                  <a:pt x="272" y="274"/>
                </a:lnTo>
                <a:lnTo>
                  <a:pt x="272" y="274"/>
                </a:lnTo>
                <a:lnTo>
                  <a:pt x="300" y="272"/>
                </a:lnTo>
                <a:lnTo>
                  <a:pt x="314" y="270"/>
                </a:lnTo>
                <a:lnTo>
                  <a:pt x="324" y="266"/>
                </a:lnTo>
                <a:lnTo>
                  <a:pt x="334" y="262"/>
                </a:lnTo>
                <a:lnTo>
                  <a:pt x="340" y="256"/>
                </a:lnTo>
                <a:lnTo>
                  <a:pt x="344" y="252"/>
                </a:lnTo>
                <a:lnTo>
                  <a:pt x="346" y="246"/>
                </a:lnTo>
                <a:lnTo>
                  <a:pt x="346" y="230"/>
                </a:lnTo>
                <a:lnTo>
                  <a:pt x="346" y="230"/>
                </a:lnTo>
                <a:lnTo>
                  <a:pt x="346" y="236"/>
                </a:lnTo>
                <a:lnTo>
                  <a:pt x="344" y="240"/>
                </a:lnTo>
                <a:lnTo>
                  <a:pt x="334" y="246"/>
                </a:lnTo>
                <a:lnTo>
                  <a:pt x="334" y="246"/>
                </a:lnTo>
                <a:lnTo>
                  <a:pt x="322" y="252"/>
                </a:lnTo>
                <a:lnTo>
                  <a:pt x="308" y="256"/>
                </a:lnTo>
                <a:lnTo>
                  <a:pt x="290" y="258"/>
                </a:lnTo>
                <a:lnTo>
                  <a:pt x="272" y="260"/>
                </a:lnTo>
                <a:lnTo>
                  <a:pt x="272" y="260"/>
                </a:lnTo>
                <a:lnTo>
                  <a:pt x="252" y="258"/>
                </a:lnTo>
                <a:lnTo>
                  <a:pt x="236" y="256"/>
                </a:lnTo>
                <a:lnTo>
                  <a:pt x="220" y="252"/>
                </a:lnTo>
                <a:lnTo>
                  <a:pt x="210" y="246"/>
                </a:lnTo>
                <a:lnTo>
                  <a:pt x="210" y="246"/>
                </a:lnTo>
                <a:lnTo>
                  <a:pt x="206" y="244"/>
                </a:lnTo>
                <a:lnTo>
                  <a:pt x="206" y="244"/>
                </a:lnTo>
                <a:lnTo>
                  <a:pt x="206" y="244"/>
                </a:lnTo>
                <a:lnTo>
                  <a:pt x="200" y="238"/>
                </a:lnTo>
                <a:lnTo>
                  <a:pt x="196" y="232"/>
                </a:lnTo>
                <a:lnTo>
                  <a:pt x="196" y="232"/>
                </a:lnTo>
                <a:lnTo>
                  <a:pt x="196" y="230"/>
                </a:lnTo>
                <a:lnTo>
                  <a:pt x="196" y="232"/>
                </a:lnTo>
                <a:lnTo>
                  <a:pt x="150" y="254"/>
                </a:lnTo>
                <a:lnTo>
                  <a:pt x="28" y="212"/>
                </a:lnTo>
                <a:lnTo>
                  <a:pt x="52" y="200"/>
                </a:lnTo>
                <a:lnTo>
                  <a:pt x="148" y="234"/>
                </a:lnTo>
                <a:lnTo>
                  <a:pt x="148" y="234"/>
                </a:lnTo>
                <a:lnTo>
                  <a:pt x="152" y="234"/>
                </a:lnTo>
                <a:lnTo>
                  <a:pt x="152" y="234"/>
                </a:lnTo>
                <a:lnTo>
                  <a:pt x="154" y="234"/>
                </a:lnTo>
                <a:lnTo>
                  <a:pt x="198" y="214"/>
                </a:lnTo>
                <a:lnTo>
                  <a:pt x="198" y="214"/>
                </a:lnTo>
                <a:lnTo>
                  <a:pt x="200" y="220"/>
                </a:lnTo>
                <a:lnTo>
                  <a:pt x="206" y="224"/>
                </a:lnTo>
                <a:lnTo>
                  <a:pt x="214" y="228"/>
                </a:lnTo>
                <a:lnTo>
                  <a:pt x="222" y="232"/>
                </a:lnTo>
                <a:lnTo>
                  <a:pt x="246" y="236"/>
                </a:lnTo>
                <a:lnTo>
                  <a:pt x="272" y="238"/>
                </a:lnTo>
                <a:lnTo>
                  <a:pt x="272" y="238"/>
                </a:lnTo>
                <a:lnTo>
                  <a:pt x="300" y="236"/>
                </a:lnTo>
                <a:lnTo>
                  <a:pt x="314" y="234"/>
                </a:lnTo>
                <a:lnTo>
                  <a:pt x="324" y="230"/>
                </a:lnTo>
                <a:lnTo>
                  <a:pt x="334" y="226"/>
                </a:lnTo>
                <a:lnTo>
                  <a:pt x="340" y="220"/>
                </a:lnTo>
                <a:lnTo>
                  <a:pt x="344" y="216"/>
                </a:lnTo>
                <a:lnTo>
                  <a:pt x="346" y="210"/>
                </a:lnTo>
                <a:lnTo>
                  <a:pt x="346" y="196"/>
                </a:lnTo>
                <a:lnTo>
                  <a:pt x="346" y="196"/>
                </a:lnTo>
                <a:lnTo>
                  <a:pt x="346" y="200"/>
                </a:lnTo>
                <a:lnTo>
                  <a:pt x="344" y="204"/>
                </a:lnTo>
                <a:lnTo>
                  <a:pt x="334" y="210"/>
                </a:lnTo>
                <a:lnTo>
                  <a:pt x="334" y="210"/>
                </a:lnTo>
                <a:lnTo>
                  <a:pt x="322" y="216"/>
                </a:lnTo>
                <a:lnTo>
                  <a:pt x="308" y="220"/>
                </a:lnTo>
                <a:lnTo>
                  <a:pt x="290" y="222"/>
                </a:lnTo>
                <a:lnTo>
                  <a:pt x="272" y="224"/>
                </a:lnTo>
                <a:lnTo>
                  <a:pt x="272" y="224"/>
                </a:lnTo>
                <a:lnTo>
                  <a:pt x="252" y="222"/>
                </a:lnTo>
                <a:lnTo>
                  <a:pt x="236" y="220"/>
                </a:lnTo>
                <a:lnTo>
                  <a:pt x="220" y="216"/>
                </a:lnTo>
                <a:lnTo>
                  <a:pt x="210" y="210"/>
                </a:lnTo>
                <a:lnTo>
                  <a:pt x="210" y="210"/>
                </a:lnTo>
                <a:lnTo>
                  <a:pt x="208" y="210"/>
                </a:lnTo>
                <a:lnTo>
                  <a:pt x="208" y="210"/>
                </a:lnTo>
                <a:lnTo>
                  <a:pt x="200" y="204"/>
                </a:lnTo>
                <a:lnTo>
                  <a:pt x="198" y="198"/>
                </a:lnTo>
                <a:lnTo>
                  <a:pt x="198" y="198"/>
                </a:lnTo>
                <a:lnTo>
                  <a:pt x="196" y="196"/>
                </a:lnTo>
                <a:lnTo>
                  <a:pt x="196" y="198"/>
                </a:lnTo>
                <a:lnTo>
                  <a:pt x="152" y="218"/>
                </a:lnTo>
                <a:lnTo>
                  <a:pt x="72" y="192"/>
                </a:lnTo>
                <a:lnTo>
                  <a:pt x="50" y="184"/>
                </a:lnTo>
                <a:lnTo>
                  <a:pt x="28" y="176"/>
                </a:lnTo>
                <a:lnTo>
                  <a:pt x="52" y="166"/>
                </a:lnTo>
                <a:lnTo>
                  <a:pt x="150" y="200"/>
                </a:lnTo>
                <a:lnTo>
                  <a:pt x="150" y="200"/>
                </a:lnTo>
                <a:lnTo>
                  <a:pt x="152" y="200"/>
                </a:lnTo>
                <a:lnTo>
                  <a:pt x="152" y="200"/>
                </a:lnTo>
                <a:lnTo>
                  <a:pt x="156" y="200"/>
                </a:lnTo>
                <a:lnTo>
                  <a:pt x="198" y="180"/>
                </a:lnTo>
                <a:lnTo>
                  <a:pt x="198" y="180"/>
                </a:lnTo>
                <a:lnTo>
                  <a:pt x="202" y="184"/>
                </a:lnTo>
                <a:lnTo>
                  <a:pt x="208" y="188"/>
                </a:lnTo>
                <a:lnTo>
                  <a:pt x="224" y="196"/>
                </a:lnTo>
                <a:lnTo>
                  <a:pt x="246" y="200"/>
                </a:lnTo>
                <a:lnTo>
                  <a:pt x="272" y="202"/>
                </a:lnTo>
                <a:lnTo>
                  <a:pt x="272" y="202"/>
                </a:lnTo>
                <a:lnTo>
                  <a:pt x="296" y="200"/>
                </a:lnTo>
                <a:lnTo>
                  <a:pt x="318" y="196"/>
                </a:lnTo>
                <a:lnTo>
                  <a:pt x="334" y="190"/>
                </a:lnTo>
                <a:lnTo>
                  <a:pt x="340" y="186"/>
                </a:lnTo>
                <a:lnTo>
                  <a:pt x="344" y="180"/>
                </a:lnTo>
                <a:lnTo>
                  <a:pt x="370" y="168"/>
                </a:lnTo>
                <a:lnTo>
                  <a:pt x="370" y="168"/>
                </a:lnTo>
                <a:lnTo>
                  <a:pt x="374" y="166"/>
                </a:lnTo>
                <a:lnTo>
                  <a:pt x="374" y="162"/>
                </a:lnTo>
                <a:lnTo>
                  <a:pt x="374" y="162"/>
                </a:lnTo>
                <a:lnTo>
                  <a:pt x="374" y="156"/>
                </a:lnTo>
                <a:lnTo>
                  <a:pt x="370" y="154"/>
                </a:lnTo>
                <a:lnTo>
                  <a:pt x="346" y="146"/>
                </a:lnTo>
                <a:lnTo>
                  <a:pt x="372" y="134"/>
                </a:lnTo>
                <a:lnTo>
                  <a:pt x="372" y="134"/>
                </a:lnTo>
                <a:lnTo>
                  <a:pt x="374" y="130"/>
                </a:lnTo>
                <a:lnTo>
                  <a:pt x="376" y="126"/>
                </a:lnTo>
                <a:lnTo>
                  <a:pt x="376" y="126"/>
                </a:lnTo>
                <a:close/>
                <a:moveTo>
                  <a:pt x="202" y="78"/>
                </a:moveTo>
                <a:lnTo>
                  <a:pt x="202" y="78"/>
                </a:lnTo>
                <a:lnTo>
                  <a:pt x="214" y="84"/>
                </a:lnTo>
                <a:lnTo>
                  <a:pt x="230" y="90"/>
                </a:lnTo>
                <a:lnTo>
                  <a:pt x="248" y="94"/>
                </a:lnTo>
                <a:lnTo>
                  <a:pt x="272" y="96"/>
                </a:lnTo>
                <a:lnTo>
                  <a:pt x="272" y="96"/>
                </a:lnTo>
                <a:lnTo>
                  <a:pt x="294" y="94"/>
                </a:lnTo>
                <a:lnTo>
                  <a:pt x="314" y="90"/>
                </a:lnTo>
                <a:lnTo>
                  <a:pt x="330" y="84"/>
                </a:lnTo>
                <a:lnTo>
                  <a:pt x="342" y="78"/>
                </a:lnTo>
                <a:lnTo>
                  <a:pt x="342" y="78"/>
                </a:lnTo>
                <a:lnTo>
                  <a:pt x="346" y="82"/>
                </a:lnTo>
                <a:lnTo>
                  <a:pt x="346" y="88"/>
                </a:lnTo>
                <a:lnTo>
                  <a:pt x="346" y="88"/>
                </a:lnTo>
                <a:lnTo>
                  <a:pt x="346" y="92"/>
                </a:lnTo>
                <a:lnTo>
                  <a:pt x="344" y="96"/>
                </a:lnTo>
                <a:lnTo>
                  <a:pt x="334" y="104"/>
                </a:lnTo>
                <a:lnTo>
                  <a:pt x="334" y="104"/>
                </a:lnTo>
                <a:lnTo>
                  <a:pt x="322" y="108"/>
                </a:lnTo>
                <a:lnTo>
                  <a:pt x="308" y="112"/>
                </a:lnTo>
                <a:lnTo>
                  <a:pt x="290" y="116"/>
                </a:lnTo>
                <a:lnTo>
                  <a:pt x="272" y="116"/>
                </a:lnTo>
                <a:lnTo>
                  <a:pt x="272" y="116"/>
                </a:lnTo>
                <a:lnTo>
                  <a:pt x="254" y="116"/>
                </a:lnTo>
                <a:lnTo>
                  <a:pt x="238" y="114"/>
                </a:lnTo>
                <a:lnTo>
                  <a:pt x="226" y="110"/>
                </a:lnTo>
                <a:lnTo>
                  <a:pt x="214" y="106"/>
                </a:lnTo>
                <a:lnTo>
                  <a:pt x="214" y="106"/>
                </a:lnTo>
                <a:lnTo>
                  <a:pt x="214" y="106"/>
                </a:lnTo>
                <a:lnTo>
                  <a:pt x="210" y="104"/>
                </a:lnTo>
                <a:lnTo>
                  <a:pt x="210" y="104"/>
                </a:lnTo>
                <a:lnTo>
                  <a:pt x="200" y="96"/>
                </a:lnTo>
                <a:lnTo>
                  <a:pt x="198" y="92"/>
                </a:lnTo>
                <a:lnTo>
                  <a:pt x="196" y="88"/>
                </a:lnTo>
                <a:lnTo>
                  <a:pt x="196" y="88"/>
                </a:lnTo>
                <a:lnTo>
                  <a:pt x="198" y="82"/>
                </a:lnTo>
                <a:lnTo>
                  <a:pt x="202" y="78"/>
                </a:lnTo>
                <a:lnTo>
                  <a:pt x="202" y="78"/>
                </a:lnTo>
                <a:close/>
                <a:moveTo>
                  <a:pt x="202" y="114"/>
                </a:moveTo>
                <a:lnTo>
                  <a:pt x="202" y="114"/>
                </a:lnTo>
                <a:lnTo>
                  <a:pt x="214" y="120"/>
                </a:lnTo>
                <a:lnTo>
                  <a:pt x="230" y="126"/>
                </a:lnTo>
                <a:lnTo>
                  <a:pt x="248" y="130"/>
                </a:lnTo>
                <a:lnTo>
                  <a:pt x="272" y="130"/>
                </a:lnTo>
                <a:lnTo>
                  <a:pt x="272" y="130"/>
                </a:lnTo>
                <a:lnTo>
                  <a:pt x="294" y="130"/>
                </a:lnTo>
                <a:lnTo>
                  <a:pt x="314" y="126"/>
                </a:lnTo>
                <a:lnTo>
                  <a:pt x="330" y="120"/>
                </a:lnTo>
                <a:lnTo>
                  <a:pt x="342" y="114"/>
                </a:lnTo>
                <a:lnTo>
                  <a:pt x="342" y="114"/>
                </a:lnTo>
                <a:lnTo>
                  <a:pt x="346" y="118"/>
                </a:lnTo>
                <a:lnTo>
                  <a:pt x="346" y="124"/>
                </a:lnTo>
                <a:lnTo>
                  <a:pt x="346" y="124"/>
                </a:lnTo>
                <a:lnTo>
                  <a:pt x="346" y="128"/>
                </a:lnTo>
                <a:lnTo>
                  <a:pt x="346" y="128"/>
                </a:lnTo>
                <a:lnTo>
                  <a:pt x="342" y="132"/>
                </a:lnTo>
                <a:lnTo>
                  <a:pt x="342" y="132"/>
                </a:lnTo>
                <a:lnTo>
                  <a:pt x="340" y="134"/>
                </a:lnTo>
                <a:lnTo>
                  <a:pt x="340" y="134"/>
                </a:lnTo>
                <a:lnTo>
                  <a:pt x="338" y="136"/>
                </a:lnTo>
                <a:lnTo>
                  <a:pt x="338" y="136"/>
                </a:lnTo>
                <a:lnTo>
                  <a:pt x="334" y="140"/>
                </a:lnTo>
                <a:lnTo>
                  <a:pt x="334" y="140"/>
                </a:lnTo>
                <a:lnTo>
                  <a:pt x="322" y="144"/>
                </a:lnTo>
                <a:lnTo>
                  <a:pt x="308" y="148"/>
                </a:lnTo>
                <a:lnTo>
                  <a:pt x="290" y="150"/>
                </a:lnTo>
                <a:lnTo>
                  <a:pt x="272" y="152"/>
                </a:lnTo>
                <a:lnTo>
                  <a:pt x="272" y="152"/>
                </a:lnTo>
                <a:lnTo>
                  <a:pt x="254" y="152"/>
                </a:lnTo>
                <a:lnTo>
                  <a:pt x="238" y="148"/>
                </a:lnTo>
                <a:lnTo>
                  <a:pt x="226" y="146"/>
                </a:lnTo>
                <a:lnTo>
                  <a:pt x="214" y="142"/>
                </a:lnTo>
                <a:lnTo>
                  <a:pt x="214" y="142"/>
                </a:lnTo>
                <a:lnTo>
                  <a:pt x="214" y="142"/>
                </a:lnTo>
                <a:lnTo>
                  <a:pt x="210" y="140"/>
                </a:lnTo>
                <a:lnTo>
                  <a:pt x="210" y="140"/>
                </a:lnTo>
                <a:lnTo>
                  <a:pt x="200" y="132"/>
                </a:lnTo>
                <a:lnTo>
                  <a:pt x="198" y="128"/>
                </a:lnTo>
                <a:lnTo>
                  <a:pt x="196" y="124"/>
                </a:lnTo>
                <a:lnTo>
                  <a:pt x="196" y="124"/>
                </a:lnTo>
                <a:lnTo>
                  <a:pt x="198" y="118"/>
                </a:lnTo>
                <a:lnTo>
                  <a:pt x="202" y="114"/>
                </a:lnTo>
                <a:lnTo>
                  <a:pt x="202" y="114"/>
                </a:lnTo>
                <a:close/>
                <a:moveTo>
                  <a:pt x="162" y="144"/>
                </a:moveTo>
                <a:lnTo>
                  <a:pt x="162" y="144"/>
                </a:lnTo>
                <a:lnTo>
                  <a:pt x="150" y="150"/>
                </a:lnTo>
                <a:lnTo>
                  <a:pt x="134" y="150"/>
                </a:lnTo>
                <a:lnTo>
                  <a:pt x="134" y="150"/>
                </a:lnTo>
                <a:lnTo>
                  <a:pt x="116" y="150"/>
                </a:lnTo>
                <a:lnTo>
                  <a:pt x="104" y="144"/>
                </a:lnTo>
                <a:lnTo>
                  <a:pt x="104" y="144"/>
                </a:lnTo>
                <a:lnTo>
                  <a:pt x="100" y="142"/>
                </a:lnTo>
                <a:lnTo>
                  <a:pt x="98" y="138"/>
                </a:lnTo>
                <a:lnTo>
                  <a:pt x="98" y="138"/>
                </a:lnTo>
                <a:lnTo>
                  <a:pt x="100" y="136"/>
                </a:lnTo>
                <a:lnTo>
                  <a:pt x="102" y="132"/>
                </a:lnTo>
                <a:lnTo>
                  <a:pt x="110" y="128"/>
                </a:lnTo>
                <a:lnTo>
                  <a:pt x="120" y="126"/>
                </a:lnTo>
                <a:lnTo>
                  <a:pt x="134" y="124"/>
                </a:lnTo>
                <a:lnTo>
                  <a:pt x="134" y="124"/>
                </a:lnTo>
                <a:lnTo>
                  <a:pt x="148" y="126"/>
                </a:lnTo>
                <a:lnTo>
                  <a:pt x="158" y="128"/>
                </a:lnTo>
                <a:lnTo>
                  <a:pt x="166" y="132"/>
                </a:lnTo>
                <a:lnTo>
                  <a:pt x="168" y="136"/>
                </a:lnTo>
                <a:lnTo>
                  <a:pt x="168" y="138"/>
                </a:lnTo>
                <a:lnTo>
                  <a:pt x="168" y="138"/>
                </a:lnTo>
                <a:lnTo>
                  <a:pt x="166" y="142"/>
                </a:lnTo>
                <a:lnTo>
                  <a:pt x="162" y="144"/>
                </a:lnTo>
                <a:lnTo>
                  <a:pt x="162" y="144"/>
                </a:lnTo>
                <a:close/>
                <a:moveTo>
                  <a:pt x="346" y="160"/>
                </a:moveTo>
                <a:lnTo>
                  <a:pt x="346" y="160"/>
                </a:lnTo>
                <a:lnTo>
                  <a:pt x="346" y="162"/>
                </a:lnTo>
                <a:lnTo>
                  <a:pt x="346" y="162"/>
                </a:lnTo>
                <a:lnTo>
                  <a:pt x="346" y="162"/>
                </a:lnTo>
                <a:lnTo>
                  <a:pt x="346" y="162"/>
                </a:lnTo>
                <a:lnTo>
                  <a:pt x="346" y="162"/>
                </a:lnTo>
                <a:lnTo>
                  <a:pt x="346" y="162"/>
                </a:lnTo>
                <a:lnTo>
                  <a:pt x="344" y="166"/>
                </a:lnTo>
                <a:lnTo>
                  <a:pt x="344" y="166"/>
                </a:lnTo>
                <a:lnTo>
                  <a:pt x="344" y="166"/>
                </a:lnTo>
                <a:lnTo>
                  <a:pt x="344" y="166"/>
                </a:lnTo>
                <a:lnTo>
                  <a:pt x="342" y="168"/>
                </a:lnTo>
                <a:lnTo>
                  <a:pt x="342" y="168"/>
                </a:lnTo>
                <a:lnTo>
                  <a:pt x="340" y="170"/>
                </a:lnTo>
                <a:lnTo>
                  <a:pt x="340" y="170"/>
                </a:lnTo>
                <a:lnTo>
                  <a:pt x="338" y="172"/>
                </a:lnTo>
                <a:lnTo>
                  <a:pt x="338" y="172"/>
                </a:lnTo>
                <a:lnTo>
                  <a:pt x="334" y="174"/>
                </a:lnTo>
                <a:lnTo>
                  <a:pt x="334" y="174"/>
                </a:lnTo>
                <a:lnTo>
                  <a:pt x="322" y="180"/>
                </a:lnTo>
                <a:lnTo>
                  <a:pt x="308" y="184"/>
                </a:lnTo>
                <a:lnTo>
                  <a:pt x="290" y="186"/>
                </a:lnTo>
                <a:lnTo>
                  <a:pt x="272" y="188"/>
                </a:lnTo>
                <a:lnTo>
                  <a:pt x="272" y="188"/>
                </a:lnTo>
                <a:lnTo>
                  <a:pt x="252" y="186"/>
                </a:lnTo>
                <a:lnTo>
                  <a:pt x="236" y="184"/>
                </a:lnTo>
                <a:lnTo>
                  <a:pt x="220" y="180"/>
                </a:lnTo>
                <a:lnTo>
                  <a:pt x="210" y="174"/>
                </a:lnTo>
                <a:lnTo>
                  <a:pt x="210" y="174"/>
                </a:lnTo>
                <a:lnTo>
                  <a:pt x="208" y="174"/>
                </a:lnTo>
                <a:lnTo>
                  <a:pt x="208" y="174"/>
                </a:lnTo>
                <a:lnTo>
                  <a:pt x="208" y="174"/>
                </a:lnTo>
                <a:lnTo>
                  <a:pt x="200" y="168"/>
                </a:lnTo>
                <a:lnTo>
                  <a:pt x="200" y="168"/>
                </a:lnTo>
                <a:lnTo>
                  <a:pt x="200" y="166"/>
                </a:lnTo>
                <a:lnTo>
                  <a:pt x="200" y="166"/>
                </a:lnTo>
                <a:lnTo>
                  <a:pt x="198" y="164"/>
                </a:lnTo>
                <a:lnTo>
                  <a:pt x="198" y="164"/>
                </a:lnTo>
                <a:lnTo>
                  <a:pt x="196" y="160"/>
                </a:lnTo>
                <a:lnTo>
                  <a:pt x="196" y="160"/>
                </a:lnTo>
                <a:lnTo>
                  <a:pt x="198" y="154"/>
                </a:lnTo>
                <a:lnTo>
                  <a:pt x="202" y="148"/>
                </a:lnTo>
                <a:lnTo>
                  <a:pt x="202" y="148"/>
                </a:lnTo>
                <a:lnTo>
                  <a:pt x="214" y="156"/>
                </a:lnTo>
                <a:lnTo>
                  <a:pt x="230" y="162"/>
                </a:lnTo>
                <a:lnTo>
                  <a:pt x="248" y="166"/>
                </a:lnTo>
                <a:lnTo>
                  <a:pt x="272" y="166"/>
                </a:lnTo>
                <a:lnTo>
                  <a:pt x="272" y="166"/>
                </a:lnTo>
                <a:lnTo>
                  <a:pt x="294" y="166"/>
                </a:lnTo>
                <a:lnTo>
                  <a:pt x="314" y="162"/>
                </a:lnTo>
                <a:lnTo>
                  <a:pt x="330" y="156"/>
                </a:lnTo>
                <a:lnTo>
                  <a:pt x="342" y="148"/>
                </a:lnTo>
                <a:lnTo>
                  <a:pt x="342" y="148"/>
                </a:lnTo>
                <a:lnTo>
                  <a:pt x="346" y="154"/>
                </a:lnTo>
                <a:lnTo>
                  <a:pt x="346" y="160"/>
                </a:lnTo>
                <a:lnTo>
                  <a:pt x="346" y="160"/>
                </a:lnTo>
                <a:close/>
                <a:moveTo>
                  <a:pt x="346" y="128"/>
                </a:moveTo>
                <a:lnTo>
                  <a:pt x="346" y="128"/>
                </a:lnTo>
                <a:lnTo>
                  <a:pt x="348" y="128"/>
                </a:lnTo>
                <a:lnTo>
                  <a:pt x="346" y="128"/>
                </a:lnTo>
                <a:close/>
                <a:moveTo>
                  <a:pt x="196" y="28"/>
                </a:moveTo>
                <a:lnTo>
                  <a:pt x="196" y="28"/>
                </a:lnTo>
                <a:lnTo>
                  <a:pt x="198" y="24"/>
                </a:lnTo>
                <a:lnTo>
                  <a:pt x="202" y="18"/>
                </a:lnTo>
                <a:lnTo>
                  <a:pt x="210" y="14"/>
                </a:lnTo>
                <a:lnTo>
                  <a:pt x="218" y="8"/>
                </a:lnTo>
                <a:lnTo>
                  <a:pt x="230" y="6"/>
                </a:lnTo>
                <a:lnTo>
                  <a:pt x="242" y="2"/>
                </a:lnTo>
                <a:lnTo>
                  <a:pt x="272" y="0"/>
                </a:lnTo>
                <a:lnTo>
                  <a:pt x="272" y="0"/>
                </a:lnTo>
                <a:lnTo>
                  <a:pt x="300" y="2"/>
                </a:lnTo>
                <a:lnTo>
                  <a:pt x="314" y="6"/>
                </a:lnTo>
                <a:lnTo>
                  <a:pt x="324" y="8"/>
                </a:lnTo>
                <a:lnTo>
                  <a:pt x="334" y="14"/>
                </a:lnTo>
                <a:lnTo>
                  <a:pt x="340" y="18"/>
                </a:lnTo>
                <a:lnTo>
                  <a:pt x="344" y="24"/>
                </a:lnTo>
                <a:lnTo>
                  <a:pt x="346" y="28"/>
                </a:lnTo>
                <a:lnTo>
                  <a:pt x="346" y="28"/>
                </a:lnTo>
                <a:lnTo>
                  <a:pt x="346" y="34"/>
                </a:lnTo>
                <a:lnTo>
                  <a:pt x="344" y="38"/>
                </a:lnTo>
                <a:lnTo>
                  <a:pt x="334" y="44"/>
                </a:lnTo>
                <a:lnTo>
                  <a:pt x="334" y="44"/>
                </a:lnTo>
                <a:lnTo>
                  <a:pt x="322" y="50"/>
                </a:lnTo>
                <a:lnTo>
                  <a:pt x="308" y="54"/>
                </a:lnTo>
                <a:lnTo>
                  <a:pt x="290" y="56"/>
                </a:lnTo>
                <a:lnTo>
                  <a:pt x="272" y="58"/>
                </a:lnTo>
                <a:lnTo>
                  <a:pt x="272" y="58"/>
                </a:lnTo>
                <a:lnTo>
                  <a:pt x="252" y="56"/>
                </a:lnTo>
                <a:lnTo>
                  <a:pt x="236" y="54"/>
                </a:lnTo>
                <a:lnTo>
                  <a:pt x="220" y="50"/>
                </a:lnTo>
                <a:lnTo>
                  <a:pt x="210" y="44"/>
                </a:lnTo>
                <a:lnTo>
                  <a:pt x="210" y="44"/>
                </a:lnTo>
                <a:lnTo>
                  <a:pt x="200" y="38"/>
                </a:lnTo>
                <a:lnTo>
                  <a:pt x="198" y="34"/>
                </a:lnTo>
                <a:lnTo>
                  <a:pt x="196" y="28"/>
                </a:lnTo>
                <a:lnTo>
                  <a:pt x="196" y="2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Freeform 4803"/>
          <p:cNvSpPr>
            <a:spLocks noEditPoints="1"/>
          </p:cNvSpPr>
          <p:nvPr/>
        </p:nvSpPr>
        <p:spPr bwMode="auto">
          <a:xfrm>
            <a:off x="7331988" y="2394449"/>
            <a:ext cx="460878" cy="335852"/>
          </a:xfrm>
          <a:custGeom>
            <a:avLst/>
            <a:gdLst>
              <a:gd name="T0" fmla="*/ 372 w 376"/>
              <a:gd name="T1" fmla="*/ 98 h 274"/>
              <a:gd name="T2" fmla="*/ 344 w 376"/>
              <a:gd name="T3" fmla="*/ 74 h 274"/>
              <a:gd name="T4" fmla="*/ 334 w 376"/>
              <a:gd name="T5" fmla="*/ 68 h 274"/>
              <a:gd name="T6" fmla="*/ 254 w 376"/>
              <a:gd name="T7" fmla="*/ 80 h 274"/>
              <a:gd name="T8" fmla="*/ 210 w 376"/>
              <a:gd name="T9" fmla="*/ 68 h 274"/>
              <a:gd name="T10" fmla="*/ 6 w 376"/>
              <a:gd name="T11" fmla="*/ 136 h 274"/>
              <a:gd name="T12" fmla="*/ 4 w 376"/>
              <a:gd name="T13" fmla="*/ 170 h 274"/>
              <a:gd name="T14" fmla="*/ 30 w 376"/>
              <a:gd name="T15" fmla="*/ 194 h 274"/>
              <a:gd name="T16" fmla="*/ 4 w 376"/>
              <a:gd name="T17" fmla="*/ 220 h 274"/>
              <a:gd name="T18" fmla="*/ 198 w 376"/>
              <a:gd name="T19" fmla="*/ 250 h 274"/>
              <a:gd name="T20" fmla="*/ 272 w 376"/>
              <a:gd name="T21" fmla="*/ 274 h 274"/>
              <a:gd name="T22" fmla="*/ 346 w 376"/>
              <a:gd name="T23" fmla="*/ 246 h 274"/>
              <a:gd name="T24" fmla="*/ 322 w 376"/>
              <a:gd name="T25" fmla="*/ 252 h 274"/>
              <a:gd name="T26" fmla="*/ 220 w 376"/>
              <a:gd name="T27" fmla="*/ 252 h 274"/>
              <a:gd name="T28" fmla="*/ 196 w 376"/>
              <a:gd name="T29" fmla="*/ 232 h 274"/>
              <a:gd name="T30" fmla="*/ 148 w 376"/>
              <a:gd name="T31" fmla="*/ 234 h 274"/>
              <a:gd name="T32" fmla="*/ 200 w 376"/>
              <a:gd name="T33" fmla="*/ 220 h 274"/>
              <a:gd name="T34" fmla="*/ 300 w 376"/>
              <a:gd name="T35" fmla="*/ 236 h 274"/>
              <a:gd name="T36" fmla="*/ 346 w 376"/>
              <a:gd name="T37" fmla="*/ 196 h 274"/>
              <a:gd name="T38" fmla="*/ 308 w 376"/>
              <a:gd name="T39" fmla="*/ 220 h 274"/>
              <a:gd name="T40" fmla="*/ 210 w 376"/>
              <a:gd name="T41" fmla="*/ 210 h 274"/>
              <a:gd name="T42" fmla="*/ 196 w 376"/>
              <a:gd name="T43" fmla="*/ 196 h 274"/>
              <a:gd name="T44" fmla="*/ 150 w 376"/>
              <a:gd name="T45" fmla="*/ 200 h 274"/>
              <a:gd name="T46" fmla="*/ 202 w 376"/>
              <a:gd name="T47" fmla="*/ 184 h 274"/>
              <a:gd name="T48" fmla="*/ 318 w 376"/>
              <a:gd name="T49" fmla="*/ 196 h 274"/>
              <a:gd name="T50" fmla="*/ 374 w 376"/>
              <a:gd name="T51" fmla="*/ 162 h 274"/>
              <a:gd name="T52" fmla="*/ 374 w 376"/>
              <a:gd name="T53" fmla="*/ 130 h 274"/>
              <a:gd name="T54" fmla="*/ 248 w 376"/>
              <a:gd name="T55" fmla="*/ 94 h 274"/>
              <a:gd name="T56" fmla="*/ 342 w 376"/>
              <a:gd name="T57" fmla="*/ 78 h 274"/>
              <a:gd name="T58" fmla="*/ 334 w 376"/>
              <a:gd name="T59" fmla="*/ 104 h 274"/>
              <a:gd name="T60" fmla="*/ 238 w 376"/>
              <a:gd name="T61" fmla="*/ 114 h 274"/>
              <a:gd name="T62" fmla="*/ 200 w 376"/>
              <a:gd name="T63" fmla="*/ 96 h 274"/>
              <a:gd name="T64" fmla="*/ 202 w 376"/>
              <a:gd name="T65" fmla="*/ 114 h 274"/>
              <a:gd name="T66" fmla="*/ 294 w 376"/>
              <a:gd name="T67" fmla="*/ 130 h 274"/>
              <a:gd name="T68" fmla="*/ 346 w 376"/>
              <a:gd name="T69" fmla="*/ 124 h 274"/>
              <a:gd name="T70" fmla="*/ 338 w 376"/>
              <a:gd name="T71" fmla="*/ 136 h 274"/>
              <a:gd name="T72" fmla="*/ 272 w 376"/>
              <a:gd name="T73" fmla="*/ 152 h 274"/>
              <a:gd name="T74" fmla="*/ 214 w 376"/>
              <a:gd name="T75" fmla="*/ 142 h 274"/>
              <a:gd name="T76" fmla="*/ 198 w 376"/>
              <a:gd name="T77" fmla="*/ 118 h 274"/>
              <a:gd name="T78" fmla="*/ 134 w 376"/>
              <a:gd name="T79" fmla="*/ 150 h 274"/>
              <a:gd name="T80" fmla="*/ 100 w 376"/>
              <a:gd name="T81" fmla="*/ 136 h 274"/>
              <a:gd name="T82" fmla="*/ 158 w 376"/>
              <a:gd name="T83" fmla="*/ 128 h 274"/>
              <a:gd name="T84" fmla="*/ 162 w 376"/>
              <a:gd name="T85" fmla="*/ 144 h 274"/>
              <a:gd name="T86" fmla="*/ 346 w 376"/>
              <a:gd name="T87" fmla="*/ 162 h 274"/>
              <a:gd name="T88" fmla="*/ 342 w 376"/>
              <a:gd name="T89" fmla="*/ 168 h 274"/>
              <a:gd name="T90" fmla="*/ 322 w 376"/>
              <a:gd name="T91" fmla="*/ 180 h 274"/>
              <a:gd name="T92" fmla="*/ 220 w 376"/>
              <a:gd name="T93" fmla="*/ 180 h 274"/>
              <a:gd name="T94" fmla="*/ 200 w 376"/>
              <a:gd name="T95" fmla="*/ 168 h 274"/>
              <a:gd name="T96" fmla="*/ 198 w 376"/>
              <a:gd name="T97" fmla="*/ 154 h 274"/>
              <a:gd name="T98" fmla="*/ 272 w 376"/>
              <a:gd name="T99" fmla="*/ 166 h 274"/>
              <a:gd name="T100" fmla="*/ 346 w 376"/>
              <a:gd name="T101" fmla="*/ 160 h 274"/>
              <a:gd name="T102" fmla="*/ 196 w 376"/>
              <a:gd name="T103" fmla="*/ 28 h 274"/>
              <a:gd name="T104" fmla="*/ 272 w 376"/>
              <a:gd name="T105" fmla="*/ 0 h 274"/>
              <a:gd name="T106" fmla="*/ 344 w 376"/>
              <a:gd name="T107" fmla="*/ 24 h 274"/>
              <a:gd name="T108" fmla="*/ 322 w 376"/>
              <a:gd name="T109" fmla="*/ 50 h 274"/>
              <a:gd name="T110" fmla="*/ 220 w 376"/>
              <a:gd name="T111" fmla="*/ 5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76" h="274">
                <a:moveTo>
                  <a:pt x="376" y="126"/>
                </a:moveTo>
                <a:lnTo>
                  <a:pt x="376" y="126"/>
                </a:lnTo>
                <a:lnTo>
                  <a:pt x="374" y="122"/>
                </a:lnTo>
                <a:lnTo>
                  <a:pt x="370" y="120"/>
                </a:lnTo>
                <a:lnTo>
                  <a:pt x="346" y="110"/>
                </a:lnTo>
                <a:lnTo>
                  <a:pt x="372" y="98"/>
                </a:lnTo>
                <a:lnTo>
                  <a:pt x="372" y="98"/>
                </a:lnTo>
                <a:lnTo>
                  <a:pt x="376" y="96"/>
                </a:lnTo>
                <a:lnTo>
                  <a:pt x="376" y="92"/>
                </a:lnTo>
                <a:lnTo>
                  <a:pt x="376" y="92"/>
                </a:lnTo>
                <a:lnTo>
                  <a:pt x="376" y="86"/>
                </a:lnTo>
                <a:lnTo>
                  <a:pt x="372" y="84"/>
                </a:lnTo>
                <a:lnTo>
                  <a:pt x="344" y="74"/>
                </a:lnTo>
                <a:lnTo>
                  <a:pt x="344" y="74"/>
                </a:lnTo>
                <a:lnTo>
                  <a:pt x="346" y="70"/>
                </a:lnTo>
                <a:lnTo>
                  <a:pt x="346" y="66"/>
                </a:lnTo>
                <a:lnTo>
                  <a:pt x="346" y="52"/>
                </a:lnTo>
                <a:lnTo>
                  <a:pt x="346" y="52"/>
                </a:lnTo>
                <a:lnTo>
                  <a:pt x="346" y="56"/>
                </a:lnTo>
                <a:lnTo>
                  <a:pt x="344" y="60"/>
                </a:lnTo>
                <a:lnTo>
                  <a:pt x="334" y="68"/>
                </a:lnTo>
                <a:lnTo>
                  <a:pt x="334" y="68"/>
                </a:lnTo>
                <a:lnTo>
                  <a:pt x="322" y="72"/>
                </a:lnTo>
                <a:lnTo>
                  <a:pt x="308" y="76"/>
                </a:lnTo>
                <a:lnTo>
                  <a:pt x="290" y="80"/>
                </a:lnTo>
                <a:lnTo>
                  <a:pt x="272" y="80"/>
                </a:lnTo>
                <a:lnTo>
                  <a:pt x="272" y="80"/>
                </a:lnTo>
                <a:lnTo>
                  <a:pt x="254" y="80"/>
                </a:lnTo>
                <a:lnTo>
                  <a:pt x="238" y="78"/>
                </a:lnTo>
                <a:lnTo>
                  <a:pt x="226" y="74"/>
                </a:lnTo>
                <a:lnTo>
                  <a:pt x="214" y="70"/>
                </a:lnTo>
                <a:lnTo>
                  <a:pt x="214" y="70"/>
                </a:lnTo>
                <a:lnTo>
                  <a:pt x="214" y="70"/>
                </a:lnTo>
                <a:lnTo>
                  <a:pt x="210" y="68"/>
                </a:lnTo>
                <a:lnTo>
                  <a:pt x="210" y="68"/>
                </a:lnTo>
                <a:lnTo>
                  <a:pt x="200" y="60"/>
                </a:lnTo>
                <a:lnTo>
                  <a:pt x="198" y="56"/>
                </a:lnTo>
                <a:lnTo>
                  <a:pt x="196" y="52"/>
                </a:lnTo>
                <a:lnTo>
                  <a:pt x="196" y="52"/>
                </a:lnTo>
                <a:lnTo>
                  <a:pt x="198" y="46"/>
                </a:lnTo>
                <a:lnTo>
                  <a:pt x="6" y="136"/>
                </a:lnTo>
                <a:lnTo>
                  <a:pt x="6" y="136"/>
                </a:lnTo>
                <a:lnTo>
                  <a:pt x="2" y="138"/>
                </a:lnTo>
                <a:lnTo>
                  <a:pt x="2" y="142"/>
                </a:lnTo>
                <a:lnTo>
                  <a:pt x="2" y="142"/>
                </a:lnTo>
                <a:lnTo>
                  <a:pt x="2" y="148"/>
                </a:lnTo>
                <a:lnTo>
                  <a:pt x="6" y="150"/>
                </a:lnTo>
                <a:lnTo>
                  <a:pt x="30" y="158"/>
                </a:lnTo>
                <a:lnTo>
                  <a:pt x="4" y="170"/>
                </a:lnTo>
                <a:lnTo>
                  <a:pt x="4" y="170"/>
                </a:lnTo>
                <a:lnTo>
                  <a:pt x="2" y="174"/>
                </a:lnTo>
                <a:lnTo>
                  <a:pt x="0" y="178"/>
                </a:lnTo>
                <a:lnTo>
                  <a:pt x="0" y="178"/>
                </a:lnTo>
                <a:lnTo>
                  <a:pt x="2" y="182"/>
                </a:lnTo>
                <a:lnTo>
                  <a:pt x="6" y="184"/>
                </a:lnTo>
                <a:lnTo>
                  <a:pt x="30" y="194"/>
                </a:lnTo>
                <a:lnTo>
                  <a:pt x="4" y="206"/>
                </a:lnTo>
                <a:lnTo>
                  <a:pt x="4" y="206"/>
                </a:lnTo>
                <a:lnTo>
                  <a:pt x="0" y="208"/>
                </a:lnTo>
                <a:lnTo>
                  <a:pt x="0" y="212"/>
                </a:lnTo>
                <a:lnTo>
                  <a:pt x="0" y="212"/>
                </a:lnTo>
                <a:lnTo>
                  <a:pt x="0" y="218"/>
                </a:lnTo>
                <a:lnTo>
                  <a:pt x="4" y="220"/>
                </a:lnTo>
                <a:lnTo>
                  <a:pt x="148" y="270"/>
                </a:lnTo>
                <a:lnTo>
                  <a:pt x="148" y="270"/>
                </a:lnTo>
                <a:lnTo>
                  <a:pt x="150" y="270"/>
                </a:lnTo>
                <a:lnTo>
                  <a:pt x="150" y="270"/>
                </a:lnTo>
                <a:lnTo>
                  <a:pt x="154" y="270"/>
                </a:lnTo>
                <a:lnTo>
                  <a:pt x="198" y="250"/>
                </a:lnTo>
                <a:lnTo>
                  <a:pt x="198" y="250"/>
                </a:lnTo>
                <a:lnTo>
                  <a:pt x="200" y="254"/>
                </a:lnTo>
                <a:lnTo>
                  <a:pt x="206" y="258"/>
                </a:lnTo>
                <a:lnTo>
                  <a:pt x="212" y="264"/>
                </a:lnTo>
                <a:lnTo>
                  <a:pt x="222" y="266"/>
                </a:lnTo>
                <a:lnTo>
                  <a:pt x="244" y="272"/>
                </a:lnTo>
                <a:lnTo>
                  <a:pt x="272" y="274"/>
                </a:lnTo>
                <a:lnTo>
                  <a:pt x="272" y="274"/>
                </a:lnTo>
                <a:lnTo>
                  <a:pt x="300" y="272"/>
                </a:lnTo>
                <a:lnTo>
                  <a:pt x="314" y="270"/>
                </a:lnTo>
                <a:lnTo>
                  <a:pt x="324" y="266"/>
                </a:lnTo>
                <a:lnTo>
                  <a:pt x="334" y="262"/>
                </a:lnTo>
                <a:lnTo>
                  <a:pt x="340" y="256"/>
                </a:lnTo>
                <a:lnTo>
                  <a:pt x="344" y="252"/>
                </a:lnTo>
                <a:lnTo>
                  <a:pt x="346" y="246"/>
                </a:lnTo>
                <a:lnTo>
                  <a:pt x="346" y="230"/>
                </a:lnTo>
                <a:lnTo>
                  <a:pt x="346" y="230"/>
                </a:lnTo>
                <a:lnTo>
                  <a:pt x="346" y="236"/>
                </a:lnTo>
                <a:lnTo>
                  <a:pt x="344" y="240"/>
                </a:lnTo>
                <a:lnTo>
                  <a:pt x="334" y="246"/>
                </a:lnTo>
                <a:lnTo>
                  <a:pt x="334" y="246"/>
                </a:lnTo>
                <a:lnTo>
                  <a:pt x="322" y="252"/>
                </a:lnTo>
                <a:lnTo>
                  <a:pt x="308" y="256"/>
                </a:lnTo>
                <a:lnTo>
                  <a:pt x="290" y="258"/>
                </a:lnTo>
                <a:lnTo>
                  <a:pt x="272" y="260"/>
                </a:lnTo>
                <a:lnTo>
                  <a:pt x="272" y="260"/>
                </a:lnTo>
                <a:lnTo>
                  <a:pt x="252" y="258"/>
                </a:lnTo>
                <a:lnTo>
                  <a:pt x="236" y="256"/>
                </a:lnTo>
                <a:lnTo>
                  <a:pt x="220" y="252"/>
                </a:lnTo>
                <a:lnTo>
                  <a:pt x="210" y="246"/>
                </a:lnTo>
                <a:lnTo>
                  <a:pt x="210" y="246"/>
                </a:lnTo>
                <a:lnTo>
                  <a:pt x="206" y="244"/>
                </a:lnTo>
                <a:lnTo>
                  <a:pt x="206" y="244"/>
                </a:lnTo>
                <a:lnTo>
                  <a:pt x="206" y="244"/>
                </a:lnTo>
                <a:lnTo>
                  <a:pt x="200" y="238"/>
                </a:lnTo>
                <a:lnTo>
                  <a:pt x="196" y="232"/>
                </a:lnTo>
                <a:lnTo>
                  <a:pt x="196" y="232"/>
                </a:lnTo>
                <a:lnTo>
                  <a:pt x="196" y="230"/>
                </a:lnTo>
                <a:lnTo>
                  <a:pt x="196" y="232"/>
                </a:lnTo>
                <a:lnTo>
                  <a:pt x="150" y="254"/>
                </a:lnTo>
                <a:lnTo>
                  <a:pt x="28" y="212"/>
                </a:lnTo>
                <a:lnTo>
                  <a:pt x="52" y="200"/>
                </a:lnTo>
                <a:lnTo>
                  <a:pt x="148" y="234"/>
                </a:lnTo>
                <a:lnTo>
                  <a:pt x="148" y="234"/>
                </a:lnTo>
                <a:lnTo>
                  <a:pt x="152" y="234"/>
                </a:lnTo>
                <a:lnTo>
                  <a:pt x="152" y="234"/>
                </a:lnTo>
                <a:lnTo>
                  <a:pt x="154" y="234"/>
                </a:lnTo>
                <a:lnTo>
                  <a:pt x="198" y="214"/>
                </a:lnTo>
                <a:lnTo>
                  <a:pt x="198" y="214"/>
                </a:lnTo>
                <a:lnTo>
                  <a:pt x="200" y="220"/>
                </a:lnTo>
                <a:lnTo>
                  <a:pt x="206" y="224"/>
                </a:lnTo>
                <a:lnTo>
                  <a:pt x="214" y="228"/>
                </a:lnTo>
                <a:lnTo>
                  <a:pt x="222" y="232"/>
                </a:lnTo>
                <a:lnTo>
                  <a:pt x="246" y="236"/>
                </a:lnTo>
                <a:lnTo>
                  <a:pt x="272" y="238"/>
                </a:lnTo>
                <a:lnTo>
                  <a:pt x="272" y="238"/>
                </a:lnTo>
                <a:lnTo>
                  <a:pt x="300" y="236"/>
                </a:lnTo>
                <a:lnTo>
                  <a:pt x="314" y="234"/>
                </a:lnTo>
                <a:lnTo>
                  <a:pt x="324" y="230"/>
                </a:lnTo>
                <a:lnTo>
                  <a:pt x="334" y="226"/>
                </a:lnTo>
                <a:lnTo>
                  <a:pt x="340" y="220"/>
                </a:lnTo>
                <a:lnTo>
                  <a:pt x="344" y="216"/>
                </a:lnTo>
                <a:lnTo>
                  <a:pt x="346" y="210"/>
                </a:lnTo>
                <a:lnTo>
                  <a:pt x="346" y="196"/>
                </a:lnTo>
                <a:lnTo>
                  <a:pt x="346" y="196"/>
                </a:lnTo>
                <a:lnTo>
                  <a:pt x="346" y="200"/>
                </a:lnTo>
                <a:lnTo>
                  <a:pt x="344" y="204"/>
                </a:lnTo>
                <a:lnTo>
                  <a:pt x="334" y="210"/>
                </a:lnTo>
                <a:lnTo>
                  <a:pt x="334" y="210"/>
                </a:lnTo>
                <a:lnTo>
                  <a:pt x="322" y="216"/>
                </a:lnTo>
                <a:lnTo>
                  <a:pt x="308" y="220"/>
                </a:lnTo>
                <a:lnTo>
                  <a:pt x="290" y="222"/>
                </a:lnTo>
                <a:lnTo>
                  <a:pt x="272" y="224"/>
                </a:lnTo>
                <a:lnTo>
                  <a:pt x="272" y="224"/>
                </a:lnTo>
                <a:lnTo>
                  <a:pt x="252" y="222"/>
                </a:lnTo>
                <a:lnTo>
                  <a:pt x="236" y="220"/>
                </a:lnTo>
                <a:lnTo>
                  <a:pt x="220" y="216"/>
                </a:lnTo>
                <a:lnTo>
                  <a:pt x="210" y="210"/>
                </a:lnTo>
                <a:lnTo>
                  <a:pt x="210" y="210"/>
                </a:lnTo>
                <a:lnTo>
                  <a:pt x="208" y="210"/>
                </a:lnTo>
                <a:lnTo>
                  <a:pt x="208" y="210"/>
                </a:lnTo>
                <a:lnTo>
                  <a:pt x="200" y="204"/>
                </a:lnTo>
                <a:lnTo>
                  <a:pt x="198" y="198"/>
                </a:lnTo>
                <a:lnTo>
                  <a:pt x="198" y="198"/>
                </a:lnTo>
                <a:lnTo>
                  <a:pt x="196" y="196"/>
                </a:lnTo>
                <a:lnTo>
                  <a:pt x="196" y="198"/>
                </a:lnTo>
                <a:lnTo>
                  <a:pt x="152" y="218"/>
                </a:lnTo>
                <a:lnTo>
                  <a:pt x="72" y="192"/>
                </a:lnTo>
                <a:lnTo>
                  <a:pt x="50" y="184"/>
                </a:lnTo>
                <a:lnTo>
                  <a:pt x="28" y="176"/>
                </a:lnTo>
                <a:lnTo>
                  <a:pt x="52" y="166"/>
                </a:lnTo>
                <a:lnTo>
                  <a:pt x="150" y="200"/>
                </a:lnTo>
                <a:lnTo>
                  <a:pt x="150" y="200"/>
                </a:lnTo>
                <a:lnTo>
                  <a:pt x="152" y="200"/>
                </a:lnTo>
                <a:lnTo>
                  <a:pt x="152" y="200"/>
                </a:lnTo>
                <a:lnTo>
                  <a:pt x="156" y="200"/>
                </a:lnTo>
                <a:lnTo>
                  <a:pt x="198" y="180"/>
                </a:lnTo>
                <a:lnTo>
                  <a:pt x="198" y="180"/>
                </a:lnTo>
                <a:lnTo>
                  <a:pt x="202" y="184"/>
                </a:lnTo>
                <a:lnTo>
                  <a:pt x="208" y="188"/>
                </a:lnTo>
                <a:lnTo>
                  <a:pt x="224" y="196"/>
                </a:lnTo>
                <a:lnTo>
                  <a:pt x="246" y="200"/>
                </a:lnTo>
                <a:lnTo>
                  <a:pt x="272" y="202"/>
                </a:lnTo>
                <a:lnTo>
                  <a:pt x="272" y="202"/>
                </a:lnTo>
                <a:lnTo>
                  <a:pt x="296" y="200"/>
                </a:lnTo>
                <a:lnTo>
                  <a:pt x="318" y="196"/>
                </a:lnTo>
                <a:lnTo>
                  <a:pt x="334" y="190"/>
                </a:lnTo>
                <a:lnTo>
                  <a:pt x="340" y="186"/>
                </a:lnTo>
                <a:lnTo>
                  <a:pt x="344" y="180"/>
                </a:lnTo>
                <a:lnTo>
                  <a:pt x="370" y="168"/>
                </a:lnTo>
                <a:lnTo>
                  <a:pt x="370" y="168"/>
                </a:lnTo>
                <a:lnTo>
                  <a:pt x="374" y="166"/>
                </a:lnTo>
                <a:lnTo>
                  <a:pt x="374" y="162"/>
                </a:lnTo>
                <a:lnTo>
                  <a:pt x="374" y="162"/>
                </a:lnTo>
                <a:lnTo>
                  <a:pt x="374" y="156"/>
                </a:lnTo>
                <a:lnTo>
                  <a:pt x="370" y="154"/>
                </a:lnTo>
                <a:lnTo>
                  <a:pt x="346" y="146"/>
                </a:lnTo>
                <a:lnTo>
                  <a:pt x="372" y="134"/>
                </a:lnTo>
                <a:lnTo>
                  <a:pt x="372" y="134"/>
                </a:lnTo>
                <a:lnTo>
                  <a:pt x="374" y="130"/>
                </a:lnTo>
                <a:lnTo>
                  <a:pt x="376" y="126"/>
                </a:lnTo>
                <a:lnTo>
                  <a:pt x="376" y="126"/>
                </a:lnTo>
                <a:close/>
                <a:moveTo>
                  <a:pt x="202" y="78"/>
                </a:moveTo>
                <a:lnTo>
                  <a:pt x="202" y="78"/>
                </a:lnTo>
                <a:lnTo>
                  <a:pt x="214" y="84"/>
                </a:lnTo>
                <a:lnTo>
                  <a:pt x="230" y="90"/>
                </a:lnTo>
                <a:lnTo>
                  <a:pt x="248" y="94"/>
                </a:lnTo>
                <a:lnTo>
                  <a:pt x="272" y="96"/>
                </a:lnTo>
                <a:lnTo>
                  <a:pt x="272" y="96"/>
                </a:lnTo>
                <a:lnTo>
                  <a:pt x="294" y="94"/>
                </a:lnTo>
                <a:lnTo>
                  <a:pt x="314" y="90"/>
                </a:lnTo>
                <a:lnTo>
                  <a:pt x="330" y="84"/>
                </a:lnTo>
                <a:lnTo>
                  <a:pt x="342" y="78"/>
                </a:lnTo>
                <a:lnTo>
                  <a:pt x="342" y="78"/>
                </a:lnTo>
                <a:lnTo>
                  <a:pt x="346" y="82"/>
                </a:lnTo>
                <a:lnTo>
                  <a:pt x="346" y="88"/>
                </a:lnTo>
                <a:lnTo>
                  <a:pt x="346" y="88"/>
                </a:lnTo>
                <a:lnTo>
                  <a:pt x="346" y="92"/>
                </a:lnTo>
                <a:lnTo>
                  <a:pt x="344" y="96"/>
                </a:lnTo>
                <a:lnTo>
                  <a:pt x="334" y="104"/>
                </a:lnTo>
                <a:lnTo>
                  <a:pt x="334" y="104"/>
                </a:lnTo>
                <a:lnTo>
                  <a:pt x="322" y="108"/>
                </a:lnTo>
                <a:lnTo>
                  <a:pt x="308" y="112"/>
                </a:lnTo>
                <a:lnTo>
                  <a:pt x="290" y="116"/>
                </a:lnTo>
                <a:lnTo>
                  <a:pt x="272" y="116"/>
                </a:lnTo>
                <a:lnTo>
                  <a:pt x="272" y="116"/>
                </a:lnTo>
                <a:lnTo>
                  <a:pt x="254" y="116"/>
                </a:lnTo>
                <a:lnTo>
                  <a:pt x="238" y="114"/>
                </a:lnTo>
                <a:lnTo>
                  <a:pt x="226" y="110"/>
                </a:lnTo>
                <a:lnTo>
                  <a:pt x="214" y="106"/>
                </a:lnTo>
                <a:lnTo>
                  <a:pt x="214" y="106"/>
                </a:lnTo>
                <a:lnTo>
                  <a:pt x="214" y="106"/>
                </a:lnTo>
                <a:lnTo>
                  <a:pt x="210" y="104"/>
                </a:lnTo>
                <a:lnTo>
                  <a:pt x="210" y="104"/>
                </a:lnTo>
                <a:lnTo>
                  <a:pt x="200" y="96"/>
                </a:lnTo>
                <a:lnTo>
                  <a:pt x="198" y="92"/>
                </a:lnTo>
                <a:lnTo>
                  <a:pt x="196" y="88"/>
                </a:lnTo>
                <a:lnTo>
                  <a:pt x="196" y="88"/>
                </a:lnTo>
                <a:lnTo>
                  <a:pt x="198" y="82"/>
                </a:lnTo>
                <a:lnTo>
                  <a:pt x="202" y="78"/>
                </a:lnTo>
                <a:lnTo>
                  <a:pt x="202" y="78"/>
                </a:lnTo>
                <a:close/>
                <a:moveTo>
                  <a:pt x="202" y="114"/>
                </a:moveTo>
                <a:lnTo>
                  <a:pt x="202" y="114"/>
                </a:lnTo>
                <a:lnTo>
                  <a:pt x="214" y="120"/>
                </a:lnTo>
                <a:lnTo>
                  <a:pt x="230" y="126"/>
                </a:lnTo>
                <a:lnTo>
                  <a:pt x="248" y="130"/>
                </a:lnTo>
                <a:lnTo>
                  <a:pt x="272" y="130"/>
                </a:lnTo>
                <a:lnTo>
                  <a:pt x="272" y="130"/>
                </a:lnTo>
                <a:lnTo>
                  <a:pt x="294" y="130"/>
                </a:lnTo>
                <a:lnTo>
                  <a:pt x="314" y="126"/>
                </a:lnTo>
                <a:lnTo>
                  <a:pt x="330" y="120"/>
                </a:lnTo>
                <a:lnTo>
                  <a:pt x="342" y="114"/>
                </a:lnTo>
                <a:lnTo>
                  <a:pt x="342" y="114"/>
                </a:lnTo>
                <a:lnTo>
                  <a:pt x="346" y="118"/>
                </a:lnTo>
                <a:lnTo>
                  <a:pt x="346" y="124"/>
                </a:lnTo>
                <a:lnTo>
                  <a:pt x="346" y="124"/>
                </a:lnTo>
                <a:lnTo>
                  <a:pt x="346" y="128"/>
                </a:lnTo>
                <a:lnTo>
                  <a:pt x="346" y="128"/>
                </a:lnTo>
                <a:lnTo>
                  <a:pt x="342" y="132"/>
                </a:lnTo>
                <a:lnTo>
                  <a:pt x="342" y="132"/>
                </a:lnTo>
                <a:lnTo>
                  <a:pt x="340" y="134"/>
                </a:lnTo>
                <a:lnTo>
                  <a:pt x="340" y="134"/>
                </a:lnTo>
                <a:lnTo>
                  <a:pt x="338" y="136"/>
                </a:lnTo>
                <a:lnTo>
                  <a:pt x="338" y="136"/>
                </a:lnTo>
                <a:lnTo>
                  <a:pt x="334" y="140"/>
                </a:lnTo>
                <a:lnTo>
                  <a:pt x="334" y="140"/>
                </a:lnTo>
                <a:lnTo>
                  <a:pt x="322" y="144"/>
                </a:lnTo>
                <a:lnTo>
                  <a:pt x="308" y="148"/>
                </a:lnTo>
                <a:lnTo>
                  <a:pt x="290" y="150"/>
                </a:lnTo>
                <a:lnTo>
                  <a:pt x="272" y="152"/>
                </a:lnTo>
                <a:lnTo>
                  <a:pt x="272" y="152"/>
                </a:lnTo>
                <a:lnTo>
                  <a:pt x="254" y="152"/>
                </a:lnTo>
                <a:lnTo>
                  <a:pt x="238" y="148"/>
                </a:lnTo>
                <a:lnTo>
                  <a:pt x="226" y="146"/>
                </a:lnTo>
                <a:lnTo>
                  <a:pt x="214" y="142"/>
                </a:lnTo>
                <a:lnTo>
                  <a:pt x="214" y="142"/>
                </a:lnTo>
                <a:lnTo>
                  <a:pt x="214" y="142"/>
                </a:lnTo>
                <a:lnTo>
                  <a:pt x="210" y="140"/>
                </a:lnTo>
                <a:lnTo>
                  <a:pt x="210" y="140"/>
                </a:lnTo>
                <a:lnTo>
                  <a:pt x="200" y="132"/>
                </a:lnTo>
                <a:lnTo>
                  <a:pt x="198" y="128"/>
                </a:lnTo>
                <a:lnTo>
                  <a:pt x="196" y="124"/>
                </a:lnTo>
                <a:lnTo>
                  <a:pt x="196" y="124"/>
                </a:lnTo>
                <a:lnTo>
                  <a:pt x="198" y="118"/>
                </a:lnTo>
                <a:lnTo>
                  <a:pt x="202" y="114"/>
                </a:lnTo>
                <a:lnTo>
                  <a:pt x="202" y="114"/>
                </a:lnTo>
                <a:close/>
                <a:moveTo>
                  <a:pt x="162" y="144"/>
                </a:moveTo>
                <a:lnTo>
                  <a:pt x="162" y="144"/>
                </a:lnTo>
                <a:lnTo>
                  <a:pt x="150" y="150"/>
                </a:lnTo>
                <a:lnTo>
                  <a:pt x="134" y="150"/>
                </a:lnTo>
                <a:lnTo>
                  <a:pt x="134" y="150"/>
                </a:lnTo>
                <a:lnTo>
                  <a:pt x="116" y="150"/>
                </a:lnTo>
                <a:lnTo>
                  <a:pt x="104" y="144"/>
                </a:lnTo>
                <a:lnTo>
                  <a:pt x="104" y="144"/>
                </a:lnTo>
                <a:lnTo>
                  <a:pt x="100" y="142"/>
                </a:lnTo>
                <a:lnTo>
                  <a:pt x="98" y="138"/>
                </a:lnTo>
                <a:lnTo>
                  <a:pt x="98" y="138"/>
                </a:lnTo>
                <a:lnTo>
                  <a:pt x="100" y="136"/>
                </a:lnTo>
                <a:lnTo>
                  <a:pt x="102" y="132"/>
                </a:lnTo>
                <a:lnTo>
                  <a:pt x="110" y="128"/>
                </a:lnTo>
                <a:lnTo>
                  <a:pt x="120" y="126"/>
                </a:lnTo>
                <a:lnTo>
                  <a:pt x="134" y="124"/>
                </a:lnTo>
                <a:lnTo>
                  <a:pt x="134" y="124"/>
                </a:lnTo>
                <a:lnTo>
                  <a:pt x="148" y="126"/>
                </a:lnTo>
                <a:lnTo>
                  <a:pt x="158" y="128"/>
                </a:lnTo>
                <a:lnTo>
                  <a:pt x="166" y="132"/>
                </a:lnTo>
                <a:lnTo>
                  <a:pt x="168" y="136"/>
                </a:lnTo>
                <a:lnTo>
                  <a:pt x="168" y="138"/>
                </a:lnTo>
                <a:lnTo>
                  <a:pt x="168" y="138"/>
                </a:lnTo>
                <a:lnTo>
                  <a:pt x="166" y="142"/>
                </a:lnTo>
                <a:lnTo>
                  <a:pt x="162" y="144"/>
                </a:lnTo>
                <a:lnTo>
                  <a:pt x="162" y="144"/>
                </a:lnTo>
                <a:close/>
                <a:moveTo>
                  <a:pt x="346" y="160"/>
                </a:moveTo>
                <a:lnTo>
                  <a:pt x="346" y="160"/>
                </a:lnTo>
                <a:lnTo>
                  <a:pt x="346" y="162"/>
                </a:lnTo>
                <a:lnTo>
                  <a:pt x="346" y="162"/>
                </a:lnTo>
                <a:lnTo>
                  <a:pt x="346" y="162"/>
                </a:lnTo>
                <a:lnTo>
                  <a:pt x="346" y="162"/>
                </a:lnTo>
                <a:lnTo>
                  <a:pt x="346" y="162"/>
                </a:lnTo>
                <a:lnTo>
                  <a:pt x="346" y="162"/>
                </a:lnTo>
                <a:lnTo>
                  <a:pt x="344" y="166"/>
                </a:lnTo>
                <a:lnTo>
                  <a:pt x="344" y="166"/>
                </a:lnTo>
                <a:lnTo>
                  <a:pt x="344" y="166"/>
                </a:lnTo>
                <a:lnTo>
                  <a:pt x="344" y="166"/>
                </a:lnTo>
                <a:lnTo>
                  <a:pt x="342" y="168"/>
                </a:lnTo>
                <a:lnTo>
                  <a:pt x="342" y="168"/>
                </a:lnTo>
                <a:lnTo>
                  <a:pt x="340" y="170"/>
                </a:lnTo>
                <a:lnTo>
                  <a:pt x="340" y="170"/>
                </a:lnTo>
                <a:lnTo>
                  <a:pt x="338" y="172"/>
                </a:lnTo>
                <a:lnTo>
                  <a:pt x="338" y="172"/>
                </a:lnTo>
                <a:lnTo>
                  <a:pt x="334" y="174"/>
                </a:lnTo>
                <a:lnTo>
                  <a:pt x="334" y="174"/>
                </a:lnTo>
                <a:lnTo>
                  <a:pt x="322" y="180"/>
                </a:lnTo>
                <a:lnTo>
                  <a:pt x="308" y="184"/>
                </a:lnTo>
                <a:lnTo>
                  <a:pt x="290" y="186"/>
                </a:lnTo>
                <a:lnTo>
                  <a:pt x="272" y="188"/>
                </a:lnTo>
                <a:lnTo>
                  <a:pt x="272" y="188"/>
                </a:lnTo>
                <a:lnTo>
                  <a:pt x="252" y="186"/>
                </a:lnTo>
                <a:lnTo>
                  <a:pt x="236" y="184"/>
                </a:lnTo>
                <a:lnTo>
                  <a:pt x="220" y="180"/>
                </a:lnTo>
                <a:lnTo>
                  <a:pt x="210" y="174"/>
                </a:lnTo>
                <a:lnTo>
                  <a:pt x="210" y="174"/>
                </a:lnTo>
                <a:lnTo>
                  <a:pt x="208" y="174"/>
                </a:lnTo>
                <a:lnTo>
                  <a:pt x="208" y="174"/>
                </a:lnTo>
                <a:lnTo>
                  <a:pt x="208" y="174"/>
                </a:lnTo>
                <a:lnTo>
                  <a:pt x="200" y="168"/>
                </a:lnTo>
                <a:lnTo>
                  <a:pt x="200" y="168"/>
                </a:lnTo>
                <a:lnTo>
                  <a:pt x="200" y="166"/>
                </a:lnTo>
                <a:lnTo>
                  <a:pt x="200" y="166"/>
                </a:lnTo>
                <a:lnTo>
                  <a:pt x="198" y="164"/>
                </a:lnTo>
                <a:lnTo>
                  <a:pt x="198" y="164"/>
                </a:lnTo>
                <a:lnTo>
                  <a:pt x="196" y="160"/>
                </a:lnTo>
                <a:lnTo>
                  <a:pt x="196" y="160"/>
                </a:lnTo>
                <a:lnTo>
                  <a:pt x="198" y="154"/>
                </a:lnTo>
                <a:lnTo>
                  <a:pt x="202" y="148"/>
                </a:lnTo>
                <a:lnTo>
                  <a:pt x="202" y="148"/>
                </a:lnTo>
                <a:lnTo>
                  <a:pt x="214" y="156"/>
                </a:lnTo>
                <a:lnTo>
                  <a:pt x="230" y="162"/>
                </a:lnTo>
                <a:lnTo>
                  <a:pt x="248" y="166"/>
                </a:lnTo>
                <a:lnTo>
                  <a:pt x="272" y="166"/>
                </a:lnTo>
                <a:lnTo>
                  <a:pt x="272" y="166"/>
                </a:lnTo>
                <a:lnTo>
                  <a:pt x="294" y="166"/>
                </a:lnTo>
                <a:lnTo>
                  <a:pt x="314" y="162"/>
                </a:lnTo>
                <a:lnTo>
                  <a:pt x="330" y="156"/>
                </a:lnTo>
                <a:lnTo>
                  <a:pt x="342" y="148"/>
                </a:lnTo>
                <a:lnTo>
                  <a:pt x="342" y="148"/>
                </a:lnTo>
                <a:lnTo>
                  <a:pt x="346" y="154"/>
                </a:lnTo>
                <a:lnTo>
                  <a:pt x="346" y="160"/>
                </a:lnTo>
                <a:lnTo>
                  <a:pt x="346" y="160"/>
                </a:lnTo>
                <a:close/>
                <a:moveTo>
                  <a:pt x="346" y="128"/>
                </a:moveTo>
                <a:lnTo>
                  <a:pt x="346" y="128"/>
                </a:lnTo>
                <a:lnTo>
                  <a:pt x="348" y="128"/>
                </a:lnTo>
                <a:lnTo>
                  <a:pt x="346" y="128"/>
                </a:lnTo>
                <a:close/>
                <a:moveTo>
                  <a:pt x="196" y="28"/>
                </a:moveTo>
                <a:lnTo>
                  <a:pt x="196" y="28"/>
                </a:lnTo>
                <a:lnTo>
                  <a:pt x="198" y="24"/>
                </a:lnTo>
                <a:lnTo>
                  <a:pt x="202" y="18"/>
                </a:lnTo>
                <a:lnTo>
                  <a:pt x="210" y="14"/>
                </a:lnTo>
                <a:lnTo>
                  <a:pt x="218" y="8"/>
                </a:lnTo>
                <a:lnTo>
                  <a:pt x="230" y="6"/>
                </a:lnTo>
                <a:lnTo>
                  <a:pt x="242" y="2"/>
                </a:lnTo>
                <a:lnTo>
                  <a:pt x="272" y="0"/>
                </a:lnTo>
                <a:lnTo>
                  <a:pt x="272" y="0"/>
                </a:lnTo>
                <a:lnTo>
                  <a:pt x="300" y="2"/>
                </a:lnTo>
                <a:lnTo>
                  <a:pt x="314" y="6"/>
                </a:lnTo>
                <a:lnTo>
                  <a:pt x="324" y="8"/>
                </a:lnTo>
                <a:lnTo>
                  <a:pt x="334" y="14"/>
                </a:lnTo>
                <a:lnTo>
                  <a:pt x="340" y="18"/>
                </a:lnTo>
                <a:lnTo>
                  <a:pt x="344" y="24"/>
                </a:lnTo>
                <a:lnTo>
                  <a:pt x="346" y="28"/>
                </a:lnTo>
                <a:lnTo>
                  <a:pt x="346" y="28"/>
                </a:lnTo>
                <a:lnTo>
                  <a:pt x="346" y="34"/>
                </a:lnTo>
                <a:lnTo>
                  <a:pt x="344" y="38"/>
                </a:lnTo>
                <a:lnTo>
                  <a:pt x="334" y="44"/>
                </a:lnTo>
                <a:lnTo>
                  <a:pt x="334" y="44"/>
                </a:lnTo>
                <a:lnTo>
                  <a:pt x="322" y="50"/>
                </a:lnTo>
                <a:lnTo>
                  <a:pt x="308" y="54"/>
                </a:lnTo>
                <a:lnTo>
                  <a:pt x="290" y="56"/>
                </a:lnTo>
                <a:lnTo>
                  <a:pt x="272" y="58"/>
                </a:lnTo>
                <a:lnTo>
                  <a:pt x="272" y="58"/>
                </a:lnTo>
                <a:lnTo>
                  <a:pt x="252" y="56"/>
                </a:lnTo>
                <a:lnTo>
                  <a:pt x="236" y="54"/>
                </a:lnTo>
                <a:lnTo>
                  <a:pt x="220" y="50"/>
                </a:lnTo>
                <a:lnTo>
                  <a:pt x="210" y="44"/>
                </a:lnTo>
                <a:lnTo>
                  <a:pt x="210" y="44"/>
                </a:lnTo>
                <a:lnTo>
                  <a:pt x="200" y="38"/>
                </a:lnTo>
                <a:lnTo>
                  <a:pt x="198" y="34"/>
                </a:lnTo>
                <a:lnTo>
                  <a:pt x="196" y="28"/>
                </a:lnTo>
                <a:lnTo>
                  <a:pt x="196" y="2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78506" y="2428197"/>
            <a:ext cx="1795700" cy="33855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2000" b="1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</a:defRPr>
            </a:lvl1pPr>
          </a:lstStyle>
          <a:p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</a:rPr>
              <a:t>610,3 mln di euro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293" y="5731975"/>
            <a:ext cx="1020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L’obiettivo operativo 2.5 ha garantito il recupero di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59 beni confiscati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per oltre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47 milioni di euro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 di spesa.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047086" y="276455"/>
            <a:ext cx="4717497" cy="2255729"/>
            <a:chOff x="3238267" y="1655513"/>
            <a:chExt cx="4491357" cy="183071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5339240" y="1863313"/>
              <a:ext cx="2390384" cy="1457702"/>
            </a:xfrm>
            <a:custGeom>
              <a:avLst/>
              <a:gdLst>
                <a:gd name="T0" fmla="*/ 1962 w 1964"/>
                <a:gd name="T1" fmla="*/ 394 h 1206"/>
                <a:gd name="T2" fmla="*/ 1960 w 1964"/>
                <a:gd name="T3" fmla="*/ 384 h 1206"/>
                <a:gd name="T4" fmla="*/ 1954 w 1964"/>
                <a:gd name="T5" fmla="*/ 368 h 1206"/>
                <a:gd name="T6" fmla="*/ 1948 w 1964"/>
                <a:gd name="T7" fmla="*/ 362 h 1206"/>
                <a:gd name="T8" fmla="*/ 1932 w 1964"/>
                <a:gd name="T9" fmla="*/ 350 h 1206"/>
                <a:gd name="T10" fmla="*/ 1912 w 1964"/>
                <a:gd name="T11" fmla="*/ 346 h 1206"/>
                <a:gd name="T12" fmla="*/ 1894 w 1964"/>
                <a:gd name="T13" fmla="*/ 350 h 1206"/>
                <a:gd name="T14" fmla="*/ 1876 w 1964"/>
                <a:gd name="T15" fmla="*/ 360 h 1206"/>
                <a:gd name="T16" fmla="*/ 1738 w 1964"/>
                <a:gd name="T17" fmla="*/ 410 h 1206"/>
                <a:gd name="T18" fmla="*/ 1444 w 1964"/>
                <a:gd name="T19" fmla="*/ 116 h 1206"/>
                <a:gd name="T20" fmla="*/ 1402 w 1964"/>
                <a:gd name="T21" fmla="*/ 76 h 1206"/>
                <a:gd name="T22" fmla="*/ 1356 w 1964"/>
                <a:gd name="T23" fmla="*/ 40 h 1206"/>
                <a:gd name="T24" fmla="*/ 1310 w 1964"/>
                <a:gd name="T25" fmla="*/ 14 h 1206"/>
                <a:gd name="T26" fmla="*/ 1276 w 1964"/>
                <a:gd name="T27" fmla="*/ 4 h 1206"/>
                <a:gd name="T28" fmla="*/ 1264 w 1964"/>
                <a:gd name="T29" fmla="*/ 4 h 1206"/>
                <a:gd name="T30" fmla="*/ 334 w 1964"/>
                <a:gd name="T31" fmla="*/ 0 h 1206"/>
                <a:gd name="T32" fmla="*/ 138 w 1964"/>
                <a:gd name="T33" fmla="*/ 2 h 1206"/>
                <a:gd name="T34" fmla="*/ 114 w 1964"/>
                <a:gd name="T35" fmla="*/ 4 h 1206"/>
                <a:gd name="T36" fmla="*/ 74 w 1964"/>
                <a:gd name="T37" fmla="*/ 12 h 1206"/>
                <a:gd name="T38" fmla="*/ 42 w 1964"/>
                <a:gd name="T39" fmla="*/ 26 h 1206"/>
                <a:gd name="T40" fmla="*/ 0 w 1964"/>
                <a:gd name="T41" fmla="*/ 52 h 1206"/>
                <a:gd name="T42" fmla="*/ 16 w 1964"/>
                <a:gd name="T43" fmla="*/ 44 h 1206"/>
                <a:gd name="T44" fmla="*/ 54 w 1964"/>
                <a:gd name="T45" fmla="*/ 30 h 1206"/>
                <a:gd name="T46" fmla="*/ 92 w 1964"/>
                <a:gd name="T47" fmla="*/ 26 h 1206"/>
                <a:gd name="T48" fmla="*/ 132 w 1964"/>
                <a:gd name="T49" fmla="*/ 28 h 1206"/>
                <a:gd name="T50" fmla="*/ 172 w 1964"/>
                <a:gd name="T51" fmla="*/ 38 h 1206"/>
                <a:gd name="T52" fmla="*/ 214 w 1964"/>
                <a:gd name="T53" fmla="*/ 54 h 1206"/>
                <a:gd name="T54" fmla="*/ 256 w 1964"/>
                <a:gd name="T55" fmla="*/ 80 h 1206"/>
                <a:gd name="T56" fmla="*/ 298 w 1964"/>
                <a:gd name="T57" fmla="*/ 112 h 1206"/>
                <a:gd name="T58" fmla="*/ 1212 w 1964"/>
                <a:gd name="T59" fmla="*/ 1026 h 1206"/>
                <a:gd name="T60" fmla="*/ 1120 w 1964"/>
                <a:gd name="T61" fmla="*/ 1118 h 1206"/>
                <a:gd name="T62" fmla="*/ 1108 w 1964"/>
                <a:gd name="T63" fmla="*/ 1136 h 1206"/>
                <a:gd name="T64" fmla="*/ 1104 w 1964"/>
                <a:gd name="T65" fmla="*/ 1154 h 1206"/>
                <a:gd name="T66" fmla="*/ 1108 w 1964"/>
                <a:gd name="T67" fmla="*/ 1174 h 1206"/>
                <a:gd name="T68" fmla="*/ 1118 w 1964"/>
                <a:gd name="T69" fmla="*/ 1190 h 1206"/>
                <a:gd name="T70" fmla="*/ 1126 w 1964"/>
                <a:gd name="T71" fmla="*/ 1194 h 1206"/>
                <a:gd name="T72" fmla="*/ 1142 w 1964"/>
                <a:gd name="T73" fmla="*/ 1202 h 1206"/>
                <a:gd name="T74" fmla="*/ 1874 w 1964"/>
                <a:gd name="T75" fmla="*/ 1206 h 1206"/>
                <a:gd name="T76" fmla="*/ 1892 w 1964"/>
                <a:gd name="T77" fmla="*/ 1206 h 1206"/>
                <a:gd name="T78" fmla="*/ 1926 w 1964"/>
                <a:gd name="T79" fmla="*/ 1194 h 1206"/>
                <a:gd name="T80" fmla="*/ 1940 w 1964"/>
                <a:gd name="T81" fmla="*/ 1182 h 1206"/>
                <a:gd name="T82" fmla="*/ 1960 w 1964"/>
                <a:gd name="T83" fmla="*/ 1152 h 1206"/>
                <a:gd name="T84" fmla="*/ 1964 w 1964"/>
                <a:gd name="T85" fmla="*/ 1116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4" h="1206">
                  <a:moveTo>
                    <a:pt x="1964" y="1116"/>
                  </a:moveTo>
                  <a:lnTo>
                    <a:pt x="1962" y="394"/>
                  </a:lnTo>
                  <a:lnTo>
                    <a:pt x="1962" y="394"/>
                  </a:lnTo>
                  <a:lnTo>
                    <a:pt x="1960" y="384"/>
                  </a:lnTo>
                  <a:lnTo>
                    <a:pt x="1958" y="376"/>
                  </a:lnTo>
                  <a:lnTo>
                    <a:pt x="1954" y="368"/>
                  </a:lnTo>
                  <a:lnTo>
                    <a:pt x="1948" y="362"/>
                  </a:lnTo>
                  <a:lnTo>
                    <a:pt x="1948" y="362"/>
                  </a:lnTo>
                  <a:lnTo>
                    <a:pt x="1940" y="354"/>
                  </a:lnTo>
                  <a:lnTo>
                    <a:pt x="1932" y="350"/>
                  </a:lnTo>
                  <a:lnTo>
                    <a:pt x="1922" y="348"/>
                  </a:lnTo>
                  <a:lnTo>
                    <a:pt x="1912" y="346"/>
                  </a:lnTo>
                  <a:lnTo>
                    <a:pt x="1904" y="348"/>
                  </a:lnTo>
                  <a:lnTo>
                    <a:pt x="1894" y="350"/>
                  </a:lnTo>
                  <a:lnTo>
                    <a:pt x="1884" y="354"/>
                  </a:lnTo>
                  <a:lnTo>
                    <a:pt x="1876" y="360"/>
                  </a:lnTo>
                  <a:lnTo>
                    <a:pt x="1782" y="456"/>
                  </a:lnTo>
                  <a:lnTo>
                    <a:pt x="1738" y="410"/>
                  </a:lnTo>
                  <a:lnTo>
                    <a:pt x="1738" y="410"/>
                  </a:lnTo>
                  <a:lnTo>
                    <a:pt x="1444" y="116"/>
                  </a:lnTo>
                  <a:lnTo>
                    <a:pt x="1444" y="116"/>
                  </a:lnTo>
                  <a:lnTo>
                    <a:pt x="1402" y="76"/>
                  </a:lnTo>
                  <a:lnTo>
                    <a:pt x="1380" y="58"/>
                  </a:lnTo>
                  <a:lnTo>
                    <a:pt x="1356" y="40"/>
                  </a:lnTo>
                  <a:lnTo>
                    <a:pt x="1332" y="26"/>
                  </a:lnTo>
                  <a:lnTo>
                    <a:pt x="1310" y="14"/>
                  </a:lnTo>
                  <a:lnTo>
                    <a:pt x="1286" y="6"/>
                  </a:lnTo>
                  <a:lnTo>
                    <a:pt x="1276" y="4"/>
                  </a:lnTo>
                  <a:lnTo>
                    <a:pt x="1264" y="4"/>
                  </a:lnTo>
                  <a:lnTo>
                    <a:pt x="1264" y="4"/>
                  </a:lnTo>
                  <a:lnTo>
                    <a:pt x="716" y="2"/>
                  </a:lnTo>
                  <a:lnTo>
                    <a:pt x="334" y="0"/>
                  </a:lnTo>
                  <a:lnTo>
                    <a:pt x="200" y="0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14" y="4"/>
                  </a:lnTo>
                  <a:lnTo>
                    <a:pt x="92" y="8"/>
                  </a:lnTo>
                  <a:lnTo>
                    <a:pt x="74" y="12"/>
                  </a:lnTo>
                  <a:lnTo>
                    <a:pt x="58" y="18"/>
                  </a:lnTo>
                  <a:lnTo>
                    <a:pt x="42" y="26"/>
                  </a:lnTo>
                  <a:lnTo>
                    <a:pt x="28" y="3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6" y="44"/>
                  </a:lnTo>
                  <a:lnTo>
                    <a:pt x="36" y="36"/>
                  </a:lnTo>
                  <a:lnTo>
                    <a:pt x="54" y="30"/>
                  </a:lnTo>
                  <a:lnTo>
                    <a:pt x="74" y="28"/>
                  </a:lnTo>
                  <a:lnTo>
                    <a:pt x="92" y="26"/>
                  </a:lnTo>
                  <a:lnTo>
                    <a:pt x="112" y="26"/>
                  </a:lnTo>
                  <a:lnTo>
                    <a:pt x="132" y="28"/>
                  </a:lnTo>
                  <a:lnTo>
                    <a:pt x="152" y="32"/>
                  </a:lnTo>
                  <a:lnTo>
                    <a:pt x="172" y="38"/>
                  </a:lnTo>
                  <a:lnTo>
                    <a:pt x="194" y="44"/>
                  </a:lnTo>
                  <a:lnTo>
                    <a:pt x="214" y="54"/>
                  </a:lnTo>
                  <a:lnTo>
                    <a:pt x="234" y="66"/>
                  </a:lnTo>
                  <a:lnTo>
                    <a:pt x="256" y="80"/>
                  </a:lnTo>
                  <a:lnTo>
                    <a:pt x="276" y="94"/>
                  </a:lnTo>
                  <a:lnTo>
                    <a:pt x="298" y="112"/>
                  </a:lnTo>
                  <a:lnTo>
                    <a:pt x="318" y="132"/>
                  </a:lnTo>
                  <a:lnTo>
                    <a:pt x="1212" y="1026"/>
                  </a:lnTo>
                  <a:lnTo>
                    <a:pt x="1120" y="1118"/>
                  </a:lnTo>
                  <a:lnTo>
                    <a:pt x="1120" y="1118"/>
                  </a:lnTo>
                  <a:lnTo>
                    <a:pt x="1114" y="1126"/>
                  </a:lnTo>
                  <a:lnTo>
                    <a:pt x="1108" y="1136"/>
                  </a:lnTo>
                  <a:lnTo>
                    <a:pt x="1106" y="1146"/>
                  </a:lnTo>
                  <a:lnTo>
                    <a:pt x="1104" y="1154"/>
                  </a:lnTo>
                  <a:lnTo>
                    <a:pt x="1106" y="1164"/>
                  </a:lnTo>
                  <a:lnTo>
                    <a:pt x="1108" y="1174"/>
                  </a:lnTo>
                  <a:lnTo>
                    <a:pt x="1112" y="1182"/>
                  </a:lnTo>
                  <a:lnTo>
                    <a:pt x="1118" y="1190"/>
                  </a:lnTo>
                  <a:lnTo>
                    <a:pt x="1118" y="1190"/>
                  </a:lnTo>
                  <a:lnTo>
                    <a:pt x="1126" y="1194"/>
                  </a:lnTo>
                  <a:lnTo>
                    <a:pt x="1134" y="1200"/>
                  </a:lnTo>
                  <a:lnTo>
                    <a:pt x="1142" y="1202"/>
                  </a:lnTo>
                  <a:lnTo>
                    <a:pt x="1152" y="1204"/>
                  </a:lnTo>
                  <a:lnTo>
                    <a:pt x="1874" y="1206"/>
                  </a:lnTo>
                  <a:lnTo>
                    <a:pt x="1874" y="1206"/>
                  </a:lnTo>
                  <a:lnTo>
                    <a:pt x="1892" y="1206"/>
                  </a:lnTo>
                  <a:lnTo>
                    <a:pt x="1910" y="1202"/>
                  </a:lnTo>
                  <a:lnTo>
                    <a:pt x="1926" y="1194"/>
                  </a:lnTo>
                  <a:lnTo>
                    <a:pt x="1940" y="1182"/>
                  </a:lnTo>
                  <a:lnTo>
                    <a:pt x="1940" y="1182"/>
                  </a:lnTo>
                  <a:lnTo>
                    <a:pt x="1952" y="1168"/>
                  </a:lnTo>
                  <a:lnTo>
                    <a:pt x="1960" y="1152"/>
                  </a:lnTo>
                  <a:lnTo>
                    <a:pt x="1964" y="1134"/>
                  </a:lnTo>
                  <a:lnTo>
                    <a:pt x="1964" y="1116"/>
                  </a:lnTo>
                  <a:lnTo>
                    <a:pt x="1964" y="11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Garamond" panose="02020404030301010803" pitchFamily="18" charset="0"/>
              </a:endParaRPr>
            </a:p>
          </p:txBody>
        </p:sp>
        <p:sp>
          <p:nvSpPr>
            <p:cNvPr id="23" name="Freeform 31"/>
            <p:cNvSpPr>
              <a:spLocks/>
            </p:cNvSpPr>
            <p:nvPr/>
          </p:nvSpPr>
          <p:spPr bwMode="auto">
            <a:xfrm flipH="1">
              <a:off x="3238267" y="1863312"/>
              <a:ext cx="2390384" cy="1467822"/>
            </a:xfrm>
            <a:custGeom>
              <a:avLst/>
              <a:gdLst>
                <a:gd name="T0" fmla="*/ 1962 w 1964"/>
                <a:gd name="T1" fmla="*/ 394 h 1206"/>
                <a:gd name="T2" fmla="*/ 1960 w 1964"/>
                <a:gd name="T3" fmla="*/ 384 h 1206"/>
                <a:gd name="T4" fmla="*/ 1954 w 1964"/>
                <a:gd name="T5" fmla="*/ 368 h 1206"/>
                <a:gd name="T6" fmla="*/ 1948 w 1964"/>
                <a:gd name="T7" fmla="*/ 362 h 1206"/>
                <a:gd name="T8" fmla="*/ 1932 w 1964"/>
                <a:gd name="T9" fmla="*/ 350 h 1206"/>
                <a:gd name="T10" fmla="*/ 1912 w 1964"/>
                <a:gd name="T11" fmla="*/ 346 h 1206"/>
                <a:gd name="T12" fmla="*/ 1894 w 1964"/>
                <a:gd name="T13" fmla="*/ 350 h 1206"/>
                <a:gd name="T14" fmla="*/ 1876 w 1964"/>
                <a:gd name="T15" fmla="*/ 360 h 1206"/>
                <a:gd name="T16" fmla="*/ 1738 w 1964"/>
                <a:gd name="T17" fmla="*/ 410 h 1206"/>
                <a:gd name="T18" fmla="*/ 1444 w 1964"/>
                <a:gd name="T19" fmla="*/ 116 h 1206"/>
                <a:gd name="T20" fmla="*/ 1402 w 1964"/>
                <a:gd name="T21" fmla="*/ 76 h 1206"/>
                <a:gd name="T22" fmla="*/ 1356 w 1964"/>
                <a:gd name="T23" fmla="*/ 40 h 1206"/>
                <a:gd name="T24" fmla="*/ 1310 w 1964"/>
                <a:gd name="T25" fmla="*/ 14 h 1206"/>
                <a:gd name="T26" fmla="*/ 1276 w 1964"/>
                <a:gd name="T27" fmla="*/ 4 h 1206"/>
                <a:gd name="T28" fmla="*/ 1264 w 1964"/>
                <a:gd name="T29" fmla="*/ 4 h 1206"/>
                <a:gd name="T30" fmla="*/ 334 w 1964"/>
                <a:gd name="T31" fmla="*/ 0 h 1206"/>
                <a:gd name="T32" fmla="*/ 138 w 1964"/>
                <a:gd name="T33" fmla="*/ 2 h 1206"/>
                <a:gd name="T34" fmla="*/ 114 w 1964"/>
                <a:gd name="T35" fmla="*/ 4 h 1206"/>
                <a:gd name="T36" fmla="*/ 74 w 1964"/>
                <a:gd name="T37" fmla="*/ 12 h 1206"/>
                <a:gd name="T38" fmla="*/ 42 w 1964"/>
                <a:gd name="T39" fmla="*/ 26 h 1206"/>
                <a:gd name="T40" fmla="*/ 0 w 1964"/>
                <a:gd name="T41" fmla="*/ 52 h 1206"/>
                <a:gd name="T42" fmla="*/ 16 w 1964"/>
                <a:gd name="T43" fmla="*/ 44 h 1206"/>
                <a:gd name="T44" fmla="*/ 54 w 1964"/>
                <a:gd name="T45" fmla="*/ 30 h 1206"/>
                <a:gd name="T46" fmla="*/ 92 w 1964"/>
                <a:gd name="T47" fmla="*/ 26 h 1206"/>
                <a:gd name="T48" fmla="*/ 132 w 1964"/>
                <a:gd name="T49" fmla="*/ 28 h 1206"/>
                <a:gd name="T50" fmla="*/ 172 w 1964"/>
                <a:gd name="T51" fmla="*/ 38 h 1206"/>
                <a:gd name="T52" fmla="*/ 214 w 1964"/>
                <a:gd name="T53" fmla="*/ 54 h 1206"/>
                <a:gd name="T54" fmla="*/ 256 w 1964"/>
                <a:gd name="T55" fmla="*/ 80 h 1206"/>
                <a:gd name="T56" fmla="*/ 298 w 1964"/>
                <a:gd name="T57" fmla="*/ 112 h 1206"/>
                <a:gd name="T58" fmla="*/ 1212 w 1964"/>
                <a:gd name="T59" fmla="*/ 1026 h 1206"/>
                <a:gd name="T60" fmla="*/ 1120 w 1964"/>
                <a:gd name="T61" fmla="*/ 1118 h 1206"/>
                <a:gd name="T62" fmla="*/ 1108 w 1964"/>
                <a:gd name="T63" fmla="*/ 1136 h 1206"/>
                <a:gd name="T64" fmla="*/ 1104 w 1964"/>
                <a:gd name="T65" fmla="*/ 1154 h 1206"/>
                <a:gd name="T66" fmla="*/ 1108 w 1964"/>
                <a:gd name="T67" fmla="*/ 1174 h 1206"/>
                <a:gd name="T68" fmla="*/ 1118 w 1964"/>
                <a:gd name="T69" fmla="*/ 1190 h 1206"/>
                <a:gd name="T70" fmla="*/ 1126 w 1964"/>
                <a:gd name="T71" fmla="*/ 1194 h 1206"/>
                <a:gd name="T72" fmla="*/ 1142 w 1964"/>
                <a:gd name="T73" fmla="*/ 1202 h 1206"/>
                <a:gd name="T74" fmla="*/ 1874 w 1964"/>
                <a:gd name="T75" fmla="*/ 1206 h 1206"/>
                <a:gd name="T76" fmla="*/ 1892 w 1964"/>
                <a:gd name="T77" fmla="*/ 1206 h 1206"/>
                <a:gd name="T78" fmla="*/ 1926 w 1964"/>
                <a:gd name="T79" fmla="*/ 1194 h 1206"/>
                <a:gd name="T80" fmla="*/ 1940 w 1964"/>
                <a:gd name="T81" fmla="*/ 1182 h 1206"/>
                <a:gd name="T82" fmla="*/ 1960 w 1964"/>
                <a:gd name="T83" fmla="*/ 1152 h 1206"/>
                <a:gd name="T84" fmla="*/ 1964 w 1964"/>
                <a:gd name="T85" fmla="*/ 1116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4" h="1206">
                  <a:moveTo>
                    <a:pt x="1964" y="1116"/>
                  </a:moveTo>
                  <a:lnTo>
                    <a:pt x="1962" y="394"/>
                  </a:lnTo>
                  <a:lnTo>
                    <a:pt x="1962" y="394"/>
                  </a:lnTo>
                  <a:lnTo>
                    <a:pt x="1960" y="384"/>
                  </a:lnTo>
                  <a:lnTo>
                    <a:pt x="1958" y="376"/>
                  </a:lnTo>
                  <a:lnTo>
                    <a:pt x="1954" y="368"/>
                  </a:lnTo>
                  <a:lnTo>
                    <a:pt x="1948" y="362"/>
                  </a:lnTo>
                  <a:lnTo>
                    <a:pt x="1948" y="362"/>
                  </a:lnTo>
                  <a:lnTo>
                    <a:pt x="1940" y="354"/>
                  </a:lnTo>
                  <a:lnTo>
                    <a:pt x="1932" y="350"/>
                  </a:lnTo>
                  <a:lnTo>
                    <a:pt x="1922" y="348"/>
                  </a:lnTo>
                  <a:lnTo>
                    <a:pt x="1912" y="346"/>
                  </a:lnTo>
                  <a:lnTo>
                    <a:pt x="1904" y="348"/>
                  </a:lnTo>
                  <a:lnTo>
                    <a:pt x="1894" y="350"/>
                  </a:lnTo>
                  <a:lnTo>
                    <a:pt x="1884" y="354"/>
                  </a:lnTo>
                  <a:lnTo>
                    <a:pt x="1876" y="360"/>
                  </a:lnTo>
                  <a:lnTo>
                    <a:pt x="1782" y="456"/>
                  </a:lnTo>
                  <a:lnTo>
                    <a:pt x="1738" y="410"/>
                  </a:lnTo>
                  <a:lnTo>
                    <a:pt x="1738" y="410"/>
                  </a:lnTo>
                  <a:lnTo>
                    <a:pt x="1444" y="116"/>
                  </a:lnTo>
                  <a:lnTo>
                    <a:pt x="1444" y="116"/>
                  </a:lnTo>
                  <a:lnTo>
                    <a:pt x="1402" y="76"/>
                  </a:lnTo>
                  <a:lnTo>
                    <a:pt x="1380" y="58"/>
                  </a:lnTo>
                  <a:lnTo>
                    <a:pt x="1356" y="40"/>
                  </a:lnTo>
                  <a:lnTo>
                    <a:pt x="1332" y="26"/>
                  </a:lnTo>
                  <a:lnTo>
                    <a:pt x="1310" y="14"/>
                  </a:lnTo>
                  <a:lnTo>
                    <a:pt x="1286" y="6"/>
                  </a:lnTo>
                  <a:lnTo>
                    <a:pt x="1276" y="4"/>
                  </a:lnTo>
                  <a:lnTo>
                    <a:pt x="1264" y="4"/>
                  </a:lnTo>
                  <a:lnTo>
                    <a:pt x="1264" y="4"/>
                  </a:lnTo>
                  <a:lnTo>
                    <a:pt x="716" y="2"/>
                  </a:lnTo>
                  <a:lnTo>
                    <a:pt x="334" y="0"/>
                  </a:lnTo>
                  <a:lnTo>
                    <a:pt x="200" y="0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14" y="4"/>
                  </a:lnTo>
                  <a:lnTo>
                    <a:pt x="92" y="8"/>
                  </a:lnTo>
                  <a:lnTo>
                    <a:pt x="74" y="12"/>
                  </a:lnTo>
                  <a:lnTo>
                    <a:pt x="58" y="18"/>
                  </a:lnTo>
                  <a:lnTo>
                    <a:pt x="42" y="26"/>
                  </a:lnTo>
                  <a:lnTo>
                    <a:pt x="28" y="3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6" y="44"/>
                  </a:lnTo>
                  <a:lnTo>
                    <a:pt x="36" y="36"/>
                  </a:lnTo>
                  <a:lnTo>
                    <a:pt x="54" y="30"/>
                  </a:lnTo>
                  <a:lnTo>
                    <a:pt x="74" y="28"/>
                  </a:lnTo>
                  <a:lnTo>
                    <a:pt x="92" y="26"/>
                  </a:lnTo>
                  <a:lnTo>
                    <a:pt x="112" y="26"/>
                  </a:lnTo>
                  <a:lnTo>
                    <a:pt x="132" y="28"/>
                  </a:lnTo>
                  <a:lnTo>
                    <a:pt x="152" y="32"/>
                  </a:lnTo>
                  <a:lnTo>
                    <a:pt x="172" y="38"/>
                  </a:lnTo>
                  <a:lnTo>
                    <a:pt x="194" y="44"/>
                  </a:lnTo>
                  <a:lnTo>
                    <a:pt x="214" y="54"/>
                  </a:lnTo>
                  <a:lnTo>
                    <a:pt x="234" y="66"/>
                  </a:lnTo>
                  <a:lnTo>
                    <a:pt x="256" y="80"/>
                  </a:lnTo>
                  <a:lnTo>
                    <a:pt x="276" y="94"/>
                  </a:lnTo>
                  <a:lnTo>
                    <a:pt x="298" y="112"/>
                  </a:lnTo>
                  <a:lnTo>
                    <a:pt x="318" y="132"/>
                  </a:lnTo>
                  <a:lnTo>
                    <a:pt x="1212" y="1026"/>
                  </a:lnTo>
                  <a:lnTo>
                    <a:pt x="1120" y="1118"/>
                  </a:lnTo>
                  <a:lnTo>
                    <a:pt x="1120" y="1118"/>
                  </a:lnTo>
                  <a:lnTo>
                    <a:pt x="1114" y="1126"/>
                  </a:lnTo>
                  <a:lnTo>
                    <a:pt x="1108" y="1136"/>
                  </a:lnTo>
                  <a:lnTo>
                    <a:pt x="1106" y="1146"/>
                  </a:lnTo>
                  <a:lnTo>
                    <a:pt x="1104" y="1154"/>
                  </a:lnTo>
                  <a:lnTo>
                    <a:pt x="1106" y="1164"/>
                  </a:lnTo>
                  <a:lnTo>
                    <a:pt x="1108" y="1174"/>
                  </a:lnTo>
                  <a:lnTo>
                    <a:pt x="1112" y="1182"/>
                  </a:lnTo>
                  <a:lnTo>
                    <a:pt x="1118" y="1190"/>
                  </a:lnTo>
                  <a:lnTo>
                    <a:pt x="1118" y="1190"/>
                  </a:lnTo>
                  <a:lnTo>
                    <a:pt x="1126" y="1194"/>
                  </a:lnTo>
                  <a:lnTo>
                    <a:pt x="1134" y="1200"/>
                  </a:lnTo>
                  <a:lnTo>
                    <a:pt x="1142" y="1202"/>
                  </a:lnTo>
                  <a:lnTo>
                    <a:pt x="1152" y="1204"/>
                  </a:lnTo>
                  <a:lnTo>
                    <a:pt x="1874" y="1206"/>
                  </a:lnTo>
                  <a:lnTo>
                    <a:pt x="1874" y="1206"/>
                  </a:lnTo>
                  <a:lnTo>
                    <a:pt x="1892" y="1206"/>
                  </a:lnTo>
                  <a:lnTo>
                    <a:pt x="1910" y="1202"/>
                  </a:lnTo>
                  <a:lnTo>
                    <a:pt x="1926" y="1194"/>
                  </a:lnTo>
                  <a:lnTo>
                    <a:pt x="1940" y="1182"/>
                  </a:lnTo>
                  <a:lnTo>
                    <a:pt x="1940" y="1182"/>
                  </a:lnTo>
                  <a:lnTo>
                    <a:pt x="1952" y="1168"/>
                  </a:lnTo>
                  <a:lnTo>
                    <a:pt x="1960" y="1152"/>
                  </a:lnTo>
                  <a:lnTo>
                    <a:pt x="1964" y="1134"/>
                  </a:lnTo>
                  <a:lnTo>
                    <a:pt x="1964" y="1116"/>
                  </a:lnTo>
                  <a:lnTo>
                    <a:pt x="1964" y="11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dirty="0">
                <a:latin typeface="Garamond" panose="02020404030301010803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18824930" flipH="1">
              <a:off x="3134263" y="2263196"/>
              <a:ext cx="1830714" cy="6153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latin typeface="Garamond" panose="02020404030301010803" pitchFamily="18" charset="0"/>
                </a:rPr>
                <a:t>PON Sicurezza</a:t>
              </a:r>
            </a:p>
            <a:p>
              <a:pPr algn="ctr"/>
              <a:r>
                <a:rPr lang="it-IT" b="1" dirty="0" smtClean="0">
                  <a:solidFill>
                    <a:schemeClr val="bg1"/>
                  </a:solidFill>
                  <a:latin typeface="Garamond" panose="02020404030301010803" pitchFamily="18" charset="0"/>
                </a:rPr>
                <a:t>2007-2013</a:t>
              </a:r>
              <a:endParaRPr lang="it-IT" b="1" dirty="0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 rot="2834775">
              <a:off x="6107763" y="2159993"/>
              <a:ext cx="1584176" cy="6153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latin typeface="Garamond" panose="02020404030301010803" pitchFamily="18" charset="0"/>
                </a:rPr>
                <a:t>PON Legalità</a:t>
              </a:r>
            </a:p>
            <a:p>
              <a:pPr algn="ctr"/>
              <a:r>
                <a:rPr lang="it-IT" b="1" dirty="0" smtClean="0">
                  <a:solidFill>
                    <a:schemeClr val="bg1"/>
                  </a:solidFill>
                  <a:latin typeface="Garamond" panose="02020404030301010803" pitchFamily="18" charset="0"/>
                </a:rPr>
                <a:t>2014-2020</a:t>
              </a:r>
              <a:endParaRPr lang="it-IT" b="1" dirty="0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53293" y="2424724"/>
            <a:ext cx="4256528" cy="991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Dotazione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PON 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Sicurezza  772 mln euro              </a:t>
            </a:r>
          </a:p>
          <a:p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Asse 2 Diffusione della legalità </a:t>
            </a:r>
            <a:r>
              <a:rPr lang="it-IT" sz="1600" b="1" dirty="0" err="1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Ob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. Op. 2.5 </a:t>
            </a:r>
            <a:r>
              <a:rPr lang="it-IT" sz="1600" b="1" i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Migliorare la gestione dei beni confiscati alla </a:t>
            </a:r>
            <a:r>
              <a:rPr lang="it-IT" sz="1600" b="1" i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criminalità organizzata</a:t>
            </a:r>
            <a:endParaRPr lang="it-IT" sz="1600" b="1" i="1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38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4963918"/>
              </p:ext>
            </p:extLst>
          </p:nvPr>
        </p:nvGraphicFramePr>
        <p:xfrm>
          <a:off x="7799596" y="2554315"/>
          <a:ext cx="4122582" cy="3715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067919497"/>
              </p:ext>
            </p:extLst>
          </p:nvPr>
        </p:nvGraphicFramePr>
        <p:xfrm>
          <a:off x="663006" y="2959945"/>
          <a:ext cx="3444744" cy="3038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67" y="867005"/>
            <a:ext cx="1440000" cy="1040308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10668801" y="5409312"/>
            <a:ext cx="1041629" cy="26593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FF0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55,7 mln di €</a:t>
            </a:r>
            <a:endParaRPr lang="it-IT" sz="11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cxnSp>
        <p:nvCxnSpPr>
          <p:cNvPr id="7" name="Straight Connector 6"/>
          <p:cNvCxnSpPr>
            <a:endCxn id="25" idx="0"/>
          </p:cNvCxnSpPr>
          <p:nvPr/>
        </p:nvCxnSpPr>
        <p:spPr>
          <a:xfrm>
            <a:off x="11189616" y="5043340"/>
            <a:ext cx="0" cy="365972"/>
          </a:xfrm>
          <a:prstGeom prst="line">
            <a:avLst/>
          </a:pr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5476863"/>
              </p:ext>
            </p:extLst>
          </p:nvPr>
        </p:nvGraphicFramePr>
        <p:xfrm>
          <a:off x="611350" y="3340562"/>
          <a:ext cx="4122939" cy="2296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1" name="Rounded Rectangle 30"/>
          <p:cNvSpPr/>
          <p:nvPr/>
        </p:nvSpPr>
        <p:spPr>
          <a:xfrm>
            <a:off x="176271" y="5301576"/>
            <a:ext cx="1765651" cy="26593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FF0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Ob</a:t>
            </a:r>
            <a:r>
              <a:rPr lang="it-IT" sz="11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. Op.2.5 47 mln di €</a:t>
            </a:r>
            <a:endParaRPr lang="it-IT" sz="11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cxnSp>
        <p:nvCxnSpPr>
          <p:cNvPr id="33" name="Straight Connector 32"/>
          <p:cNvCxnSpPr>
            <a:endCxn id="31" idx="0"/>
          </p:cNvCxnSpPr>
          <p:nvPr/>
        </p:nvCxnSpPr>
        <p:spPr>
          <a:xfrm>
            <a:off x="1046375" y="4590854"/>
            <a:ext cx="12722" cy="710722"/>
          </a:xfrm>
          <a:prstGeom prst="line">
            <a:avLst/>
          </a:pr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19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0810875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Stato attuazione degli interventi in fase di realizzazione</a:t>
            </a:r>
            <a:endParaRPr lang="it-IT" sz="2000" b="1" dirty="0">
              <a:solidFill>
                <a:schemeClr val="bg1"/>
              </a:solidFill>
              <a:latin typeface="Garamond" panose="02020404030301010803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6657" y="1697325"/>
            <a:ext cx="899769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Beneficiario: 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16 Comuni - Regione Campania</a:t>
            </a:r>
            <a:endParaRPr lang="it-IT" sz="1600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>
              <a:spcAft>
                <a:spcPts val="600"/>
              </a:spcAft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Sintesi 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intervento: 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I progetti ammessi a finanziamento a giugno 2018 sono in fase realizzazione. Si tratta di 8 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centri per donne vittime di violenza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, 4 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strutture di servizio per gli istituti scolastici 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e 4 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strutture di integrazione per gli immigrati regolari</a:t>
            </a:r>
          </a:p>
          <a:p>
            <a:pPr>
              <a:spcAft>
                <a:spcPts val="600"/>
              </a:spcAft>
            </a:pP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Localizzazione: 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Province di Napoli, Salerno e Caserta</a:t>
            </a:r>
          </a:p>
          <a:p>
            <a:pPr>
              <a:spcAft>
                <a:spcPts val="600"/>
              </a:spcAft>
            </a:pP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Finanziamento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PON 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Legalità: 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15,4 mln euro</a:t>
            </a:r>
            <a:endParaRPr lang="it-IT" sz="1600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9" name="Freeform 33"/>
          <p:cNvSpPr>
            <a:spLocks/>
          </p:cNvSpPr>
          <p:nvPr/>
        </p:nvSpPr>
        <p:spPr bwMode="auto">
          <a:xfrm>
            <a:off x="98432" y="509845"/>
            <a:ext cx="1751060" cy="1128939"/>
          </a:xfrm>
          <a:prstGeom prst="flowChartAlternateProcess">
            <a:avLst/>
          </a:prstGeom>
          <a:solidFill>
            <a:srgbClr val="002060"/>
          </a:solidFill>
          <a:ln w="28575">
            <a:solidFill>
              <a:srgbClr val="FFFF00"/>
            </a:solidFill>
          </a:ln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defTabSz="1042872"/>
            <a:endParaRPr lang="en-GB" sz="21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890322" y="592996"/>
            <a:ext cx="763137" cy="972695"/>
            <a:chOff x="2414646" y="2145557"/>
            <a:chExt cx="2088161" cy="2744728"/>
          </a:xfrm>
        </p:grpSpPr>
        <p:grpSp>
          <p:nvGrpSpPr>
            <p:cNvPr id="32" name="Group 31"/>
            <p:cNvGrpSpPr/>
            <p:nvPr/>
          </p:nvGrpSpPr>
          <p:grpSpPr>
            <a:xfrm>
              <a:off x="2414646" y="2145557"/>
              <a:ext cx="1511368" cy="2039250"/>
              <a:chOff x="5748396" y="2519783"/>
              <a:chExt cx="1511368" cy="2039250"/>
            </a:xfrm>
          </p:grpSpPr>
          <p:sp>
            <p:nvSpPr>
              <p:cNvPr id="39" name="Freeform 683"/>
              <p:cNvSpPr>
                <a:spLocks/>
              </p:cNvSpPr>
              <p:nvPr/>
            </p:nvSpPr>
            <p:spPr bwMode="auto">
              <a:xfrm>
                <a:off x="6615703" y="3456915"/>
                <a:ext cx="263349" cy="305808"/>
              </a:xfrm>
              <a:custGeom>
                <a:avLst/>
                <a:gdLst/>
                <a:ahLst/>
                <a:cxnLst>
                  <a:cxn ang="0">
                    <a:pos x="180" y="150"/>
                  </a:cxn>
                  <a:cxn ang="0">
                    <a:pos x="158" y="130"/>
                  </a:cxn>
                  <a:cxn ang="0">
                    <a:pos x="137" y="117"/>
                  </a:cxn>
                  <a:cxn ang="0">
                    <a:pos x="137" y="87"/>
                  </a:cxn>
                  <a:cxn ang="0">
                    <a:pos x="137" y="56"/>
                  </a:cxn>
                  <a:cxn ang="0">
                    <a:pos x="111" y="37"/>
                  </a:cxn>
                  <a:cxn ang="0">
                    <a:pos x="90" y="22"/>
                  </a:cxn>
                  <a:cxn ang="0">
                    <a:pos x="74" y="11"/>
                  </a:cxn>
                  <a:cxn ang="0">
                    <a:pos x="66" y="0"/>
                  </a:cxn>
                  <a:cxn ang="0">
                    <a:pos x="52" y="3"/>
                  </a:cxn>
                  <a:cxn ang="0">
                    <a:pos x="53" y="25"/>
                  </a:cxn>
                  <a:cxn ang="0">
                    <a:pos x="59" y="45"/>
                  </a:cxn>
                  <a:cxn ang="0">
                    <a:pos x="42" y="50"/>
                  </a:cxn>
                  <a:cxn ang="0">
                    <a:pos x="24" y="63"/>
                  </a:cxn>
                  <a:cxn ang="0">
                    <a:pos x="28" y="82"/>
                  </a:cxn>
                  <a:cxn ang="0">
                    <a:pos x="25" y="87"/>
                  </a:cxn>
                  <a:cxn ang="0">
                    <a:pos x="17" y="102"/>
                  </a:cxn>
                  <a:cxn ang="0">
                    <a:pos x="5" y="115"/>
                  </a:cxn>
                  <a:cxn ang="0">
                    <a:pos x="2" y="126"/>
                  </a:cxn>
                  <a:cxn ang="0">
                    <a:pos x="11" y="136"/>
                  </a:cxn>
                  <a:cxn ang="0">
                    <a:pos x="0" y="146"/>
                  </a:cxn>
                  <a:cxn ang="0">
                    <a:pos x="17" y="153"/>
                  </a:cxn>
                  <a:cxn ang="0">
                    <a:pos x="38" y="158"/>
                  </a:cxn>
                  <a:cxn ang="0">
                    <a:pos x="42" y="178"/>
                  </a:cxn>
                  <a:cxn ang="0">
                    <a:pos x="53" y="186"/>
                  </a:cxn>
                  <a:cxn ang="0">
                    <a:pos x="63" y="198"/>
                  </a:cxn>
                  <a:cxn ang="0">
                    <a:pos x="86" y="202"/>
                  </a:cxn>
                  <a:cxn ang="0">
                    <a:pos x="97" y="193"/>
                  </a:cxn>
                  <a:cxn ang="0">
                    <a:pos x="114" y="186"/>
                  </a:cxn>
                  <a:cxn ang="0">
                    <a:pos x="133" y="180"/>
                  </a:cxn>
                  <a:cxn ang="0">
                    <a:pos x="142" y="170"/>
                  </a:cxn>
                  <a:cxn ang="0">
                    <a:pos x="160" y="171"/>
                  </a:cxn>
                  <a:cxn ang="0">
                    <a:pos x="184" y="160"/>
                  </a:cxn>
                </a:cxnLst>
                <a:rect l="0" t="0" r="r" b="b"/>
                <a:pathLst>
                  <a:path w="184" h="202">
                    <a:moveTo>
                      <a:pt x="184" y="160"/>
                    </a:moveTo>
                    <a:lnTo>
                      <a:pt x="180" y="150"/>
                    </a:lnTo>
                    <a:lnTo>
                      <a:pt x="172" y="143"/>
                    </a:lnTo>
                    <a:lnTo>
                      <a:pt x="158" y="130"/>
                    </a:lnTo>
                    <a:lnTo>
                      <a:pt x="145" y="124"/>
                    </a:lnTo>
                    <a:lnTo>
                      <a:pt x="137" y="117"/>
                    </a:lnTo>
                    <a:lnTo>
                      <a:pt x="141" y="99"/>
                    </a:lnTo>
                    <a:lnTo>
                      <a:pt x="137" y="87"/>
                    </a:lnTo>
                    <a:lnTo>
                      <a:pt x="136" y="75"/>
                    </a:lnTo>
                    <a:lnTo>
                      <a:pt x="137" y="56"/>
                    </a:lnTo>
                    <a:lnTo>
                      <a:pt x="125" y="48"/>
                    </a:lnTo>
                    <a:lnTo>
                      <a:pt x="111" y="37"/>
                    </a:lnTo>
                    <a:lnTo>
                      <a:pt x="101" y="35"/>
                    </a:lnTo>
                    <a:lnTo>
                      <a:pt x="90" y="22"/>
                    </a:lnTo>
                    <a:lnTo>
                      <a:pt x="85" y="12"/>
                    </a:lnTo>
                    <a:lnTo>
                      <a:pt x="74" y="11"/>
                    </a:lnTo>
                    <a:lnTo>
                      <a:pt x="65" y="10"/>
                    </a:lnTo>
                    <a:lnTo>
                      <a:pt x="66" y="0"/>
                    </a:lnTo>
                    <a:lnTo>
                      <a:pt x="59" y="5"/>
                    </a:lnTo>
                    <a:lnTo>
                      <a:pt x="52" y="3"/>
                    </a:lnTo>
                    <a:lnTo>
                      <a:pt x="47" y="13"/>
                    </a:lnTo>
                    <a:lnTo>
                      <a:pt x="53" y="25"/>
                    </a:lnTo>
                    <a:lnTo>
                      <a:pt x="57" y="37"/>
                    </a:lnTo>
                    <a:lnTo>
                      <a:pt x="59" y="45"/>
                    </a:lnTo>
                    <a:lnTo>
                      <a:pt x="55" y="49"/>
                    </a:lnTo>
                    <a:lnTo>
                      <a:pt x="42" y="50"/>
                    </a:lnTo>
                    <a:lnTo>
                      <a:pt x="31" y="55"/>
                    </a:lnTo>
                    <a:lnTo>
                      <a:pt x="24" y="63"/>
                    </a:lnTo>
                    <a:lnTo>
                      <a:pt x="28" y="74"/>
                    </a:lnTo>
                    <a:lnTo>
                      <a:pt x="28" y="82"/>
                    </a:lnTo>
                    <a:lnTo>
                      <a:pt x="22" y="81"/>
                    </a:lnTo>
                    <a:lnTo>
                      <a:pt x="25" y="87"/>
                    </a:lnTo>
                    <a:lnTo>
                      <a:pt x="14" y="94"/>
                    </a:lnTo>
                    <a:lnTo>
                      <a:pt x="17" y="102"/>
                    </a:lnTo>
                    <a:lnTo>
                      <a:pt x="15" y="108"/>
                    </a:lnTo>
                    <a:lnTo>
                      <a:pt x="5" y="115"/>
                    </a:lnTo>
                    <a:lnTo>
                      <a:pt x="7" y="123"/>
                    </a:lnTo>
                    <a:lnTo>
                      <a:pt x="2" y="126"/>
                    </a:lnTo>
                    <a:lnTo>
                      <a:pt x="12" y="130"/>
                    </a:lnTo>
                    <a:lnTo>
                      <a:pt x="11" y="136"/>
                    </a:lnTo>
                    <a:lnTo>
                      <a:pt x="7" y="139"/>
                    </a:lnTo>
                    <a:lnTo>
                      <a:pt x="0" y="146"/>
                    </a:lnTo>
                    <a:lnTo>
                      <a:pt x="6" y="159"/>
                    </a:lnTo>
                    <a:lnTo>
                      <a:pt x="17" y="153"/>
                    </a:lnTo>
                    <a:lnTo>
                      <a:pt x="31" y="154"/>
                    </a:lnTo>
                    <a:lnTo>
                      <a:pt x="38" y="158"/>
                    </a:lnTo>
                    <a:lnTo>
                      <a:pt x="38" y="168"/>
                    </a:lnTo>
                    <a:lnTo>
                      <a:pt x="42" y="178"/>
                    </a:lnTo>
                    <a:lnTo>
                      <a:pt x="50" y="181"/>
                    </a:lnTo>
                    <a:lnTo>
                      <a:pt x="53" y="186"/>
                    </a:lnTo>
                    <a:lnTo>
                      <a:pt x="56" y="194"/>
                    </a:lnTo>
                    <a:lnTo>
                      <a:pt x="63" y="198"/>
                    </a:lnTo>
                    <a:lnTo>
                      <a:pt x="73" y="199"/>
                    </a:lnTo>
                    <a:lnTo>
                      <a:pt x="86" y="202"/>
                    </a:lnTo>
                    <a:lnTo>
                      <a:pt x="90" y="200"/>
                    </a:lnTo>
                    <a:lnTo>
                      <a:pt x="97" y="193"/>
                    </a:lnTo>
                    <a:lnTo>
                      <a:pt x="104" y="189"/>
                    </a:lnTo>
                    <a:lnTo>
                      <a:pt x="114" y="186"/>
                    </a:lnTo>
                    <a:lnTo>
                      <a:pt x="124" y="187"/>
                    </a:lnTo>
                    <a:lnTo>
                      <a:pt x="133" y="180"/>
                    </a:lnTo>
                    <a:lnTo>
                      <a:pt x="138" y="173"/>
                    </a:lnTo>
                    <a:lnTo>
                      <a:pt x="142" y="170"/>
                    </a:lnTo>
                    <a:lnTo>
                      <a:pt x="153" y="172"/>
                    </a:lnTo>
                    <a:lnTo>
                      <a:pt x="160" y="171"/>
                    </a:lnTo>
                    <a:lnTo>
                      <a:pt x="174" y="169"/>
                    </a:lnTo>
                    <a:lnTo>
                      <a:pt x="184" y="16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40" name="Freeform 703"/>
              <p:cNvSpPr>
                <a:spLocks/>
              </p:cNvSpPr>
              <p:nvPr/>
            </p:nvSpPr>
            <p:spPr bwMode="auto">
              <a:xfrm>
                <a:off x="6435367" y="2650008"/>
                <a:ext cx="480899" cy="508670"/>
              </a:xfrm>
              <a:custGeom>
                <a:avLst/>
                <a:gdLst/>
                <a:ahLst/>
                <a:cxnLst>
                  <a:cxn ang="0">
                    <a:pos x="276" y="4"/>
                  </a:cxn>
                  <a:cxn ang="0">
                    <a:pos x="300" y="19"/>
                  </a:cxn>
                  <a:cxn ang="0">
                    <a:pos x="288" y="36"/>
                  </a:cxn>
                  <a:cxn ang="0">
                    <a:pos x="264" y="50"/>
                  </a:cxn>
                  <a:cxn ang="0">
                    <a:pos x="257" y="60"/>
                  </a:cxn>
                  <a:cxn ang="0">
                    <a:pos x="238" y="79"/>
                  </a:cxn>
                  <a:cxn ang="0">
                    <a:pos x="227" y="102"/>
                  </a:cxn>
                  <a:cxn ang="0">
                    <a:pos x="225" y="123"/>
                  </a:cxn>
                  <a:cxn ang="0">
                    <a:pos x="246" y="141"/>
                  </a:cxn>
                  <a:cxn ang="0">
                    <a:pos x="248" y="161"/>
                  </a:cxn>
                  <a:cxn ang="0">
                    <a:pos x="269" y="169"/>
                  </a:cxn>
                  <a:cxn ang="0">
                    <a:pos x="291" y="167"/>
                  </a:cxn>
                  <a:cxn ang="0">
                    <a:pos x="311" y="191"/>
                  </a:cxn>
                  <a:cxn ang="0">
                    <a:pos x="270" y="198"/>
                  </a:cxn>
                  <a:cxn ang="0">
                    <a:pos x="210" y="215"/>
                  </a:cxn>
                  <a:cxn ang="0">
                    <a:pos x="201" y="242"/>
                  </a:cxn>
                  <a:cxn ang="0">
                    <a:pos x="201" y="282"/>
                  </a:cxn>
                  <a:cxn ang="0">
                    <a:pos x="212" y="312"/>
                  </a:cxn>
                  <a:cxn ang="0">
                    <a:pos x="191" y="315"/>
                  </a:cxn>
                  <a:cxn ang="0">
                    <a:pos x="176" y="294"/>
                  </a:cxn>
                  <a:cxn ang="0">
                    <a:pos x="142" y="290"/>
                  </a:cxn>
                  <a:cxn ang="0">
                    <a:pos x="122" y="290"/>
                  </a:cxn>
                  <a:cxn ang="0">
                    <a:pos x="95" y="289"/>
                  </a:cxn>
                  <a:cxn ang="0">
                    <a:pos x="80" y="282"/>
                  </a:cxn>
                  <a:cxn ang="0">
                    <a:pos x="62" y="269"/>
                  </a:cxn>
                  <a:cxn ang="0">
                    <a:pos x="39" y="243"/>
                  </a:cxn>
                  <a:cxn ang="0">
                    <a:pos x="22" y="227"/>
                  </a:cxn>
                  <a:cxn ang="0">
                    <a:pos x="23" y="211"/>
                  </a:cxn>
                  <a:cxn ang="0">
                    <a:pos x="6" y="207"/>
                  </a:cxn>
                  <a:cxn ang="0">
                    <a:pos x="4" y="183"/>
                  </a:cxn>
                  <a:cxn ang="0">
                    <a:pos x="19" y="168"/>
                  </a:cxn>
                  <a:cxn ang="0">
                    <a:pos x="24" y="150"/>
                  </a:cxn>
                  <a:cxn ang="0">
                    <a:pos x="28" y="133"/>
                  </a:cxn>
                  <a:cxn ang="0">
                    <a:pos x="50" y="136"/>
                  </a:cxn>
                  <a:cxn ang="0">
                    <a:pos x="85" y="131"/>
                  </a:cxn>
                  <a:cxn ang="0">
                    <a:pos x="107" y="107"/>
                  </a:cxn>
                  <a:cxn ang="0">
                    <a:pos x="127" y="101"/>
                  </a:cxn>
                  <a:cxn ang="0">
                    <a:pos x="146" y="105"/>
                  </a:cxn>
                  <a:cxn ang="0">
                    <a:pos x="156" y="82"/>
                  </a:cxn>
                  <a:cxn ang="0">
                    <a:pos x="181" y="70"/>
                  </a:cxn>
                  <a:cxn ang="0">
                    <a:pos x="167" y="60"/>
                  </a:cxn>
                  <a:cxn ang="0">
                    <a:pos x="162" y="50"/>
                  </a:cxn>
                  <a:cxn ang="0">
                    <a:pos x="162" y="40"/>
                  </a:cxn>
                  <a:cxn ang="0">
                    <a:pos x="183" y="38"/>
                  </a:cxn>
                  <a:cxn ang="0">
                    <a:pos x="203" y="29"/>
                  </a:cxn>
                  <a:cxn ang="0">
                    <a:pos x="225" y="13"/>
                  </a:cxn>
                  <a:cxn ang="0">
                    <a:pos x="244" y="7"/>
                  </a:cxn>
                </a:cxnLst>
                <a:rect l="0" t="0" r="r" b="b"/>
                <a:pathLst>
                  <a:path w="311" h="318">
                    <a:moveTo>
                      <a:pt x="255" y="3"/>
                    </a:moveTo>
                    <a:lnTo>
                      <a:pt x="268" y="0"/>
                    </a:lnTo>
                    <a:lnTo>
                      <a:pt x="276" y="4"/>
                    </a:lnTo>
                    <a:lnTo>
                      <a:pt x="287" y="10"/>
                    </a:lnTo>
                    <a:lnTo>
                      <a:pt x="300" y="16"/>
                    </a:lnTo>
                    <a:lnTo>
                      <a:pt x="300" y="19"/>
                    </a:lnTo>
                    <a:lnTo>
                      <a:pt x="296" y="23"/>
                    </a:lnTo>
                    <a:lnTo>
                      <a:pt x="286" y="32"/>
                    </a:lnTo>
                    <a:lnTo>
                      <a:pt x="288" y="36"/>
                    </a:lnTo>
                    <a:lnTo>
                      <a:pt x="280" y="38"/>
                    </a:lnTo>
                    <a:lnTo>
                      <a:pt x="273" y="44"/>
                    </a:lnTo>
                    <a:lnTo>
                      <a:pt x="264" y="50"/>
                    </a:lnTo>
                    <a:lnTo>
                      <a:pt x="261" y="54"/>
                    </a:lnTo>
                    <a:lnTo>
                      <a:pt x="264" y="58"/>
                    </a:lnTo>
                    <a:lnTo>
                      <a:pt x="257" y="60"/>
                    </a:lnTo>
                    <a:lnTo>
                      <a:pt x="253" y="67"/>
                    </a:lnTo>
                    <a:lnTo>
                      <a:pt x="246" y="72"/>
                    </a:lnTo>
                    <a:lnTo>
                      <a:pt x="238" y="79"/>
                    </a:lnTo>
                    <a:lnTo>
                      <a:pt x="231" y="87"/>
                    </a:lnTo>
                    <a:lnTo>
                      <a:pt x="226" y="92"/>
                    </a:lnTo>
                    <a:lnTo>
                      <a:pt x="227" y="102"/>
                    </a:lnTo>
                    <a:lnTo>
                      <a:pt x="231" y="110"/>
                    </a:lnTo>
                    <a:lnTo>
                      <a:pt x="229" y="115"/>
                    </a:lnTo>
                    <a:lnTo>
                      <a:pt x="225" y="123"/>
                    </a:lnTo>
                    <a:lnTo>
                      <a:pt x="236" y="129"/>
                    </a:lnTo>
                    <a:lnTo>
                      <a:pt x="241" y="136"/>
                    </a:lnTo>
                    <a:lnTo>
                      <a:pt x="246" y="141"/>
                    </a:lnTo>
                    <a:lnTo>
                      <a:pt x="248" y="145"/>
                    </a:lnTo>
                    <a:lnTo>
                      <a:pt x="245" y="152"/>
                    </a:lnTo>
                    <a:lnTo>
                      <a:pt x="248" y="161"/>
                    </a:lnTo>
                    <a:lnTo>
                      <a:pt x="251" y="168"/>
                    </a:lnTo>
                    <a:lnTo>
                      <a:pt x="257" y="172"/>
                    </a:lnTo>
                    <a:lnTo>
                      <a:pt x="269" y="169"/>
                    </a:lnTo>
                    <a:lnTo>
                      <a:pt x="277" y="166"/>
                    </a:lnTo>
                    <a:lnTo>
                      <a:pt x="284" y="163"/>
                    </a:lnTo>
                    <a:lnTo>
                      <a:pt x="291" y="167"/>
                    </a:lnTo>
                    <a:lnTo>
                      <a:pt x="298" y="175"/>
                    </a:lnTo>
                    <a:lnTo>
                      <a:pt x="305" y="183"/>
                    </a:lnTo>
                    <a:lnTo>
                      <a:pt x="311" y="191"/>
                    </a:lnTo>
                    <a:lnTo>
                      <a:pt x="300" y="195"/>
                    </a:lnTo>
                    <a:lnTo>
                      <a:pt x="282" y="195"/>
                    </a:lnTo>
                    <a:lnTo>
                      <a:pt x="270" y="198"/>
                    </a:lnTo>
                    <a:lnTo>
                      <a:pt x="244" y="202"/>
                    </a:lnTo>
                    <a:lnTo>
                      <a:pt x="225" y="209"/>
                    </a:lnTo>
                    <a:lnTo>
                      <a:pt x="210" y="215"/>
                    </a:lnTo>
                    <a:lnTo>
                      <a:pt x="202" y="219"/>
                    </a:lnTo>
                    <a:lnTo>
                      <a:pt x="202" y="228"/>
                    </a:lnTo>
                    <a:lnTo>
                      <a:pt x="201" y="242"/>
                    </a:lnTo>
                    <a:lnTo>
                      <a:pt x="194" y="267"/>
                    </a:lnTo>
                    <a:lnTo>
                      <a:pt x="190" y="274"/>
                    </a:lnTo>
                    <a:lnTo>
                      <a:pt x="201" y="282"/>
                    </a:lnTo>
                    <a:lnTo>
                      <a:pt x="214" y="296"/>
                    </a:lnTo>
                    <a:lnTo>
                      <a:pt x="216" y="305"/>
                    </a:lnTo>
                    <a:lnTo>
                      <a:pt x="212" y="312"/>
                    </a:lnTo>
                    <a:lnTo>
                      <a:pt x="203" y="316"/>
                    </a:lnTo>
                    <a:lnTo>
                      <a:pt x="190" y="318"/>
                    </a:lnTo>
                    <a:lnTo>
                      <a:pt x="191" y="315"/>
                    </a:lnTo>
                    <a:lnTo>
                      <a:pt x="184" y="308"/>
                    </a:lnTo>
                    <a:lnTo>
                      <a:pt x="181" y="298"/>
                    </a:lnTo>
                    <a:lnTo>
                      <a:pt x="176" y="294"/>
                    </a:lnTo>
                    <a:lnTo>
                      <a:pt x="165" y="290"/>
                    </a:lnTo>
                    <a:lnTo>
                      <a:pt x="152" y="287"/>
                    </a:lnTo>
                    <a:lnTo>
                      <a:pt x="142" y="290"/>
                    </a:lnTo>
                    <a:lnTo>
                      <a:pt x="137" y="296"/>
                    </a:lnTo>
                    <a:lnTo>
                      <a:pt x="129" y="297"/>
                    </a:lnTo>
                    <a:lnTo>
                      <a:pt x="122" y="290"/>
                    </a:lnTo>
                    <a:lnTo>
                      <a:pt x="112" y="290"/>
                    </a:lnTo>
                    <a:lnTo>
                      <a:pt x="102" y="291"/>
                    </a:lnTo>
                    <a:lnTo>
                      <a:pt x="95" y="289"/>
                    </a:lnTo>
                    <a:lnTo>
                      <a:pt x="88" y="287"/>
                    </a:lnTo>
                    <a:lnTo>
                      <a:pt x="82" y="284"/>
                    </a:lnTo>
                    <a:lnTo>
                      <a:pt x="80" y="282"/>
                    </a:lnTo>
                    <a:lnTo>
                      <a:pt x="73" y="280"/>
                    </a:lnTo>
                    <a:lnTo>
                      <a:pt x="66" y="276"/>
                    </a:lnTo>
                    <a:lnTo>
                      <a:pt x="62" y="269"/>
                    </a:lnTo>
                    <a:lnTo>
                      <a:pt x="52" y="258"/>
                    </a:lnTo>
                    <a:lnTo>
                      <a:pt x="46" y="251"/>
                    </a:lnTo>
                    <a:lnTo>
                      <a:pt x="39" y="243"/>
                    </a:lnTo>
                    <a:lnTo>
                      <a:pt x="33" y="238"/>
                    </a:lnTo>
                    <a:lnTo>
                      <a:pt x="28" y="232"/>
                    </a:lnTo>
                    <a:lnTo>
                      <a:pt x="22" y="227"/>
                    </a:lnTo>
                    <a:lnTo>
                      <a:pt x="23" y="222"/>
                    </a:lnTo>
                    <a:lnTo>
                      <a:pt x="23" y="214"/>
                    </a:lnTo>
                    <a:lnTo>
                      <a:pt x="23" y="211"/>
                    </a:lnTo>
                    <a:lnTo>
                      <a:pt x="18" y="210"/>
                    </a:lnTo>
                    <a:lnTo>
                      <a:pt x="12" y="213"/>
                    </a:lnTo>
                    <a:lnTo>
                      <a:pt x="6" y="207"/>
                    </a:lnTo>
                    <a:lnTo>
                      <a:pt x="3" y="199"/>
                    </a:lnTo>
                    <a:lnTo>
                      <a:pt x="0" y="191"/>
                    </a:lnTo>
                    <a:lnTo>
                      <a:pt x="4" y="183"/>
                    </a:lnTo>
                    <a:lnTo>
                      <a:pt x="5" y="178"/>
                    </a:lnTo>
                    <a:lnTo>
                      <a:pt x="12" y="172"/>
                    </a:lnTo>
                    <a:lnTo>
                      <a:pt x="19" y="168"/>
                    </a:lnTo>
                    <a:lnTo>
                      <a:pt x="27" y="162"/>
                    </a:lnTo>
                    <a:lnTo>
                      <a:pt x="26" y="157"/>
                    </a:lnTo>
                    <a:lnTo>
                      <a:pt x="24" y="150"/>
                    </a:lnTo>
                    <a:lnTo>
                      <a:pt x="24" y="142"/>
                    </a:lnTo>
                    <a:lnTo>
                      <a:pt x="25" y="138"/>
                    </a:lnTo>
                    <a:lnTo>
                      <a:pt x="28" y="133"/>
                    </a:lnTo>
                    <a:lnTo>
                      <a:pt x="39" y="126"/>
                    </a:lnTo>
                    <a:lnTo>
                      <a:pt x="46" y="134"/>
                    </a:lnTo>
                    <a:lnTo>
                      <a:pt x="50" y="136"/>
                    </a:lnTo>
                    <a:lnTo>
                      <a:pt x="62" y="137"/>
                    </a:lnTo>
                    <a:lnTo>
                      <a:pt x="79" y="135"/>
                    </a:lnTo>
                    <a:lnTo>
                      <a:pt x="85" y="131"/>
                    </a:lnTo>
                    <a:lnTo>
                      <a:pt x="93" y="126"/>
                    </a:lnTo>
                    <a:lnTo>
                      <a:pt x="99" y="119"/>
                    </a:lnTo>
                    <a:lnTo>
                      <a:pt x="107" y="107"/>
                    </a:lnTo>
                    <a:lnTo>
                      <a:pt x="108" y="98"/>
                    </a:lnTo>
                    <a:lnTo>
                      <a:pt x="121" y="97"/>
                    </a:lnTo>
                    <a:lnTo>
                      <a:pt x="127" y="101"/>
                    </a:lnTo>
                    <a:lnTo>
                      <a:pt x="136" y="104"/>
                    </a:lnTo>
                    <a:lnTo>
                      <a:pt x="142" y="104"/>
                    </a:lnTo>
                    <a:lnTo>
                      <a:pt x="146" y="105"/>
                    </a:lnTo>
                    <a:lnTo>
                      <a:pt x="155" y="90"/>
                    </a:lnTo>
                    <a:lnTo>
                      <a:pt x="151" y="86"/>
                    </a:lnTo>
                    <a:lnTo>
                      <a:pt x="156" y="82"/>
                    </a:lnTo>
                    <a:lnTo>
                      <a:pt x="159" y="83"/>
                    </a:lnTo>
                    <a:lnTo>
                      <a:pt x="164" y="83"/>
                    </a:lnTo>
                    <a:lnTo>
                      <a:pt x="181" y="70"/>
                    </a:lnTo>
                    <a:lnTo>
                      <a:pt x="180" y="67"/>
                    </a:lnTo>
                    <a:lnTo>
                      <a:pt x="176" y="64"/>
                    </a:lnTo>
                    <a:lnTo>
                      <a:pt x="167" y="60"/>
                    </a:lnTo>
                    <a:lnTo>
                      <a:pt x="164" y="56"/>
                    </a:lnTo>
                    <a:lnTo>
                      <a:pt x="161" y="54"/>
                    </a:lnTo>
                    <a:lnTo>
                      <a:pt x="162" y="50"/>
                    </a:lnTo>
                    <a:lnTo>
                      <a:pt x="160" y="48"/>
                    </a:lnTo>
                    <a:lnTo>
                      <a:pt x="161" y="41"/>
                    </a:lnTo>
                    <a:lnTo>
                      <a:pt x="162" y="40"/>
                    </a:lnTo>
                    <a:lnTo>
                      <a:pt x="167" y="40"/>
                    </a:lnTo>
                    <a:lnTo>
                      <a:pt x="178" y="38"/>
                    </a:lnTo>
                    <a:lnTo>
                      <a:pt x="183" y="38"/>
                    </a:lnTo>
                    <a:lnTo>
                      <a:pt x="193" y="36"/>
                    </a:lnTo>
                    <a:lnTo>
                      <a:pt x="197" y="33"/>
                    </a:lnTo>
                    <a:lnTo>
                      <a:pt x="203" y="29"/>
                    </a:lnTo>
                    <a:lnTo>
                      <a:pt x="210" y="24"/>
                    </a:lnTo>
                    <a:lnTo>
                      <a:pt x="218" y="19"/>
                    </a:lnTo>
                    <a:lnTo>
                      <a:pt x="225" y="13"/>
                    </a:lnTo>
                    <a:lnTo>
                      <a:pt x="229" y="9"/>
                    </a:lnTo>
                    <a:lnTo>
                      <a:pt x="236" y="6"/>
                    </a:lnTo>
                    <a:lnTo>
                      <a:pt x="244" y="7"/>
                    </a:lnTo>
                    <a:lnTo>
                      <a:pt x="255" y="3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41" name="Freeform 669"/>
              <p:cNvSpPr>
                <a:spLocks/>
              </p:cNvSpPr>
              <p:nvPr/>
            </p:nvSpPr>
            <p:spPr bwMode="auto">
              <a:xfrm>
                <a:off x="5789875" y="3932279"/>
                <a:ext cx="340637" cy="626754"/>
              </a:xfrm>
              <a:custGeom>
                <a:avLst/>
                <a:gdLst/>
                <a:ahLst/>
                <a:cxnLst>
                  <a:cxn ang="0">
                    <a:pos x="2" y="63"/>
                  </a:cxn>
                  <a:cxn ang="0">
                    <a:pos x="7" y="84"/>
                  </a:cxn>
                  <a:cxn ang="0">
                    <a:pos x="5" y="104"/>
                  </a:cxn>
                  <a:cxn ang="0">
                    <a:pos x="8" y="119"/>
                  </a:cxn>
                  <a:cxn ang="0">
                    <a:pos x="29" y="128"/>
                  </a:cxn>
                  <a:cxn ang="0">
                    <a:pos x="36" y="163"/>
                  </a:cxn>
                  <a:cxn ang="0">
                    <a:pos x="42" y="190"/>
                  </a:cxn>
                  <a:cxn ang="0">
                    <a:pos x="43" y="209"/>
                  </a:cxn>
                  <a:cxn ang="0">
                    <a:pos x="35" y="233"/>
                  </a:cxn>
                  <a:cxn ang="0">
                    <a:pos x="44" y="251"/>
                  </a:cxn>
                  <a:cxn ang="0">
                    <a:pos x="49" y="271"/>
                  </a:cxn>
                  <a:cxn ang="0">
                    <a:pos x="34" y="291"/>
                  </a:cxn>
                  <a:cxn ang="0">
                    <a:pos x="30" y="312"/>
                  </a:cxn>
                  <a:cxn ang="0">
                    <a:pos x="24" y="335"/>
                  </a:cxn>
                  <a:cxn ang="0">
                    <a:pos x="30" y="358"/>
                  </a:cxn>
                  <a:cxn ang="0">
                    <a:pos x="49" y="373"/>
                  </a:cxn>
                  <a:cxn ang="0">
                    <a:pos x="60" y="405"/>
                  </a:cxn>
                  <a:cxn ang="0">
                    <a:pos x="77" y="401"/>
                  </a:cxn>
                  <a:cxn ang="0">
                    <a:pos x="104" y="414"/>
                  </a:cxn>
                  <a:cxn ang="0">
                    <a:pos x="128" y="389"/>
                  </a:cxn>
                  <a:cxn ang="0">
                    <a:pos x="130" y="371"/>
                  </a:cxn>
                  <a:cxn ang="0">
                    <a:pos x="142" y="361"/>
                  </a:cxn>
                  <a:cxn ang="0">
                    <a:pos x="169" y="365"/>
                  </a:cxn>
                  <a:cxn ang="0">
                    <a:pos x="198" y="373"/>
                  </a:cxn>
                  <a:cxn ang="0">
                    <a:pos x="196" y="306"/>
                  </a:cxn>
                  <a:cxn ang="0">
                    <a:pos x="215" y="206"/>
                  </a:cxn>
                  <a:cxn ang="0">
                    <a:pos x="235" y="147"/>
                  </a:cxn>
                  <a:cxn ang="0">
                    <a:pos x="229" y="130"/>
                  </a:cxn>
                  <a:cxn ang="0">
                    <a:pos x="221" y="101"/>
                  </a:cxn>
                  <a:cxn ang="0">
                    <a:pos x="215" y="73"/>
                  </a:cxn>
                  <a:cxn ang="0">
                    <a:pos x="196" y="30"/>
                  </a:cxn>
                  <a:cxn ang="0">
                    <a:pos x="183" y="10"/>
                  </a:cxn>
                  <a:cxn ang="0">
                    <a:pos x="159" y="12"/>
                  </a:cxn>
                  <a:cxn ang="0">
                    <a:pos x="135" y="17"/>
                  </a:cxn>
                  <a:cxn ang="0">
                    <a:pos x="123" y="29"/>
                  </a:cxn>
                  <a:cxn ang="0">
                    <a:pos x="107" y="41"/>
                  </a:cxn>
                  <a:cxn ang="0">
                    <a:pos x="88" y="64"/>
                  </a:cxn>
                  <a:cxn ang="0">
                    <a:pos x="70" y="63"/>
                  </a:cxn>
                  <a:cxn ang="0">
                    <a:pos x="53" y="82"/>
                  </a:cxn>
                  <a:cxn ang="0">
                    <a:pos x="29" y="73"/>
                  </a:cxn>
                  <a:cxn ang="0">
                    <a:pos x="14" y="69"/>
                  </a:cxn>
                </a:cxnLst>
                <a:rect l="0" t="0" r="r" b="b"/>
                <a:pathLst>
                  <a:path w="238" h="414">
                    <a:moveTo>
                      <a:pt x="12" y="55"/>
                    </a:moveTo>
                    <a:lnTo>
                      <a:pt x="2" y="63"/>
                    </a:lnTo>
                    <a:lnTo>
                      <a:pt x="3" y="75"/>
                    </a:lnTo>
                    <a:lnTo>
                      <a:pt x="7" y="84"/>
                    </a:lnTo>
                    <a:lnTo>
                      <a:pt x="0" y="95"/>
                    </a:lnTo>
                    <a:lnTo>
                      <a:pt x="5" y="104"/>
                    </a:lnTo>
                    <a:lnTo>
                      <a:pt x="2" y="117"/>
                    </a:lnTo>
                    <a:lnTo>
                      <a:pt x="8" y="119"/>
                    </a:lnTo>
                    <a:lnTo>
                      <a:pt x="23" y="115"/>
                    </a:lnTo>
                    <a:lnTo>
                      <a:pt x="29" y="128"/>
                    </a:lnTo>
                    <a:lnTo>
                      <a:pt x="37" y="148"/>
                    </a:lnTo>
                    <a:lnTo>
                      <a:pt x="36" y="163"/>
                    </a:lnTo>
                    <a:lnTo>
                      <a:pt x="45" y="177"/>
                    </a:lnTo>
                    <a:lnTo>
                      <a:pt x="42" y="190"/>
                    </a:lnTo>
                    <a:lnTo>
                      <a:pt x="41" y="198"/>
                    </a:lnTo>
                    <a:lnTo>
                      <a:pt x="43" y="209"/>
                    </a:lnTo>
                    <a:lnTo>
                      <a:pt x="34" y="220"/>
                    </a:lnTo>
                    <a:lnTo>
                      <a:pt x="35" y="233"/>
                    </a:lnTo>
                    <a:lnTo>
                      <a:pt x="36" y="242"/>
                    </a:lnTo>
                    <a:lnTo>
                      <a:pt x="44" y="251"/>
                    </a:lnTo>
                    <a:lnTo>
                      <a:pt x="48" y="260"/>
                    </a:lnTo>
                    <a:lnTo>
                      <a:pt x="49" y="271"/>
                    </a:lnTo>
                    <a:lnTo>
                      <a:pt x="37" y="284"/>
                    </a:lnTo>
                    <a:lnTo>
                      <a:pt x="34" y="291"/>
                    </a:lnTo>
                    <a:lnTo>
                      <a:pt x="34" y="306"/>
                    </a:lnTo>
                    <a:lnTo>
                      <a:pt x="30" y="312"/>
                    </a:lnTo>
                    <a:lnTo>
                      <a:pt x="23" y="316"/>
                    </a:lnTo>
                    <a:lnTo>
                      <a:pt x="24" y="335"/>
                    </a:lnTo>
                    <a:lnTo>
                      <a:pt x="23" y="350"/>
                    </a:lnTo>
                    <a:lnTo>
                      <a:pt x="30" y="358"/>
                    </a:lnTo>
                    <a:lnTo>
                      <a:pt x="41" y="368"/>
                    </a:lnTo>
                    <a:lnTo>
                      <a:pt x="49" y="373"/>
                    </a:lnTo>
                    <a:lnTo>
                      <a:pt x="57" y="388"/>
                    </a:lnTo>
                    <a:lnTo>
                      <a:pt x="60" y="405"/>
                    </a:lnTo>
                    <a:lnTo>
                      <a:pt x="68" y="411"/>
                    </a:lnTo>
                    <a:lnTo>
                      <a:pt x="77" y="401"/>
                    </a:lnTo>
                    <a:lnTo>
                      <a:pt x="84" y="400"/>
                    </a:lnTo>
                    <a:lnTo>
                      <a:pt x="104" y="414"/>
                    </a:lnTo>
                    <a:lnTo>
                      <a:pt x="113" y="400"/>
                    </a:lnTo>
                    <a:lnTo>
                      <a:pt x="128" y="389"/>
                    </a:lnTo>
                    <a:lnTo>
                      <a:pt x="137" y="384"/>
                    </a:lnTo>
                    <a:lnTo>
                      <a:pt x="130" y="371"/>
                    </a:lnTo>
                    <a:lnTo>
                      <a:pt x="127" y="360"/>
                    </a:lnTo>
                    <a:lnTo>
                      <a:pt x="142" y="361"/>
                    </a:lnTo>
                    <a:lnTo>
                      <a:pt x="160" y="353"/>
                    </a:lnTo>
                    <a:lnTo>
                      <a:pt x="169" y="365"/>
                    </a:lnTo>
                    <a:lnTo>
                      <a:pt x="178" y="367"/>
                    </a:lnTo>
                    <a:lnTo>
                      <a:pt x="198" y="373"/>
                    </a:lnTo>
                    <a:lnTo>
                      <a:pt x="204" y="369"/>
                    </a:lnTo>
                    <a:lnTo>
                      <a:pt x="196" y="306"/>
                    </a:lnTo>
                    <a:lnTo>
                      <a:pt x="205" y="267"/>
                    </a:lnTo>
                    <a:lnTo>
                      <a:pt x="215" y="206"/>
                    </a:lnTo>
                    <a:lnTo>
                      <a:pt x="213" y="171"/>
                    </a:lnTo>
                    <a:lnTo>
                      <a:pt x="235" y="147"/>
                    </a:lnTo>
                    <a:lnTo>
                      <a:pt x="238" y="139"/>
                    </a:lnTo>
                    <a:lnTo>
                      <a:pt x="229" y="130"/>
                    </a:lnTo>
                    <a:lnTo>
                      <a:pt x="225" y="115"/>
                    </a:lnTo>
                    <a:lnTo>
                      <a:pt x="221" y="101"/>
                    </a:lnTo>
                    <a:lnTo>
                      <a:pt x="209" y="87"/>
                    </a:lnTo>
                    <a:lnTo>
                      <a:pt x="215" y="73"/>
                    </a:lnTo>
                    <a:lnTo>
                      <a:pt x="199" y="63"/>
                    </a:lnTo>
                    <a:lnTo>
                      <a:pt x="196" y="30"/>
                    </a:lnTo>
                    <a:lnTo>
                      <a:pt x="182" y="22"/>
                    </a:lnTo>
                    <a:lnTo>
                      <a:pt x="183" y="10"/>
                    </a:lnTo>
                    <a:lnTo>
                      <a:pt x="168" y="8"/>
                    </a:lnTo>
                    <a:lnTo>
                      <a:pt x="159" y="12"/>
                    </a:lnTo>
                    <a:lnTo>
                      <a:pt x="150" y="0"/>
                    </a:lnTo>
                    <a:lnTo>
                      <a:pt x="135" y="17"/>
                    </a:lnTo>
                    <a:lnTo>
                      <a:pt x="134" y="25"/>
                    </a:lnTo>
                    <a:lnTo>
                      <a:pt x="123" y="29"/>
                    </a:lnTo>
                    <a:lnTo>
                      <a:pt x="117" y="28"/>
                    </a:lnTo>
                    <a:lnTo>
                      <a:pt x="107" y="41"/>
                    </a:lnTo>
                    <a:lnTo>
                      <a:pt x="107" y="49"/>
                    </a:lnTo>
                    <a:lnTo>
                      <a:pt x="88" y="64"/>
                    </a:lnTo>
                    <a:lnTo>
                      <a:pt x="83" y="61"/>
                    </a:lnTo>
                    <a:lnTo>
                      <a:pt x="70" y="63"/>
                    </a:lnTo>
                    <a:lnTo>
                      <a:pt x="65" y="73"/>
                    </a:lnTo>
                    <a:lnTo>
                      <a:pt x="53" y="82"/>
                    </a:lnTo>
                    <a:lnTo>
                      <a:pt x="40" y="81"/>
                    </a:lnTo>
                    <a:lnTo>
                      <a:pt x="29" y="73"/>
                    </a:lnTo>
                    <a:lnTo>
                      <a:pt x="23" y="73"/>
                    </a:lnTo>
                    <a:lnTo>
                      <a:pt x="14" y="69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42" name="Freeform 679"/>
              <p:cNvSpPr>
                <a:spLocks/>
              </p:cNvSpPr>
              <p:nvPr/>
            </p:nvSpPr>
            <p:spPr bwMode="auto">
              <a:xfrm rot="21333380">
                <a:off x="6916265" y="3885349"/>
                <a:ext cx="343499" cy="163501"/>
              </a:xfrm>
              <a:custGeom>
                <a:avLst/>
                <a:gdLst/>
                <a:ahLst/>
                <a:cxnLst>
                  <a:cxn ang="0">
                    <a:pos x="170" y="43"/>
                  </a:cxn>
                  <a:cxn ang="0">
                    <a:pos x="152" y="24"/>
                  </a:cxn>
                  <a:cxn ang="0">
                    <a:pos x="141" y="17"/>
                  </a:cxn>
                  <a:cxn ang="0">
                    <a:pos x="120" y="10"/>
                  </a:cxn>
                  <a:cxn ang="0">
                    <a:pos x="116" y="0"/>
                  </a:cxn>
                  <a:cxn ang="0">
                    <a:pos x="108" y="9"/>
                  </a:cxn>
                  <a:cxn ang="0">
                    <a:pos x="107" y="16"/>
                  </a:cxn>
                  <a:cxn ang="0">
                    <a:pos x="103" y="18"/>
                  </a:cxn>
                  <a:cxn ang="0">
                    <a:pos x="94" y="20"/>
                  </a:cxn>
                  <a:cxn ang="0">
                    <a:pos x="84" y="23"/>
                  </a:cxn>
                  <a:cxn ang="0">
                    <a:pos x="76" y="28"/>
                  </a:cxn>
                  <a:cxn ang="0">
                    <a:pos x="68" y="33"/>
                  </a:cxn>
                  <a:cxn ang="0">
                    <a:pos x="64" y="23"/>
                  </a:cxn>
                  <a:cxn ang="0">
                    <a:pos x="57" y="18"/>
                  </a:cxn>
                  <a:cxn ang="0">
                    <a:pos x="51" y="13"/>
                  </a:cxn>
                  <a:cxn ang="0">
                    <a:pos x="43" y="17"/>
                  </a:cxn>
                  <a:cxn ang="0">
                    <a:pos x="39" y="22"/>
                  </a:cxn>
                  <a:cxn ang="0">
                    <a:pos x="47" y="31"/>
                  </a:cxn>
                  <a:cxn ang="0">
                    <a:pos x="42" y="37"/>
                  </a:cxn>
                  <a:cxn ang="0">
                    <a:pos x="34" y="37"/>
                  </a:cxn>
                  <a:cxn ang="0">
                    <a:pos x="30" y="39"/>
                  </a:cxn>
                  <a:cxn ang="0">
                    <a:pos x="28" y="46"/>
                  </a:cxn>
                  <a:cxn ang="0">
                    <a:pos x="24" y="49"/>
                  </a:cxn>
                  <a:cxn ang="0">
                    <a:pos x="12" y="52"/>
                  </a:cxn>
                  <a:cxn ang="0">
                    <a:pos x="0" y="50"/>
                  </a:cxn>
                  <a:cxn ang="0">
                    <a:pos x="15" y="62"/>
                  </a:cxn>
                  <a:cxn ang="0">
                    <a:pos x="17" y="74"/>
                  </a:cxn>
                  <a:cxn ang="0">
                    <a:pos x="18" y="82"/>
                  </a:cxn>
                  <a:cxn ang="0">
                    <a:pos x="16" y="92"/>
                  </a:cxn>
                  <a:cxn ang="0">
                    <a:pos x="13" y="97"/>
                  </a:cxn>
                  <a:cxn ang="0">
                    <a:pos x="22" y="94"/>
                  </a:cxn>
                  <a:cxn ang="0">
                    <a:pos x="32" y="104"/>
                  </a:cxn>
                  <a:cxn ang="0">
                    <a:pos x="49" y="96"/>
                  </a:cxn>
                  <a:cxn ang="0">
                    <a:pos x="62" y="95"/>
                  </a:cxn>
                  <a:cxn ang="0">
                    <a:pos x="70" y="95"/>
                  </a:cxn>
                  <a:cxn ang="0">
                    <a:pos x="81" y="102"/>
                  </a:cxn>
                  <a:cxn ang="0">
                    <a:pos x="90" y="108"/>
                  </a:cxn>
                  <a:cxn ang="0">
                    <a:pos x="103" y="111"/>
                  </a:cxn>
                  <a:cxn ang="0">
                    <a:pos x="113" y="107"/>
                  </a:cxn>
                  <a:cxn ang="0">
                    <a:pos x="125" y="95"/>
                  </a:cxn>
                  <a:cxn ang="0">
                    <a:pos x="137" y="98"/>
                  </a:cxn>
                  <a:cxn ang="0">
                    <a:pos x="143" y="87"/>
                  </a:cxn>
                  <a:cxn ang="0">
                    <a:pos x="155" y="86"/>
                  </a:cxn>
                  <a:cxn ang="0">
                    <a:pos x="161" y="88"/>
                  </a:cxn>
                  <a:cxn ang="0">
                    <a:pos x="167" y="85"/>
                  </a:cxn>
                  <a:cxn ang="0">
                    <a:pos x="172" y="79"/>
                  </a:cxn>
                  <a:cxn ang="0">
                    <a:pos x="175" y="72"/>
                  </a:cxn>
                  <a:cxn ang="0">
                    <a:pos x="176" y="58"/>
                  </a:cxn>
                  <a:cxn ang="0">
                    <a:pos x="170" y="43"/>
                  </a:cxn>
                </a:cxnLst>
                <a:rect l="0" t="0" r="r" b="b"/>
                <a:pathLst>
                  <a:path w="176" h="111">
                    <a:moveTo>
                      <a:pt x="170" y="43"/>
                    </a:moveTo>
                    <a:lnTo>
                      <a:pt x="152" y="24"/>
                    </a:lnTo>
                    <a:lnTo>
                      <a:pt x="141" y="17"/>
                    </a:lnTo>
                    <a:lnTo>
                      <a:pt x="120" y="10"/>
                    </a:lnTo>
                    <a:lnTo>
                      <a:pt x="116" y="0"/>
                    </a:lnTo>
                    <a:lnTo>
                      <a:pt x="108" y="9"/>
                    </a:lnTo>
                    <a:lnTo>
                      <a:pt x="107" y="16"/>
                    </a:lnTo>
                    <a:lnTo>
                      <a:pt x="103" y="18"/>
                    </a:lnTo>
                    <a:lnTo>
                      <a:pt x="94" y="20"/>
                    </a:lnTo>
                    <a:lnTo>
                      <a:pt x="84" y="23"/>
                    </a:lnTo>
                    <a:lnTo>
                      <a:pt x="76" y="28"/>
                    </a:lnTo>
                    <a:lnTo>
                      <a:pt x="68" y="33"/>
                    </a:lnTo>
                    <a:lnTo>
                      <a:pt x="64" y="23"/>
                    </a:lnTo>
                    <a:lnTo>
                      <a:pt x="57" y="18"/>
                    </a:lnTo>
                    <a:lnTo>
                      <a:pt x="51" y="13"/>
                    </a:lnTo>
                    <a:lnTo>
                      <a:pt x="43" y="17"/>
                    </a:lnTo>
                    <a:lnTo>
                      <a:pt x="39" y="22"/>
                    </a:lnTo>
                    <a:lnTo>
                      <a:pt x="47" y="31"/>
                    </a:lnTo>
                    <a:lnTo>
                      <a:pt x="42" y="37"/>
                    </a:lnTo>
                    <a:lnTo>
                      <a:pt x="34" y="37"/>
                    </a:lnTo>
                    <a:lnTo>
                      <a:pt x="30" y="39"/>
                    </a:lnTo>
                    <a:lnTo>
                      <a:pt x="28" y="46"/>
                    </a:lnTo>
                    <a:lnTo>
                      <a:pt x="24" y="49"/>
                    </a:lnTo>
                    <a:lnTo>
                      <a:pt x="12" y="52"/>
                    </a:lnTo>
                    <a:lnTo>
                      <a:pt x="0" y="50"/>
                    </a:lnTo>
                    <a:lnTo>
                      <a:pt x="15" y="62"/>
                    </a:lnTo>
                    <a:lnTo>
                      <a:pt x="17" y="74"/>
                    </a:lnTo>
                    <a:lnTo>
                      <a:pt x="18" y="82"/>
                    </a:lnTo>
                    <a:lnTo>
                      <a:pt x="16" y="92"/>
                    </a:lnTo>
                    <a:lnTo>
                      <a:pt x="13" y="97"/>
                    </a:lnTo>
                    <a:lnTo>
                      <a:pt x="22" y="94"/>
                    </a:lnTo>
                    <a:lnTo>
                      <a:pt x="32" y="104"/>
                    </a:lnTo>
                    <a:lnTo>
                      <a:pt x="49" y="96"/>
                    </a:lnTo>
                    <a:lnTo>
                      <a:pt x="62" y="95"/>
                    </a:lnTo>
                    <a:lnTo>
                      <a:pt x="70" y="95"/>
                    </a:lnTo>
                    <a:lnTo>
                      <a:pt x="81" y="102"/>
                    </a:lnTo>
                    <a:lnTo>
                      <a:pt x="90" y="108"/>
                    </a:lnTo>
                    <a:lnTo>
                      <a:pt x="103" y="111"/>
                    </a:lnTo>
                    <a:lnTo>
                      <a:pt x="113" y="107"/>
                    </a:lnTo>
                    <a:lnTo>
                      <a:pt x="125" y="95"/>
                    </a:lnTo>
                    <a:lnTo>
                      <a:pt x="137" y="98"/>
                    </a:lnTo>
                    <a:lnTo>
                      <a:pt x="143" y="87"/>
                    </a:lnTo>
                    <a:lnTo>
                      <a:pt x="155" y="86"/>
                    </a:lnTo>
                    <a:lnTo>
                      <a:pt x="161" y="88"/>
                    </a:lnTo>
                    <a:lnTo>
                      <a:pt x="167" y="85"/>
                    </a:lnTo>
                    <a:lnTo>
                      <a:pt x="172" y="79"/>
                    </a:lnTo>
                    <a:lnTo>
                      <a:pt x="175" y="72"/>
                    </a:lnTo>
                    <a:lnTo>
                      <a:pt x="176" y="58"/>
                    </a:lnTo>
                    <a:lnTo>
                      <a:pt x="170" y="43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43" name="Freeform 681"/>
              <p:cNvSpPr>
                <a:spLocks/>
              </p:cNvSpPr>
              <p:nvPr/>
            </p:nvSpPr>
            <p:spPr bwMode="auto">
              <a:xfrm>
                <a:off x="6806060" y="3667348"/>
                <a:ext cx="316305" cy="290669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133" y="28"/>
                  </a:cxn>
                  <a:cxn ang="0">
                    <a:pos x="139" y="48"/>
                  </a:cxn>
                  <a:cxn ang="0">
                    <a:pos x="143" y="57"/>
                  </a:cxn>
                  <a:cxn ang="0">
                    <a:pos x="145" y="71"/>
                  </a:cxn>
                  <a:cxn ang="0">
                    <a:pos x="161" y="84"/>
                  </a:cxn>
                  <a:cxn ang="0">
                    <a:pos x="173" y="95"/>
                  </a:cxn>
                  <a:cxn ang="0">
                    <a:pos x="193" y="114"/>
                  </a:cxn>
                  <a:cxn ang="0">
                    <a:pos x="213" y="127"/>
                  </a:cxn>
                  <a:cxn ang="0">
                    <a:pos x="221" y="136"/>
                  </a:cxn>
                  <a:cxn ang="0">
                    <a:pos x="217" y="144"/>
                  </a:cxn>
                  <a:cxn ang="0">
                    <a:pos x="211" y="147"/>
                  </a:cxn>
                  <a:cxn ang="0">
                    <a:pos x="207" y="149"/>
                  </a:cxn>
                  <a:cxn ang="0">
                    <a:pos x="207" y="157"/>
                  </a:cxn>
                  <a:cxn ang="0">
                    <a:pos x="201" y="160"/>
                  </a:cxn>
                  <a:cxn ang="0">
                    <a:pos x="195" y="163"/>
                  </a:cxn>
                  <a:cxn ang="0">
                    <a:pos x="189" y="163"/>
                  </a:cxn>
                  <a:cxn ang="0">
                    <a:pos x="171" y="174"/>
                  </a:cxn>
                  <a:cxn ang="0">
                    <a:pos x="168" y="168"/>
                  </a:cxn>
                  <a:cxn ang="0">
                    <a:pos x="161" y="161"/>
                  </a:cxn>
                  <a:cxn ang="0">
                    <a:pos x="153" y="155"/>
                  </a:cxn>
                  <a:cxn ang="0">
                    <a:pos x="147" y="157"/>
                  </a:cxn>
                  <a:cxn ang="0">
                    <a:pos x="143" y="160"/>
                  </a:cxn>
                  <a:cxn ang="0">
                    <a:pos x="142" y="166"/>
                  </a:cxn>
                  <a:cxn ang="0">
                    <a:pos x="148" y="173"/>
                  </a:cxn>
                  <a:cxn ang="0">
                    <a:pos x="144" y="177"/>
                  </a:cxn>
                  <a:cxn ang="0">
                    <a:pos x="135" y="179"/>
                  </a:cxn>
                  <a:cxn ang="0">
                    <a:pos x="130" y="182"/>
                  </a:cxn>
                  <a:cxn ang="0">
                    <a:pos x="128" y="189"/>
                  </a:cxn>
                  <a:cxn ang="0">
                    <a:pos x="122" y="192"/>
                  </a:cxn>
                  <a:cxn ang="0">
                    <a:pos x="116" y="193"/>
                  </a:cxn>
                  <a:cxn ang="0">
                    <a:pos x="103" y="190"/>
                  </a:cxn>
                  <a:cxn ang="0">
                    <a:pos x="86" y="187"/>
                  </a:cxn>
                  <a:cxn ang="0">
                    <a:pos x="75" y="179"/>
                  </a:cxn>
                  <a:cxn ang="0">
                    <a:pos x="63" y="169"/>
                  </a:cxn>
                  <a:cxn ang="0">
                    <a:pos x="47" y="154"/>
                  </a:cxn>
                  <a:cxn ang="0">
                    <a:pos x="42" y="148"/>
                  </a:cxn>
                  <a:cxn ang="0">
                    <a:pos x="32" y="146"/>
                  </a:cxn>
                  <a:cxn ang="0">
                    <a:pos x="16" y="142"/>
                  </a:cxn>
                  <a:cxn ang="0">
                    <a:pos x="5" y="141"/>
                  </a:cxn>
                  <a:cxn ang="0">
                    <a:pos x="2" y="136"/>
                  </a:cxn>
                  <a:cxn ang="0">
                    <a:pos x="0" y="125"/>
                  </a:cxn>
                  <a:cxn ang="0">
                    <a:pos x="3" y="114"/>
                  </a:cxn>
                  <a:cxn ang="0">
                    <a:pos x="8" y="104"/>
                  </a:cxn>
                  <a:cxn ang="0">
                    <a:pos x="6" y="100"/>
                  </a:cxn>
                  <a:cxn ang="0">
                    <a:pos x="5" y="91"/>
                  </a:cxn>
                  <a:cxn ang="0">
                    <a:pos x="2" y="81"/>
                  </a:cxn>
                  <a:cxn ang="0">
                    <a:pos x="2" y="74"/>
                  </a:cxn>
                  <a:cxn ang="0">
                    <a:pos x="6" y="70"/>
                  </a:cxn>
                  <a:cxn ang="0">
                    <a:pos x="10" y="68"/>
                  </a:cxn>
                  <a:cxn ang="0">
                    <a:pos x="9" y="58"/>
                  </a:cxn>
                  <a:cxn ang="0">
                    <a:pos x="11" y="52"/>
                  </a:cxn>
                  <a:cxn ang="0">
                    <a:pos x="23" y="44"/>
                  </a:cxn>
                  <a:cxn ang="0">
                    <a:pos x="34" y="45"/>
                  </a:cxn>
                  <a:cxn ang="0">
                    <a:pos x="44" y="41"/>
                  </a:cxn>
                  <a:cxn ang="0">
                    <a:pos x="50" y="35"/>
                  </a:cxn>
                  <a:cxn ang="0">
                    <a:pos x="50" y="28"/>
                  </a:cxn>
                  <a:cxn ang="0">
                    <a:pos x="64" y="16"/>
                  </a:cxn>
                  <a:cxn ang="0">
                    <a:pos x="80" y="19"/>
                  </a:cxn>
                  <a:cxn ang="0">
                    <a:pos x="88" y="12"/>
                  </a:cxn>
                  <a:cxn ang="0">
                    <a:pos x="102" y="11"/>
                  </a:cxn>
                  <a:cxn ang="0">
                    <a:pos x="112" y="6"/>
                  </a:cxn>
                  <a:cxn ang="0">
                    <a:pos x="122" y="0"/>
                  </a:cxn>
                </a:cxnLst>
                <a:rect l="0" t="0" r="r" b="b"/>
                <a:pathLst>
                  <a:path w="221" h="193">
                    <a:moveTo>
                      <a:pt x="122" y="0"/>
                    </a:moveTo>
                    <a:lnTo>
                      <a:pt x="133" y="28"/>
                    </a:lnTo>
                    <a:lnTo>
                      <a:pt x="139" y="48"/>
                    </a:lnTo>
                    <a:lnTo>
                      <a:pt x="143" y="57"/>
                    </a:lnTo>
                    <a:lnTo>
                      <a:pt x="145" y="71"/>
                    </a:lnTo>
                    <a:lnTo>
                      <a:pt x="161" y="84"/>
                    </a:lnTo>
                    <a:lnTo>
                      <a:pt x="173" y="95"/>
                    </a:lnTo>
                    <a:lnTo>
                      <a:pt x="193" y="114"/>
                    </a:lnTo>
                    <a:lnTo>
                      <a:pt x="213" y="127"/>
                    </a:lnTo>
                    <a:lnTo>
                      <a:pt x="221" y="136"/>
                    </a:lnTo>
                    <a:lnTo>
                      <a:pt x="217" y="144"/>
                    </a:lnTo>
                    <a:lnTo>
                      <a:pt x="211" y="147"/>
                    </a:lnTo>
                    <a:lnTo>
                      <a:pt x="207" y="149"/>
                    </a:lnTo>
                    <a:lnTo>
                      <a:pt x="207" y="157"/>
                    </a:lnTo>
                    <a:lnTo>
                      <a:pt x="201" y="160"/>
                    </a:lnTo>
                    <a:lnTo>
                      <a:pt x="195" y="163"/>
                    </a:lnTo>
                    <a:lnTo>
                      <a:pt x="189" y="163"/>
                    </a:lnTo>
                    <a:lnTo>
                      <a:pt x="171" y="174"/>
                    </a:lnTo>
                    <a:lnTo>
                      <a:pt x="168" y="168"/>
                    </a:lnTo>
                    <a:lnTo>
                      <a:pt x="161" y="161"/>
                    </a:lnTo>
                    <a:lnTo>
                      <a:pt x="153" y="155"/>
                    </a:lnTo>
                    <a:lnTo>
                      <a:pt x="147" y="157"/>
                    </a:lnTo>
                    <a:lnTo>
                      <a:pt x="143" y="160"/>
                    </a:lnTo>
                    <a:lnTo>
                      <a:pt x="142" y="166"/>
                    </a:lnTo>
                    <a:lnTo>
                      <a:pt x="148" y="173"/>
                    </a:lnTo>
                    <a:lnTo>
                      <a:pt x="144" y="177"/>
                    </a:lnTo>
                    <a:lnTo>
                      <a:pt x="135" y="179"/>
                    </a:lnTo>
                    <a:lnTo>
                      <a:pt x="130" y="182"/>
                    </a:lnTo>
                    <a:lnTo>
                      <a:pt x="128" y="189"/>
                    </a:lnTo>
                    <a:lnTo>
                      <a:pt x="122" y="192"/>
                    </a:lnTo>
                    <a:lnTo>
                      <a:pt x="116" y="193"/>
                    </a:lnTo>
                    <a:lnTo>
                      <a:pt x="103" y="190"/>
                    </a:lnTo>
                    <a:lnTo>
                      <a:pt x="86" y="187"/>
                    </a:lnTo>
                    <a:lnTo>
                      <a:pt x="75" y="179"/>
                    </a:lnTo>
                    <a:lnTo>
                      <a:pt x="63" y="169"/>
                    </a:lnTo>
                    <a:lnTo>
                      <a:pt x="47" y="154"/>
                    </a:lnTo>
                    <a:lnTo>
                      <a:pt x="42" y="148"/>
                    </a:lnTo>
                    <a:lnTo>
                      <a:pt x="32" y="146"/>
                    </a:lnTo>
                    <a:lnTo>
                      <a:pt x="16" y="142"/>
                    </a:lnTo>
                    <a:lnTo>
                      <a:pt x="5" y="141"/>
                    </a:lnTo>
                    <a:lnTo>
                      <a:pt x="2" y="136"/>
                    </a:lnTo>
                    <a:lnTo>
                      <a:pt x="0" y="125"/>
                    </a:lnTo>
                    <a:lnTo>
                      <a:pt x="3" y="114"/>
                    </a:lnTo>
                    <a:lnTo>
                      <a:pt x="8" y="104"/>
                    </a:lnTo>
                    <a:lnTo>
                      <a:pt x="6" y="100"/>
                    </a:lnTo>
                    <a:lnTo>
                      <a:pt x="5" y="91"/>
                    </a:lnTo>
                    <a:lnTo>
                      <a:pt x="2" y="81"/>
                    </a:lnTo>
                    <a:lnTo>
                      <a:pt x="2" y="74"/>
                    </a:lnTo>
                    <a:lnTo>
                      <a:pt x="6" y="70"/>
                    </a:lnTo>
                    <a:lnTo>
                      <a:pt x="10" y="68"/>
                    </a:lnTo>
                    <a:lnTo>
                      <a:pt x="9" y="58"/>
                    </a:lnTo>
                    <a:lnTo>
                      <a:pt x="11" y="52"/>
                    </a:lnTo>
                    <a:lnTo>
                      <a:pt x="23" y="44"/>
                    </a:lnTo>
                    <a:lnTo>
                      <a:pt x="34" y="45"/>
                    </a:lnTo>
                    <a:lnTo>
                      <a:pt x="44" y="41"/>
                    </a:lnTo>
                    <a:lnTo>
                      <a:pt x="50" y="35"/>
                    </a:lnTo>
                    <a:lnTo>
                      <a:pt x="50" y="28"/>
                    </a:lnTo>
                    <a:lnTo>
                      <a:pt x="64" y="16"/>
                    </a:lnTo>
                    <a:lnTo>
                      <a:pt x="80" y="19"/>
                    </a:lnTo>
                    <a:lnTo>
                      <a:pt x="88" y="12"/>
                    </a:lnTo>
                    <a:lnTo>
                      <a:pt x="102" y="11"/>
                    </a:lnTo>
                    <a:lnTo>
                      <a:pt x="112" y="6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44" name="Freeform 685"/>
              <p:cNvSpPr>
                <a:spLocks/>
              </p:cNvSpPr>
              <p:nvPr/>
            </p:nvSpPr>
            <p:spPr bwMode="auto">
              <a:xfrm rot="21405769">
                <a:off x="6671523" y="3304012"/>
                <a:ext cx="313443" cy="436003"/>
              </a:xfrm>
              <a:custGeom>
                <a:avLst/>
                <a:gdLst/>
                <a:ahLst/>
                <a:cxnLst>
                  <a:cxn ang="0">
                    <a:pos x="219" y="210"/>
                  </a:cxn>
                  <a:cxn ang="0">
                    <a:pos x="216" y="198"/>
                  </a:cxn>
                  <a:cxn ang="0">
                    <a:pos x="215" y="169"/>
                  </a:cxn>
                  <a:cxn ang="0">
                    <a:pos x="213" y="145"/>
                  </a:cxn>
                  <a:cxn ang="0">
                    <a:pos x="206" y="116"/>
                  </a:cxn>
                  <a:cxn ang="0">
                    <a:pos x="198" y="103"/>
                  </a:cxn>
                  <a:cxn ang="0">
                    <a:pos x="184" y="84"/>
                  </a:cxn>
                  <a:cxn ang="0">
                    <a:pos x="167" y="76"/>
                  </a:cxn>
                  <a:cxn ang="0">
                    <a:pos x="148" y="59"/>
                  </a:cxn>
                  <a:cxn ang="0">
                    <a:pos x="130" y="42"/>
                  </a:cxn>
                  <a:cxn ang="0">
                    <a:pos x="112" y="23"/>
                  </a:cxn>
                  <a:cxn ang="0">
                    <a:pos x="98" y="8"/>
                  </a:cxn>
                  <a:cxn ang="0">
                    <a:pos x="87" y="0"/>
                  </a:cxn>
                  <a:cxn ang="0">
                    <a:pos x="89" y="12"/>
                  </a:cxn>
                  <a:cxn ang="0">
                    <a:pos x="81" y="21"/>
                  </a:cxn>
                  <a:cxn ang="0">
                    <a:pos x="73" y="24"/>
                  </a:cxn>
                  <a:cxn ang="0">
                    <a:pos x="65" y="20"/>
                  </a:cxn>
                  <a:cxn ang="0">
                    <a:pos x="55" y="11"/>
                  </a:cxn>
                  <a:cxn ang="0">
                    <a:pos x="49" y="10"/>
                  </a:cxn>
                  <a:cxn ang="0">
                    <a:pos x="38" y="9"/>
                  </a:cxn>
                  <a:cxn ang="0">
                    <a:pos x="28" y="12"/>
                  </a:cxn>
                  <a:cxn ang="0">
                    <a:pos x="17" y="8"/>
                  </a:cxn>
                  <a:cxn ang="0">
                    <a:pos x="12" y="15"/>
                  </a:cxn>
                  <a:cxn ang="0">
                    <a:pos x="12" y="27"/>
                  </a:cxn>
                  <a:cxn ang="0">
                    <a:pos x="1" y="28"/>
                  </a:cxn>
                  <a:cxn ang="0">
                    <a:pos x="0" y="34"/>
                  </a:cxn>
                  <a:cxn ang="0">
                    <a:pos x="8" y="42"/>
                  </a:cxn>
                  <a:cxn ang="0">
                    <a:pos x="18" y="39"/>
                  </a:cxn>
                  <a:cxn ang="0">
                    <a:pos x="28" y="41"/>
                  </a:cxn>
                  <a:cxn ang="0">
                    <a:pos x="30" y="47"/>
                  </a:cxn>
                  <a:cxn ang="0">
                    <a:pos x="27" y="53"/>
                  </a:cxn>
                  <a:cxn ang="0">
                    <a:pos x="18" y="54"/>
                  </a:cxn>
                  <a:cxn ang="0">
                    <a:pos x="17" y="60"/>
                  </a:cxn>
                  <a:cxn ang="0">
                    <a:pos x="16" y="66"/>
                  </a:cxn>
                  <a:cxn ang="0">
                    <a:pos x="17" y="70"/>
                  </a:cxn>
                  <a:cxn ang="0">
                    <a:pos x="16" y="77"/>
                  </a:cxn>
                  <a:cxn ang="0">
                    <a:pos x="29" y="81"/>
                  </a:cxn>
                  <a:cxn ang="0">
                    <a:pos x="33" y="81"/>
                  </a:cxn>
                  <a:cxn ang="0">
                    <a:pos x="49" y="99"/>
                  </a:cxn>
                  <a:cxn ang="0">
                    <a:pos x="53" y="107"/>
                  </a:cxn>
                  <a:cxn ang="0">
                    <a:pos x="63" y="107"/>
                  </a:cxn>
                  <a:cxn ang="0">
                    <a:pos x="79" y="119"/>
                  </a:cxn>
                  <a:cxn ang="0">
                    <a:pos x="92" y="130"/>
                  </a:cxn>
                  <a:cxn ang="0">
                    <a:pos x="90" y="149"/>
                  </a:cxn>
                  <a:cxn ang="0">
                    <a:pos x="92" y="163"/>
                  </a:cxn>
                  <a:cxn ang="0">
                    <a:pos x="93" y="183"/>
                  </a:cxn>
                  <a:cxn ang="0">
                    <a:pos x="94" y="193"/>
                  </a:cxn>
                  <a:cxn ang="0">
                    <a:pos x="100" y="199"/>
                  </a:cxn>
                  <a:cxn ang="0">
                    <a:pos x="111" y="203"/>
                  </a:cxn>
                  <a:cxn ang="0">
                    <a:pos x="128" y="216"/>
                  </a:cxn>
                  <a:cxn ang="0">
                    <a:pos x="135" y="222"/>
                  </a:cxn>
                  <a:cxn ang="0">
                    <a:pos x="140" y="230"/>
                  </a:cxn>
                  <a:cxn ang="0">
                    <a:pos x="141" y="239"/>
                  </a:cxn>
                  <a:cxn ang="0">
                    <a:pos x="146" y="242"/>
                  </a:cxn>
                  <a:cxn ang="0">
                    <a:pos x="148" y="238"/>
                  </a:cxn>
                  <a:cxn ang="0">
                    <a:pos x="162" y="224"/>
                  </a:cxn>
                  <a:cxn ang="0">
                    <a:pos x="176" y="229"/>
                  </a:cxn>
                  <a:cxn ang="0">
                    <a:pos x="186" y="220"/>
                  </a:cxn>
                  <a:cxn ang="0">
                    <a:pos x="199" y="223"/>
                  </a:cxn>
                  <a:cxn ang="0">
                    <a:pos x="219" y="210"/>
                  </a:cxn>
                </a:cxnLst>
                <a:rect l="0" t="0" r="r" b="b"/>
                <a:pathLst>
                  <a:path w="219" h="242">
                    <a:moveTo>
                      <a:pt x="219" y="210"/>
                    </a:moveTo>
                    <a:lnTo>
                      <a:pt x="216" y="198"/>
                    </a:lnTo>
                    <a:lnTo>
                      <a:pt x="215" y="169"/>
                    </a:lnTo>
                    <a:lnTo>
                      <a:pt x="213" y="145"/>
                    </a:lnTo>
                    <a:lnTo>
                      <a:pt x="206" y="116"/>
                    </a:lnTo>
                    <a:lnTo>
                      <a:pt x="198" y="103"/>
                    </a:lnTo>
                    <a:lnTo>
                      <a:pt x="184" y="84"/>
                    </a:lnTo>
                    <a:lnTo>
                      <a:pt x="167" y="76"/>
                    </a:lnTo>
                    <a:lnTo>
                      <a:pt x="148" y="59"/>
                    </a:lnTo>
                    <a:lnTo>
                      <a:pt x="130" y="42"/>
                    </a:lnTo>
                    <a:lnTo>
                      <a:pt x="112" y="23"/>
                    </a:lnTo>
                    <a:lnTo>
                      <a:pt x="98" y="8"/>
                    </a:lnTo>
                    <a:lnTo>
                      <a:pt x="87" y="0"/>
                    </a:lnTo>
                    <a:lnTo>
                      <a:pt x="89" y="12"/>
                    </a:lnTo>
                    <a:lnTo>
                      <a:pt x="81" y="21"/>
                    </a:lnTo>
                    <a:lnTo>
                      <a:pt x="73" y="24"/>
                    </a:lnTo>
                    <a:lnTo>
                      <a:pt x="65" y="20"/>
                    </a:lnTo>
                    <a:lnTo>
                      <a:pt x="55" y="11"/>
                    </a:lnTo>
                    <a:lnTo>
                      <a:pt x="49" y="10"/>
                    </a:lnTo>
                    <a:lnTo>
                      <a:pt x="38" y="9"/>
                    </a:lnTo>
                    <a:lnTo>
                      <a:pt x="28" y="12"/>
                    </a:lnTo>
                    <a:lnTo>
                      <a:pt x="17" y="8"/>
                    </a:lnTo>
                    <a:lnTo>
                      <a:pt x="12" y="15"/>
                    </a:lnTo>
                    <a:lnTo>
                      <a:pt x="12" y="27"/>
                    </a:lnTo>
                    <a:lnTo>
                      <a:pt x="1" y="28"/>
                    </a:lnTo>
                    <a:lnTo>
                      <a:pt x="0" y="34"/>
                    </a:lnTo>
                    <a:lnTo>
                      <a:pt x="8" y="42"/>
                    </a:lnTo>
                    <a:lnTo>
                      <a:pt x="18" y="39"/>
                    </a:lnTo>
                    <a:lnTo>
                      <a:pt x="28" y="41"/>
                    </a:lnTo>
                    <a:lnTo>
                      <a:pt x="30" y="47"/>
                    </a:lnTo>
                    <a:lnTo>
                      <a:pt x="27" y="53"/>
                    </a:lnTo>
                    <a:lnTo>
                      <a:pt x="18" y="54"/>
                    </a:lnTo>
                    <a:lnTo>
                      <a:pt x="17" y="60"/>
                    </a:lnTo>
                    <a:lnTo>
                      <a:pt x="16" y="66"/>
                    </a:lnTo>
                    <a:lnTo>
                      <a:pt x="17" y="70"/>
                    </a:lnTo>
                    <a:lnTo>
                      <a:pt x="16" y="77"/>
                    </a:lnTo>
                    <a:lnTo>
                      <a:pt x="29" y="81"/>
                    </a:lnTo>
                    <a:lnTo>
                      <a:pt x="33" y="81"/>
                    </a:lnTo>
                    <a:lnTo>
                      <a:pt x="49" y="99"/>
                    </a:lnTo>
                    <a:lnTo>
                      <a:pt x="53" y="107"/>
                    </a:lnTo>
                    <a:lnTo>
                      <a:pt x="63" y="107"/>
                    </a:lnTo>
                    <a:lnTo>
                      <a:pt x="79" y="119"/>
                    </a:lnTo>
                    <a:lnTo>
                      <a:pt x="92" y="130"/>
                    </a:lnTo>
                    <a:lnTo>
                      <a:pt x="90" y="149"/>
                    </a:lnTo>
                    <a:lnTo>
                      <a:pt x="92" y="163"/>
                    </a:lnTo>
                    <a:lnTo>
                      <a:pt x="93" y="183"/>
                    </a:lnTo>
                    <a:lnTo>
                      <a:pt x="94" y="193"/>
                    </a:lnTo>
                    <a:lnTo>
                      <a:pt x="100" y="199"/>
                    </a:lnTo>
                    <a:lnTo>
                      <a:pt x="111" y="203"/>
                    </a:lnTo>
                    <a:lnTo>
                      <a:pt x="128" y="216"/>
                    </a:lnTo>
                    <a:lnTo>
                      <a:pt x="135" y="222"/>
                    </a:lnTo>
                    <a:lnTo>
                      <a:pt x="140" y="230"/>
                    </a:lnTo>
                    <a:lnTo>
                      <a:pt x="141" y="239"/>
                    </a:lnTo>
                    <a:lnTo>
                      <a:pt x="146" y="242"/>
                    </a:lnTo>
                    <a:lnTo>
                      <a:pt x="148" y="238"/>
                    </a:lnTo>
                    <a:lnTo>
                      <a:pt x="162" y="224"/>
                    </a:lnTo>
                    <a:lnTo>
                      <a:pt x="176" y="229"/>
                    </a:lnTo>
                    <a:lnTo>
                      <a:pt x="186" y="220"/>
                    </a:lnTo>
                    <a:lnTo>
                      <a:pt x="199" y="223"/>
                    </a:lnTo>
                    <a:lnTo>
                      <a:pt x="219" y="21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45" name="Freeform 687"/>
              <p:cNvSpPr>
                <a:spLocks/>
              </p:cNvSpPr>
              <p:nvPr/>
            </p:nvSpPr>
            <p:spPr bwMode="auto">
              <a:xfrm>
                <a:off x="6525536" y="3637069"/>
                <a:ext cx="463724" cy="464767"/>
              </a:xfrm>
              <a:custGeom>
                <a:avLst/>
                <a:gdLst/>
                <a:ahLst/>
                <a:cxnLst>
                  <a:cxn ang="0">
                    <a:pos x="73" y="12"/>
                  </a:cxn>
                  <a:cxn ang="0">
                    <a:pos x="63" y="26"/>
                  </a:cxn>
                  <a:cxn ang="0">
                    <a:pos x="77" y="35"/>
                  </a:cxn>
                  <a:cxn ang="0">
                    <a:pos x="94" y="36"/>
                  </a:cxn>
                  <a:cxn ang="0">
                    <a:pos x="103" y="52"/>
                  </a:cxn>
                  <a:cxn ang="0">
                    <a:pos x="107" y="62"/>
                  </a:cxn>
                  <a:cxn ang="0">
                    <a:pos x="117" y="72"/>
                  </a:cxn>
                  <a:cxn ang="0">
                    <a:pos x="124" y="80"/>
                  </a:cxn>
                  <a:cxn ang="0">
                    <a:pos x="141" y="81"/>
                  </a:cxn>
                  <a:cxn ang="0">
                    <a:pos x="160" y="75"/>
                  </a:cxn>
                  <a:cxn ang="0">
                    <a:pos x="176" y="67"/>
                  </a:cxn>
                  <a:cxn ang="0">
                    <a:pos x="192" y="65"/>
                  </a:cxn>
                  <a:cxn ang="0">
                    <a:pos x="209" y="50"/>
                  </a:cxn>
                  <a:cxn ang="0">
                    <a:pos x="220" y="51"/>
                  </a:cxn>
                  <a:cxn ang="0">
                    <a:pos x="235" y="48"/>
                  </a:cxn>
                  <a:cxn ang="0">
                    <a:pos x="252" y="49"/>
                  </a:cxn>
                  <a:cxn ang="0">
                    <a:pos x="242" y="56"/>
                  </a:cxn>
                  <a:cxn ang="0">
                    <a:pos x="229" y="61"/>
                  </a:cxn>
                  <a:cxn ang="0">
                    <a:pos x="213" y="74"/>
                  </a:cxn>
                  <a:cxn ang="0">
                    <a:pos x="214" y="85"/>
                  </a:cxn>
                  <a:cxn ang="0">
                    <a:pos x="206" y="93"/>
                  </a:cxn>
                  <a:cxn ang="0">
                    <a:pos x="210" y="114"/>
                  </a:cxn>
                  <a:cxn ang="0">
                    <a:pos x="210" y="128"/>
                  </a:cxn>
                  <a:cxn ang="0">
                    <a:pos x="202" y="154"/>
                  </a:cxn>
                  <a:cxn ang="0">
                    <a:pos x="222" y="159"/>
                  </a:cxn>
                  <a:cxn ang="0">
                    <a:pos x="250" y="172"/>
                  </a:cxn>
                  <a:cxn ang="0">
                    <a:pos x="288" y="205"/>
                  </a:cxn>
                  <a:cxn ang="0">
                    <a:pos x="309" y="211"/>
                  </a:cxn>
                  <a:cxn ang="0">
                    <a:pos x="323" y="236"/>
                  </a:cxn>
                  <a:cxn ang="0">
                    <a:pos x="322" y="252"/>
                  </a:cxn>
                  <a:cxn ang="0">
                    <a:pos x="315" y="260"/>
                  </a:cxn>
                  <a:cxn ang="0">
                    <a:pos x="306" y="261"/>
                  </a:cxn>
                  <a:cxn ang="0">
                    <a:pos x="304" y="278"/>
                  </a:cxn>
                  <a:cxn ang="0">
                    <a:pos x="293" y="291"/>
                  </a:cxn>
                  <a:cxn ang="0">
                    <a:pos x="287" y="303"/>
                  </a:cxn>
                  <a:cxn ang="0">
                    <a:pos x="264" y="307"/>
                  </a:cxn>
                  <a:cxn ang="0">
                    <a:pos x="247" y="294"/>
                  </a:cxn>
                  <a:cxn ang="0">
                    <a:pos x="222" y="283"/>
                  </a:cxn>
                  <a:cxn ang="0">
                    <a:pos x="186" y="284"/>
                  </a:cxn>
                  <a:cxn ang="0">
                    <a:pos x="174" y="261"/>
                  </a:cxn>
                  <a:cxn ang="0">
                    <a:pos x="145" y="242"/>
                  </a:cxn>
                  <a:cxn ang="0">
                    <a:pos x="110" y="211"/>
                  </a:cxn>
                  <a:cxn ang="0">
                    <a:pos x="79" y="169"/>
                  </a:cxn>
                  <a:cxn ang="0">
                    <a:pos x="58" y="143"/>
                  </a:cxn>
                  <a:cxn ang="0">
                    <a:pos x="32" y="108"/>
                  </a:cxn>
                  <a:cxn ang="0">
                    <a:pos x="0" y="72"/>
                  </a:cxn>
                  <a:cxn ang="0">
                    <a:pos x="23" y="53"/>
                  </a:cxn>
                  <a:cxn ang="0">
                    <a:pos x="28" y="32"/>
                  </a:cxn>
                  <a:cxn ang="0">
                    <a:pos x="45" y="21"/>
                  </a:cxn>
                  <a:cxn ang="0">
                    <a:pos x="46" y="6"/>
                  </a:cxn>
                  <a:cxn ang="0">
                    <a:pos x="63" y="8"/>
                  </a:cxn>
                </a:cxnLst>
                <a:rect l="0" t="0" r="r" b="b"/>
                <a:pathLst>
                  <a:path w="324" h="307">
                    <a:moveTo>
                      <a:pt x="63" y="8"/>
                    </a:moveTo>
                    <a:lnTo>
                      <a:pt x="73" y="12"/>
                    </a:lnTo>
                    <a:lnTo>
                      <a:pt x="72" y="17"/>
                    </a:lnTo>
                    <a:lnTo>
                      <a:pt x="63" y="26"/>
                    </a:lnTo>
                    <a:lnTo>
                      <a:pt x="69" y="38"/>
                    </a:lnTo>
                    <a:lnTo>
                      <a:pt x="77" y="35"/>
                    </a:lnTo>
                    <a:lnTo>
                      <a:pt x="90" y="36"/>
                    </a:lnTo>
                    <a:lnTo>
                      <a:pt x="94" y="36"/>
                    </a:lnTo>
                    <a:lnTo>
                      <a:pt x="100" y="43"/>
                    </a:lnTo>
                    <a:lnTo>
                      <a:pt x="103" y="52"/>
                    </a:lnTo>
                    <a:lnTo>
                      <a:pt x="103" y="58"/>
                    </a:lnTo>
                    <a:lnTo>
                      <a:pt x="107" y="62"/>
                    </a:lnTo>
                    <a:lnTo>
                      <a:pt x="111" y="63"/>
                    </a:lnTo>
                    <a:lnTo>
                      <a:pt x="117" y="72"/>
                    </a:lnTo>
                    <a:lnTo>
                      <a:pt x="120" y="78"/>
                    </a:lnTo>
                    <a:lnTo>
                      <a:pt x="124" y="80"/>
                    </a:lnTo>
                    <a:lnTo>
                      <a:pt x="137" y="79"/>
                    </a:lnTo>
                    <a:lnTo>
                      <a:pt x="141" y="81"/>
                    </a:lnTo>
                    <a:lnTo>
                      <a:pt x="149" y="81"/>
                    </a:lnTo>
                    <a:lnTo>
                      <a:pt x="160" y="75"/>
                    </a:lnTo>
                    <a:lnTo>
                      <a:pt x="170" y="67"/>
                    </a:lnTo>
                    <a:lnTo>
                      <a:pt x="176" y="67"/>
                    </a:lnTo>
                    <a:lnTo>
                      <a:pt x="186" y="68"/>
                    </a:lnTo>
                    <a:lnTo>
                      <a:pt x="192" y="65"/>
                    </a:lnTo>
                    <a:lnTo>
                      <a:pt x="205" y="50"/>
                    </a:lnTo>
                    <a:lnTo>
                      <a:pt x="209" y="50"/>
                    </a:lnTo>
                    <a:lnTo>
                      <a:pt x="212" y="53"/>
                    </a:lnTo>
                    <a:lnTo>
                      <a:pt x="220" y="51"/>
                    </a:lnTo>
                    <a:lnTo>
                      <a:pt x="230" y="51"/>
                    </a:lnTo>
                    <a:lnTo>
                      <a:pt x="235" y="48"/>
                    </a:lnTo>
                    <a:lnTo>
                      <a:pt x="248" y="44"/>
                    </a:lnTo>
                    <a:lnTo>
                      <a:pt x="252" y="49"/>
                    </a:lnTo>
                    <a:lnTo>
                      <a:pt x="250" y="53"/>
                    </a:lnTo>
                    <a:lnTo>
                      <a:pt x="242" y="56"/>
                    </a:lnTo>
                    <a:lnTo>
                      <a:pt x="238" y="62"/>
                    </a:lnTo>
                    <a:lnTo>
                      <a:pt x="229" y="61"/>
                    </a:lnTo>
                    <a:lnTo>
                      <a:pt x="218" y="66"/>
                    </a:lnTo>
                    <a:lnTo>
                      <a:pt x="213" y="74"/>
                    </a:lnTo>
                    <a:lnTo>
                      <a:pt x="213" y="80"/>
                    </a:lnTo>
                    <a:lnTo>
                      <a:pt x="214" y="85"/>
                    </a:lnTo>
                    <a:lnTo>
                      <a:pt x="207" y="88"/>
                    </a:lnTo>
                    <a:lnTo>
                      <a:pt x="206" y="93"/>
                    </a:lnTo>
                    <a:lnTo>
                      <a:pt x="202" y="100"/>
                    </a:lnTo>
                    <a:lnTo>
                      <a:pt x="210" y="114"/>
                    </a:lnTo>
                    <a:lnTo>
                      <a:pt x="210" y="119"/>
                    </a:lnTo>
                    <a:lnTo>
                      <a:pt x="210" y="128"/>
                    </a:lnTo>
                    <a:lnTo>
                      <a:pt x="203" y="142"/>
                    </a:lnTo>
                    <a:lnTo>
                      <a:pt x="202" y="154"/>
                    </a:lnTo>
                    <a:lnTo>
                      <a:pt x="209" y="160"/>
                    </a:lnTo>
                    <a:lnTo>
                      <a:pt x="222" y="159"/>
                    </a:lnTo>
                    <a:lnTo>
                      <a:pt x="240" y="165"/>
                    </a:lnTo>
                    <a:lnTo>
                      <a:pt x="250" y="172"/>
                    </a:lnTo>
                    <a:lnTo>
                      <a:pt x="264" y="186"/>
                    </a:lnTo>
                    <a:lnTo>
                      <a:pt x="288" y="205"/>
                    </a:lnTo>
                    <a:lnTo>
                      <a:pt x="296" y="205"/>
                    </a:lnTo>
                    <a:lnTo>
                      <a:pt x="309" y="211"/>
                    </a:lnTo>
                    <a:lnTo>
                      <a:pt x="320" y="222"/>
                    </a:lnTo>
                    <a:lnTo>
                      <a:pt x="323" y="236"/>
                    </a:lnTo>
                    <a:lnTo>
                      <a:pt x="324" y="245"/>
                    </a:lnTo>
                    <a:lnTo>
                      <a:pt x="322" y="252"/>
                    </a:lnTo>
                    <a:lnTo>
                      <a:pt x="321" y="257"/>
                    </a:lnTo>
                    <a:lnTo>
                      <a:pt x="315" y="260"/>
                    </a:lnTo>
                    <a:lnTo>
                      <a:pt x="310" y="262"/>
                    </a:lnTo>
                    <a:lnTo>
                      <a:pt x="306" y="261"/>
                    </a:lnTo>
                    <a:lnTo>
                      <a:pt x="305" y="269"/>
                    </a:lnTo>
                    <a:lnTo>
                      <a:pt x="304" y="278"/>
                    </a:lnTo>
                    <a:lnTo>
                      <a:pt x="298" y="287"/>
                    </a:lnTo>
                    <a:lnTo>
                      <a:pt x="293" y="291"/>
                    </a:lnTo>
                    <a:lnTo>
                      <a:pt x="288" y="296"/>
                    </a:lnTo>
                    <a:lnTo>
                      <a:pt x="287" y="303"/>
                    </a:lnTo>
                    <a:lnTo>
                      <a:pt x="279" y="304"/>
                    </a:lnTo>
                    <a:lnTo>
                      <a:pt x="264" y="307"/>
                    </a:lnTo>
                    <a:lnTo>
                      <a:pt x="258" y="303"/>
                    </a:lnTo>
                    <a:lnTo>
                      <a:pt x="247" y="294"/>
                    </a:lnTo>
                    <a:lnTo>
                      <a:pt x="234" y="286"/>
                    </a:lnTo>
                    <a:lnTo>
                      <a:pt x="222" y="283"/>
                    </a:lnTo>
                    <a:lnTo>
                      <a:pt x="203" y="284"/>
                    </a:lnTo>
                    <a:lnTo>
                      <a:pt x="186" y="284"/>
                    </a:lnTo>
                    <a:lnTo>
                      <a:pt x="173" y="269"/>
                    </a:lnTo>
                    <a:lnTo>
                      <a:pt x="174" y="261"/>
                    </a:lnTo>
                    <a:lnTo>
                      <a:pt x="163" y="249"/>
                    </a:lnTo>
                    <a:lnTo>
                      <a:pt x="145" y="242"/>
                    </a:lnTo>
                    <a:lnTo>
                      <a:pt x="129" y="229"/>
                    </a:lnTo>
                    <a:lnTo>
                      <a:pt x="110" y="211"/>
                    </a:lnTo>
                    <a:lnTo>
                      <a:pt x="86" y="185"/>
                    </a:lnTo>
                    <a:lnTo>
                      <a:pt x="79" y="169"/>
                    </a:lnTo>
                    <a:lnTo>
                      <a:pt x="67" y="159"/>
                    </a:lnTo>
                    <a:lnTo>
                      <a:pt x="58" y="143"/>
                    </a:lnTo>
                    <a:lnTo>
                      <a:pt x="48" y="126"/>
                    </a:lnTo>
                    <a:lnTo>
                      <a:pt x="32" y="108"/>
                    </a:lnTo>
                    <a:lnTo>
                      <a:pt x="20" y="91"/>
                    </a:lnTo>
                    <a:lnTo>
                      <a:pt x="0" y="72"/>
                    </a:lnTo>
                    <a:lnTo>
                      <a:pt x="13" y="61"/>
                    </a:lnTo>
                    <a:lnTo>
                      <a:pt x="23" y="53"/>
                    </a:lnTo>
                    <a:lnTo>
                      <a:pt x="27" y="41"/>
                    </a:lnTo>
                    <a:lnTo>
                      <a:pt x="28" y="32"/>
                    </a:lnTo>
                    <a:lnTo>
                      <a:pt x="38" y="29"/>
                    </a:lnTo>
                    <a:lnTo>
                      <a:pt x="45" y="21"/>
                    </a:lnTo>
                    <a:lnTo>
                      <a:pt x="49" y="17"/>
                    </a:lnTo>
                    <a:lnTo>
                      <a:pt x="46" y="6"/>
                    </a:lnTo>
                    <a:lnTo>
                      <a:pt x="52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46" name="Freeform 689"/>
              <p:cNvSpPr>
                <a:spLocks/>
              </p:cNvSpPr>
              <p:nvPr/>
            </p:nvSpPr>
            <p:spPr bwMode="auto">
              <a:xfrm rot="171850">
                <a:off x="5849987" y="3072385"/>
                <a:ext cx="496642" cy="233140"/>
              </a:xfrm>
              <a:custGeom>
                <a:avLst/>
                <a:gdLst/>
                <a:ahLst/>
                <a:cxnLst>
                  <a:cxn ang="0">
                    <a:pos x="204" y="3"/>
                  </a:cxn>
                  <a:cxn ang="0">
                    <a:pos x="184" y="20"/>
                  </a:cxn>
                  <a:cxn ang="0">
                    <a:pos x="164" y="12"/>
                  </a:cxn>
                  <a:cxn ang="0">
                    <a:pos x="142" y="17"/>
                  </a:cxn>
                  <a:cxn ang="0">
                    <a:pos x="127" y="5"/>
                  </a:cxn>
                  <a:cxn ang="0">
                    <a:pos x="99" y="3"/>
                  </a:cxn>
                  <a:cxn ang="0">
                    <a:pos x="102" y="14"/>
                  </a:cxn>
                  <a:cxn ang="0">
                    <a:pos x="94" y="26"/>
                  </a:cxn>
                  <a:cxn ang="0">
                    <a:pos x="85" y="40"/>
                  </a:cxn>
                  <a:cxn ang="0">
                    <a:pos x="84" y="56"/>
                  </a:cxn>
                  <a:cxn ang="0">
                    <a:pos x="60" y="63"/>
                  </a:cxn>
                  <a:cxn ang="0">
                    <a:pos x="28" y="72"/>
                  </a:cxn>
                  <a:cxn ang="0">
                    <a:pos x="7" y="90"/>
                  </a:cxn>
                  <a:cxn ang="0">
                    <a:pos x="0" y="118"/>
                  </a:cxn>
                  <a:cxn ang="0">
                    <a:pos x="17" y="130"/>
                  </a:cxn>
                  <a:cxn ang="0">
                    <a:pos x="42" y="139"/>
                  </a:cxn>
                  <a:cxn ang="0">
                    <a:pos x="73" y="127"/>
                  </a:cxn>
                  <a:cxn ang="0">
                    <a:pos x="89" y="100"/>
                  </a:cxn>
                  <a:cxn ang="0">
                    <a:pos x="101" y="79"/>
                  </a:cxn>
                  <a:cxn ang="0">
                    <a:pos x="124" y="70"/>
                  </a:cxn>
                  <a:cxn ang="0">
                    <a:pos x="158" y="43"/>
                  </a:cxn>
                  <a:cxn ang="0">
                    <a:pos x="197" y="50"/>
                  </a:cxn>
                  <a:cxn ang="0">
                    <a:pos x="222" y="68"/>
                  </a:cxn>
                  <a:cxn ang="0">
                    <a:pos x="255" y="83"/>
                  </a:cxn>
                  <a:cxn ang="0">
                    <a:pos x="292" y="119"/>
                  </a:cxn>
                  <a:cxn ang="0">
                    <a:pos x="334" y="154"/>
                  </a:cxn>
                  <a:cxn ang="0">
                    <a:pos x="347" y="141"/>
                  </a:cxn>
                  <a:cxn ang="0">
                    <a:pos x="321" y="114"/>
                  </a:cxn>
                  <a:cxn ang="0">
                    <a:pos x="302" y="99"/>
                  </a:cxn>
                  <a:cxn ang="0">
                    <a:pos x="298" y="83"/>
                  </a:cxn>
                  <a:cxn ang="0">
                    <a:pos x="294" y="63"/>
                  </a:cxn>
                  <a:cxn ang="0">
                    <a:pos x="278" y="51"/>
                  </a:cxn>
                  <a:cxn ang="0">
                    <a:pos x="263" y="36"/>
                  </a:cxn>
                  <a:cxn ang="0">
                    <a:pos x="264" y="22"/>
                  </a:cxn>
                  <a:cxn ang="0">
                    <a:pos x="251" y="17"/>
                  </a:cxn>
                  <a:cxn ang="0">
                    <a:pos x="234" y="9"/>
                  </a:cxn>
                </a:cxnLst>
                <a:rect l="0" t="0" r="r" b="b"/>
                <a:pathLst>
                  <a:path w="347" h="154">
                    <a:moveTo>
                      <a:pt x="234" y="9"/>
                    </a:moveTo>
                    <a:lnTo>
                      <a:pt x="204" y="3"/>
                    </a:lnTo>
                    <a:lnTo>
                      <a:pt x="192" y="20"/>
                    </a:lnTo>
                    <a:lnTo>
                      <a:pt x="184" y="20"/>
                    </a:lnTo>
                    <a:lnTo>
                      <a:pt x="174" y="9"/>
                    </a:lnTo>
                    <a:lnTo>
                      <a:pt x="164" y="12"/>
                    </a:lnTo>
                    <a:lnTo>
                      <a:pt x="153" y="13"/>
                    </a:lnTo>
                    <a:lnTo>
                      <a:pt x="142" y="17"/>
                    </a:lnTo>
                    <a:lnTo>
                      <a:pt x="139" y="14"/>
                    </a:lnTo>
                    <a:lnTo>
                      <a:pt x="127" y="5"/>
                    </a:lnTo>
                    <a:lnTo>
                      <a:pt x="119" y="0"/>
                    </a:lnTo>
                    <a:lnTo>
                      <a:pt x="99" y="3"/>
                    </a:lnTo>
                    <a:lnTo>
                      <a:pt x="99" y="10"/>
                    </a:lnTo>
                    <a:lnTo>
                      <a:pt x="102" y="14"/>
                    </a:lnTo>
                    <a:lnTo>
                      <a:pt x="101" y="23"/>
                    </a:lnTo>
                    <a:lnTo>
                      <a:pt x="94" y="26"/>
                    </a:lnTo>
                    <a:lnTo>
                      <a:pt x="87" y="34"/>
                    </a:lnTo>
                    <a:lnTo>
                      <a:pt x="85" y="40"/>
                    </a:lnTo>
                    <a:lnTo>
                      <a:pt x="86" y="48"/>
                    </a:lnTo>
                    <a:lnTo>
                      <a:pt x="84" y="56"/>
                    </a:lnTo>
                    <a:lnTo>
                      <a:pt x="77" y="60"/>
                    </a:lnTo>
                    <a:lnTo>
                      <a:pt x="60" y="63"/>
                    </a:lnTo>
                    <a:lnTo>
                      <a:pt x="29" y="64"/>
                    </a:lnTo>
                    <a:lnTo>
                      <a:pt x="28" y="72"/>
                    </a:lnTo>
                    <a:lnTo>
                      <a:pt x="16" y="81"/>
                    </a:lnTo>
                    <a:lnTo>
                      <a:pt x="7" y="90"/>
                    </a:lnTo>
                    <a:lnTo>
                      <a:pt x="1" y="101"/>
                    </a:lnTo>
                    <a:lnTo>
                      <a:pt x="0" y="118"/>
                    </a:lnTo>
                    <a:lnTo>
                      <a:pt x="7" y="137"/>
                    </a:lnTo>
                    <a:lnTo>
                      <a:pt x="17" y="130"/>
                    </a:lnTo>
                    <a:lnTo>
                      <a:pt x="32" y="135"/>
                    </a:lnTo>
                    <a:lnTo>
                      <a:pt x="42" y="139"/>
                    </a:lnTo>
                    <a:lnTo>
                      <a:pt x="59" y="134"/>
                    </a:lnTo>
                    <a:lnTo>
                      <a:pt x="73" y="127"/>
                    </a:lnTo>
                    <a:lnTo>
                      <a:pt x="85" y="116"/>
                    </a:lnTo>
                    <a:lnTo>
                      <a:pt x="89" y="100"/>
                    </a:lnTo>
                    <a:lnTo>
                      <a:pt x="93" y="88"/>
                    </a:lnTo>
                    <a:lnTo>
                      <a:pt x="101" y="79"/>
                    </a:lnTo>
                    <a:lnTo>
                      <a:pt x="115" y="74"/>
                    </a:lnTo>
                    <a:lnTo>
                      <a:pt x="124" y="70"/>
                    </a:lnTo>
                    <a:lnTo>
                      <a:pt x="140" y="57"/>
                    </a:lnTo>
                    <a:lnTo>
                      <a:pt x="158" y="43"/>
                    </a:lnTo>
                    <a:lnTo>
                      <a:pt x="184" y="42"/>
                    </a:lnTo>
                    <a:lnTo>
                      <a:pt x="197" y="50"/>
                    </a:lnTo>
                    <a:lnTo>
                      <a:pt x="213" y="62"/>
                    </a:lnTo>
                    <a:lnTo>
                      <a:pt x="222" y="68"/>
                    </a:lnTo>
                    <a:lnTo>
                      <a:pt x="241" y="70"/>
                    </a:lnTo>
                    <a:lnTo>
                      <a:pt x="255" y="83"/>
                    </a:lnTo>
                    <a:lnTo>
                      <a:pt x="275" y="97"/>
                    </a:lnTo>
                    <a:lnTo>
                      <a:pt x="292" y="119"/>
                    </a:lnTo>
                    <a:lnTo>
                      <a:pt x="316" y="145"/>
                    </a:lnTo>
                    <a:lnTo>
                      <a:pt x="334" y="154"/>
                    </a:lnTo>
                    <a:lnTo>
                      <a:pt x="339" y="151"/>
                    </a:lnTo>
                    <a:lnTo>
                      <a:pt x="347" y="141"/>
                    </a:lnTo>
                    <a:lnTo>
                      <a:pt x="339" y="124"/>
                    </a:lnTo>
                    <a:lnTo>
                      <a:pt x="321" y="114"/>
                    </a:lnTo>
                    <a:lnTo>
                      <a:pt x="315" y="102"/>
                    </a:lnTo>
                    <a:lnTo>
                      <a:pt x="302" y="99"/>
                    </a:lnTo>
                    <a:lnTo>
                      <a:pt x="297" y="91"/>
                    </a:lnTo>
                    <a:lnTo>
                      <a:pt x="298" y="83"/>
                    </a:lnTo>
                    <a:lnTo>
                      <a:pt x="298" y="74"/>
                    </a:lnTo>
                    <a:lnTo>
                      <a:pt x="294" y="63"/>
                    </a:lnTo>
                    <a:lnTo>
                      <a:pt x="289" y="58"/>
                    </a:lnTo>
                    <a:lnTo>
                      <a:pt x="278" y="51"/>
                    </a:lnTo>
                    <a:lnTo>
                      <a:pt x="266" y="42"/>
                    </a:lnTo>
                    <a:lnTo>
                      <a:pt x="263" y="36"/>
                    </a:lnTo>
                    <a:lnTo>
                      <a:pt x="265" y="29"/>
                    </a:lnTo>
                    <a:lnTo>
                      <a:pt x="264" y="22"/>
                    </a:lnTo>
                    <a:lnTo>
                      <a:pt x="257" y="22"/>
                    </a:lnTo>
                    <a:lnTo>
                      <a:pt x="251" y="17"/>
                    </a:lnTo>
                    <a:lnTo>
                      <a:pt x="244" y="19"/>
                    </a:lnTo>
                    <a:lnTo>
                      <a:pt x="234" y="9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47" name="Freeform 691"/>
              <p:cNvSpPr>
                <a:spLocks/>
              </p:cNvSpPr>
              <p:nvPr/>
            </p:nvSpPr>
            <p:spPr bwMode="auto">
              <a:xfrm>
                <a:off x="5817068" y="2650007"/>
                <a:ext cx="274800" cy="218001"/>
              </a:xfrm>
              <a:custGeom>
                <a:avLst/>
                <a:gdLst/>
                <a:ahLst/>
                <a:cxnLst>
                  <a:cxn ang="0">
                    <a:pos x="130" y="10"/>
                  </a:cxn>
                  <a:cxn ang="0">
                    <a:pos x="109" y="5"/>
                  </a:cxn>
                  <a:cxn ang="0">
                    <a:pos x="98" y="5"/>
                  </a:cxn>
                  <a:cxn ang="0">
                    <a:pos x="87" y="17"/>
                  </a:cxn>
                  <a:cxn ang="0">
                    <a:pos x="82" y="24"/>
                  </a:cxn>
                  <a:cxn ang="0">
                    <a:pos x="71" y="26"/>
                  </a:cxn>
                  <a:cxn ang="0">
                    <a:pos x="56" y="19"/>
                  </a:cxn>
                  <a:cxn ang="0">
                    <a:pos x="49" y="12"/>
                  </a:cxn>
                  <a:cxn ang="0">
                    <a:pos x="37" y="3"/>
                  </a:cxn>
                  <a:cxn ang="0">
                    <a:pos x="32" y="0"/>
                  </a:cxn>
                  <a:cxn ang="0">
                    <a:pos x="20" y="7"/>
                  </a:cxn>
                  <a:cxn ang="0">
                    <a:pos x="11" y="16"/>
                  </a:cxn>
                  <a:cxn ang="0">
                    <a:pos x="0" y="25"/>
                  </a:cxn>
                  <a:cxn ang="0">
                    <a:pos x="7" y="42"/>
                  </a:cxn>
                  <a:cxn ang="0">
                    <a:pos x="15" y="55"/>
                  </a:cxn>
                  <a:cxn ang="0">
                    <a:pos x="17" y="60"/>
                  </a:cxn>
                  <a:cxn ang="0">
                    <a:pos x="10" y="70"/>
                  </a:cxn>
                  <a:cxn ang="0">
                    <a:pos x="10" y="82"/>
                  </a:cxn>
                  <a:cxn ang="0">
                    <a:pos x="10" y="92"/>
                  </a:cxn>
                  <a:cxn ang="0">
                    <a:pos x="14" y="98"/>
                  </a:cxn>
                  <a:cxn ang="0">
                    <a:pos x="23" y="90"/>
                  </a:cxn>
                  <a:cxn ang="0">
                    <a:pos x="37" y="87"/>
                  </a:cxn>
                  <a:cxn ang="0">
                    <a:pos x="44" y="84"/>
                  </a:cxn>
                  <a:cxn ang="0">
                    <a:pos x="54" y="85"/>
                  </a:cxn>
                  <a:cxn ang="0">
                    <a:pos x="67" y="85"/>
                  </a:cxn>
                  <a:cxn ang="0">
                    <a:pos x="78" y="87"/>
                  </a:cxn>
                  <a:cxn ang="0">
                    <a:pos x="87" y="90"/>
                  </a:cxn>
                  <a:cxn ang="0">
                    <a:pos x="95" y="87"/>
                  </a:cxn>
                  <a:cxn ang="0">
                    <a:pos x="110" y="84"/>
                  </a:cxn>
                  <a:cxn ang="0">
                    <a:pos x="115" y="74"/>
                  </a:cxn>
                  <a:cxn ang="0">
                    <a:pos x="121" y="70"/>
                  </a:cxn>
                  <a:cxn ang="0">
                    <a:pos x="126" y="71"/>
                  </a:cxn>
                  <a:cxn ang="0">
                    <a:pos x="135" y="71"/>
                  </a:cxn>
                  <a:cxn ang="0">
                    <a:pos x="132" y="62"/>
                  </a:cxn>
                  <a:cxn ang="0">
                    <a:pos x="134" y="47"/>
                  </a:cxn>
                  <a:cxn ang="0">
                    <a:pos x="130" y="40"/>
                  </a:cxn>
                  <a:cxn ang="0">
                    <a:pos x="131" y="30"/>
                  </a:cxn>
                  <a:cxn ang="0">
                    <a:pos x="129" y="21"/>
                  </a:cxn>
                  <a:cxn ang="0">
                    <a:pos x="130" y="10"/>
                  </a:cxn>
                </a:cxnLst>
                <a:rect l="0" t="0" r="r" b="b"/>
                <a:pathLst>
                  <a:path w="135" h="98">
                    <a:moveTo>
                      <a:pt x="130" y="10"/>
                    </a:moveTo>
                    <a:lnTo>
                      <a:pt x="109" y="5"/>
                    </a:lnTo>
                    <a:lnTo>
                      <a:pt x="98" y="5"/>
                    </a:lnTo>
                    <a:lnTo>
                      <a:pt x="87" y="17"/>
                    </a:lnTo>
                    <a:lnTo>
                      <a:pt x="82" y="24"/>
                    </a:lnTo>
                    <a:lnTo>
                      <a:pt x="71" y="26"/>
                    </a:lnTo>
                    <a:lnTo>
                      <a:pt x="56" y="19"/>
                    </a:lnTo>
                    <a:lnTo>
                      <a:pt x="49" y="12"/>
                    </a:lnTo>
                    <a:lnTo>
                      <a:pt x="37" y="3"/>
                    </a:lnTo>
                    <a:lnTo>
                      <a:pt x="32" y="0"/>
                    </a:lnTo>
                    <a:lnTo>
                      <a:pt x="20" y="7"/>
                    </a:lnTo>
                    <a:lnTo>
                      <a:pt x="11" y="16"/>
                    </a:lnTo>
                    <a:lnTo>
                      <a:pt x="0" y="25"/>
                    </a:lnTo>
                    <a:lnTo>
                      <a:pt x="7" y="42"/>
                    </a:lnTo>
                    <a:lnTo>
                      <a:pt x="15" y="55"/>
                    </a:lnTo>
                    <a:lnTo>
                      <a:pt x="17" y="60"/>
                    </a:lnTo>
                    <a:lnTo>
                      <a:pt x="10" y="70"/>
                    </a:lnTo>
                    <a:lnTo>
                      <a:pt x="10" y="82"/>
                    </a:lnTo>
                    <a:lnTo>
                      <a:pt x="10" y="92"/>
                    </a:lnTo>
                    <a:lnTo>
                      <a:pt x="14" y="98"/>
                    </a:lnTo>
                    <a:lnTo>
                      <a:pt x="23" y="90"/>
                    </a:lnTo>
                    <a:lnTo>
                      <a:pt x="37" y="87"/>
                    </a:lnTo>
                    <a:lnTo>
                      <a:pt x="44" y="84"/>
                    </a:lnTo>
                    <a:lnTo>
                      <a:pt x="54" y="85"/>
                    </a:lnTo>
                    <a:lnTo>
                      <a:pt x="67" y="85"/>
                    </a:lnTo>
                    <a:lnTo>
                      <a:pt x="78" y="87"/>
                    </a:lnTo>
                    <a:lnTo>
                      <a:pt x="87" y="90"/>
                    </a:lnTo>
                    <a:lnTo>
                      <a:pt x="95" y="87"/>
                    </a:lnTo>
                    <a:lnTo>
                      <a:pt x="110" y="84"/>
                    </a:lnTo>
                    <a:lnTo>
                      <a:pt x="115" y="74"/>
                    </a:lnTo>
                    <a:lnTo>
                      <a:pt x="121" y="70"/>
                    </a:lnTo>
                    <a:lnTo>
                      <a:pt x="126" y="71"/>
                    </a:lnTo>
                    <a:lnTo>
                      <a:pt x="135" y="71"/>
                    </a:lnTo>
                    <a:lnTo>
                      <a:pt x="132" y="62"/>
                    </a:lnTo>
                    <a:lnTo>
                      <a:pt x="134" y="47"/>
                    </a:lnTo>
                    <a:lnTo>
                      <a:pt x="130" y="40"/>
                    </a:lnTo>
                    <a:lnTo>
                      <a:pt x="131" y="30"/>
                    </a:lnTo>
                    <a:lnTo>
                      <a:pt x="129" y="21"/>
                    </a:lnTo>
                    <a:lnTo>
                      <a:pt x="130" y="1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48" name="Freeform 693"/>
              <p:cNvSpPr>
                <a:spLocks/>
              </p:cNvSpPr>
              <p:nvPr/>
            </p:nvSpPr>
            <p:spPr bwMode="auto">
              <a:xfrm>
                <a:off x="5748396" y="2577339"/>
                <a:ext cx="480871" cy="581338"/>
              </a:xfrm>
              <a:custGeom>
                <a:avLst/>
                <a:gdLst/>
                <a:ahLst/>
                <a:cxnLst>
                  <a:cxn ang="0">
                    <a:pos x="188" y="63"/>
                  </a:cxn>
                  <a:cxn ang="0">
                    <a:pos x="209" y="46"/>
                  </a:cxn>
                  <a:cxn ang="0">
                    <a:pos x="208" y="21"/>
                  </a:cxn>
                  <a:cxn ang="0">
                    <a:pos x="242" y="11"/>
                  </a:cxn>
                  <a:cxn ang="0">
                    <a:pos x="264" y="0"/>
                  </a:cxn>
                  <a:cxn ang="0">
                    <a:pos x="266" y="24"/>
                  </a:cxn>
                  <a:cxn ang="0">
                    <a:pos x="285" y="56"/>
                  </a:cxn>
                  <a:cxn ang="0">
                    <a:pos x="280" y="81"/>
                  </a:cxn>
                  <a:cxn ang="0">
                    <a:pos x="262" y="89"/>
                  </a:cxn>
                  <a:cxn ang="0">
                    <a:pos x="251" y="94"/>
                  </a:cxn>
                  <a:cxn ang="0">
                    <a:pos x="252" y="126"/>
                  </a:cxn>
                  <a:cxn ang="0">
                    <a:pos x="262" y="150"/>
                  </a:cxn>
                  <a:cxn ang="0">
                    <a:pos x="273" y="177"/>
                  </a:cxn>
                  <a:cxn ang="0">
                    <a:pos x="276" y="191"/>
                  </a:cxn>
                  <a:cxn ang="0">
                    <a:pos x="268" y="199"/>
                  </a:cxn>
                  <a:cxn ang="0">
                    <a:pos x="245" y="189"/>
                  </a:cxn>
                  <a:cxn ang="0">
                    <a:pos x="232" y="201"/>
                  </a:cxn>
                  <a:cxn ang="0">
                    <a:pos x="237" y="235"/>
                  </a:cxn>
                  <a:cxn ang="0">
                    <a:pos x="250" y="245"/>
                  </a:cxn>
                  <a:cxn ang="0">
                    <a:pos x="277" y="243"/>
                  </a:cxn>
                  <a:cxn ang="0">
                    <a:pos x="298" y="278"/>
                  </a:cxn>
                  <a:cxn ang="0">
                    <a:pos x="310" y="296"/>
                  </a:cxn>
                  <a:cxn ang="0">
                    <a:pos x="316" y="319"/>
                  </a:cxn>
                  <a:cxn ang="0">
                    <a:pos x="307" y="332"/>
                  </a:cxn>
                  <a:cxn ang="0">
                    <a:pos x="270" y="328"/>
                  </a:cxn>
                  <a:cxn ang="0">
                    <a:pos x="252" y="341"/>
                  </a:cxn>
                  <a:cxn ang="0">
                    <a:pos x="238" y="333"/>
                  </a:cxn>
                  <a:cxn ang="0">
                    <a:pos x="223" y="336"/>
                  </a:cxn>
                  <a:cxn ang="0">
                    <a:pos x="202" y="329"/>
                  </a:cxn>
                  <a:cxn ang="0">
                    <a:pos x="184" y="321"/>
                  </a:cxn>
                  <a:cxn ang="0">
                    <a:pos x="169" y="327"/>
                  </a:cxn>
                  <a:cxn ang="0">
                    <a:pos x="172" y="336"/>
                  </a:cxn>
                  <a:cxn ang="0">
                    <a:pos x="158" y="346"/>
                  </a:cxn>
                  <a:cxn ang="0">
                    <a:pos x="153" y="361"/>
                  </a:cxn>
                  <a:cxn ang="0">
                    <a:pos x="149" y="372"/>
                  </a:cxn>
                  <a:cxn ang="0">
                    <a:pos x="115" y="375"/>
                  </a:cxn>
                  <a:cxn ang="0">
                    <a:pos x="93" y="367"/>
                  </a:cxn>
                  <a:cxn ang="0">
                    <a:pos x="73" y="352"/>
                  </a:cxn>
                  <a:cxn ang="0">
                    <a:pos x="60" y="358"/>
                  </a:cxn>
                  <a:cxn ang="0">
                    <a:pos x="50" y="368"/>
                  </a:cxn>
                  <a:cxn ang="0">
                    <a:pos x="34" y="353"/>
                  </a:cxn>
                  <a:cxn ang="0">
                    <a:pos x="16" y="335"/>
                  </a:cxn>
                  <a:cxn ang="0">
                    <a:pos x="10" y="310"/>
                  </a:cxn>
                  <a:cxn ang="0">
                    <a:pos x="7" y="296"/>
                  </a:cxn>
                  <a:cxn ang="0">
                    <a:pos x="24" y="280"/>
                  </a:cxn>
                  <a:cxn ang="0">
                    <a:pos x="34" y="260"/>
                  </a:cxn>
                  <a:cxn ang="0">
                    <a:pos x="37" y="243"/>
                  </a:cxn>
                  <a:cxn ang="0">
                    <a:pos x="14" y="218"/>
                  </a:cxn>
                  <a:cxn ang="0">
                    <a:pos x="0" y="202"/>
                  </a:cxn>
                  <a:cxn ang="0">
                    <a:pos x="22" y="192"/>
                  </a:cxn>
                  <a:cxn ang="0">
                    <a:pos x="33" y="181"/>
                  </a:cxn>
                  <a:cxn ang="0">
                    <a:pos x="52" y="171"/>
                  </a:cxn>
                  <a:cxn ang="0">
                    <a:pos x="60" y="159"/>
                  </a:cxn>
                  <a:cxn ang="0">
                    <a:pos x="83" y="148"/>
                  </a:cxn>
                  <a:cxn ang="0">
                    <a:pos x="102" y="146"/>
                  </a:cxn>
                  <a:cxn ang="0">
                    <a:pos x="130" y="151"/>
                  </a:cxn>
                  <a:cxn ang="0">
                    <a:pos x="157" y="143"/>
                  </a:cxn>
                  <a:cxn ang="0">
                    <a:pos x="159" y="136"/>
                  </a:cxn>
                  <a:cxn ang="0">
                    <a:pos x="172" y="133"/>
                  </a:cxn>
                  <a:cxn ang="0">
                    <a:pos x="178" y="105"/>
                  </a:cxn>
                  <a:cxn ang="0">
                    <a:pos x="175" y="85"/>
                  </a:cxn>
                </a:cxnLst>
                <a:rect l="0" t="0" r="r" b="b"/>
                <a:pathLst>
                  <a:path w="316" h="376">
                    <a:moveTo>
                      <a:pt x="176" y="71"/>
                    </a:moveTo>
                    <a:lnTo>
                      <a:pt x="188" y="63"/>
                    </a:lnTo>
                    <a:lnTo>
                      <a:pt x="205" y="51"/>
                    </a:lnTo>
                    <a:lnTo>
                      <a:pt x="209" y="46"/>
                    </a:lnTo>
                    <a:lnTo>
                      <a:pt x="206" y="27"/>
                    </a:lnTo>
                    <a:lnTo>
                      <a:pt x="208" y="21"/>
                    </a:lnTo>
                    <a:lnTo>
                      <a:pt x="231" y="13"/>
                    </a:lnTo>
                    <a:lnTo>
                      <a:pt x="242" y="11"/>
                    </a:lnTo>
                    <a:lnTo>
                      <a:pt x="256" y="0"/>
                    </a:lnTo>
                    <a:lnTo>
                      <a:pt x="264" y="0"/>
                    </a:lnTo>
                    <a:lnTo>
                      <a:pt x="266" y="9"/>
                    </a:lnTo>
                    <a:lnTo>
                      <a:pt x="266" y="24"/>
                    </a:lnTo>
                    <a:lnTo>
                      <a:pt x="278" y="42"/>
                    </a:lnTo>
                    <a:lnTo>
                      <a:pt x="285" y="56"/>
                    </a:lnTo>
                    <a:lnTo>
                      <a:pt x="284" y="69"/>
                    </a:lnTo>
                    <a:lnTo>
                      <a:pt x="280" y="81"/>
                    </a:lnTo>
                    <a:lnTo>
                      <a:pt x="269" y="90"/>
                    </a:lnTo>
                    <a:lnTo>
                      <a:pt x="262" y="89"/>
                    </a:lnTo>
                    <a:lnTo>
                      <a:pt x="256" y="89"/>
                    </a:lnTo>
                    <a:lnTo>
                      <a:pt x="251" y="94"/>
                    </a:lnTo>
                    <a:lnTo>
                      <a:pt x="255" y="106"/>
                    </a:lnTo>
                    <a:lnTo>
                      <a:pt x="252" y="126"/>
                    </a:lnTo>
                    <a:lnTo>
                      <a:pt x="261" y="137"/>
                    </a:lnTo>
                    <a:lnTo>
                      <a:pt x="262" y="150"/>
                    </a:lnTo>
                    <a:lnTo>
                      <a:pt x="268" y="168"/>
                    </a:lnTo>
                    <a:lnTo>
                      <a:pt x="273" y="177"/>
                    </a:lnTo>
                    <a:lnTo>
                      <a:pt x="280" y="184"/>
                    </a:lnTo>
                    <a:lnTo>
                      <a:pt x="276" y="191"/>
                    </a:lnTo>
                    <a:lnTo>
                      <a:pt x="272" y="196"/>
                    </a:lnTo>
                    <a:lnTo>
                      <a:pt x="268" y="199"/>
                    </a:lnTo>
                    <a:lnTo>
                      <a:pt x="258" y="190"/>
                    </a:lnTo>
                    <a:lnTo>
                      <a:pt x="245" y="189"/>
                    </a:lnTo>
                    <a:lnTo>
                      <a:pt x="236" y="194"/>
                    </a:lnTo>
                    <a:lnTo>
                      <a:pt x="232" y="201"/>
                    </a:lnTo>
                    <a:lnTo>
                      <a:pt x="239" y="211"/>
                    </a:lnTo>
                    <a:lnTo>
                      <a:pt x="237" y="235"/>
                    </a:lnTo>
                    <a:lnTo>
                      <a:pt x="244" y="242"/>
                    </a:lnTo>
                    <a:lnTo>
                      <a:pt x="250" y="245"/>
                    </a:lnTo>
                    <a:lnTo>
                      <a:pt x="263" y="243"/>
                    </a:lnTo>
                    <a:lnTo>
                      <a:pt x="277" y="243"/>
                    </a:lnTo>
                    <a:lnTo>
                      <a:pt x="286" y="264"/>
                    </a:lnTo>
                    <a:lnTo>
                      <a:pt x="298" y="278"/>
                    </a:lnTo>
                    <a:lnTo>
                      <a:pt x="305" y="288"/>
                    </a:lnTo>
                    <a:lnTo>
                      <a:pt x="310" y="296"/>
                    </a:lnTo>
                    <a:lnTo>
                      <a:pt x="309" y="312"/>
                    </a:lnTo>
                    <a:lnTo>
                      <a:pt x="316" y="319"/>
                    </a:lnTo>
                    <a:lnTo>
                      <a:pt x="315" y="323"/>
                    </a:lnTo>
                    <a:lnTo>
                      <a:pt x="307" y="332"/>
                    </a:lnTo>
                    <a:lnTo>
                      <a:pt x="274" y="326"/>
                    </a:lnTo>
                    <a:lnTo>
                      <a:pt x="270" y="328"/>
                    </a:lnTo>
                    <a:lnTo>
                      <a:pt x="262" y="338"/>
                    </a:lnTo>
                    <a:lnTo>
                      <a:pt x="252" y="341"/>
                    </a:lnTo>
                    <a:lnTo>
                      <a:pt x="240" y="330"/>
                    </a:lnTo>
                    <a:lnTo>
                      <a:pt x="238" y="333"/>
                    </a:lnTo>
                    <a:lnTo>
                      <a:pt x="229" y="333"/>
                    </a:lnTo>
                    <a:lnTo>
                      <a:pt x="223" y="336"/>
                    </a:lnTo>
                    <a:lnTo>
                      <a:pt x="210" y="335"/>
                    </a:lnTo>
                    <a:lnTo>
                      <a:pt x="202" y="329"/>
                    </a:lnTo>
                    <a:lnTo>
                      <a:pt x="190" y="325"/>
                    </a:lnTo>
                    <a:lnTo>
                      <a:pt x="184" y="321"/>
                    </a:lnTo>
                    <a:lnTo>
                      <a:pt x="176" y="324"/>
                    </a:lnTo>
                    <a:lnTo>
                      <a:pt x="169" y="327"/>
                    </a:lnTo>
                    <a:lnTo>
                      <a:pt x="170" y="332"/>
                    </a:lnTo>
                    <a:lnTo>
                      <a:pt x="172" y="336"/>
                    </a:lnTo>
                    <a:lnTo>
                      <a:pt x="170" y="341"/>
                    </a:lnTo>
                    <a:lnTo>
                      <a:pt x="158" y="346"/>
                    </a:lnTo>
                    <a:lnTo>
                      <a:pt x="154" y="351"/>
                    </a:lnTo>
                    <a:lnTo>
                      <a:pt x="153" y="361"/>
                    </a:lnTo>
                    <a:lnTo>
                      <a:pt x="153" y="367"/>
                    </a:lnTo>
                    <a:lnTo>
                      <a:pt x="149" y="372"/>
                    </a:lnTo>
                    <a:lnTo>
                      <a:pt x="139" y="375"/>
                    </a:lnTo>
                    <a:lnTo>
                      <a:pt x="115" y="375"/>
                    </a:lnTo>
                    <a:lnTo>
                      <a:pt x="100" y="376"/>
                    </a:lnTo>
                    <a:lnTo>
                      <a:pt x="93" y="367"/>
                    </a:lnTo>
                    <a:lnTo>
                      <a:pt x="84" y="359"/>
                    </a:lnTo>
                    <a:lnTo>
                      <a:pt x="73" y="352"/>
                    </a:lnTo>
                    <a:lnTo>
                      <a:pt x="69" y="355"/>
                    </a:lnTo>
                    <a:lnTo>
                      <a:pt x="60" y="358"/>
                    </a:lnTo>
                    <a:lnTo>
                      <a:pt x="55" y="364"/>
                    </a:lnTo>
                    <a:lnTo>
                      <a:pt x="50" y="368"/>
                    </a:lnTo>
                    <a:lnTo>
                      <a:pt x="44" y="360"/>
                    </a:lnTo>
                    <a:lnTo>
                      <a:pt x="34" y="353"/>
                    </a:lnTo>
                    <a:lnTo>
                      <a:pt x="22" y="349"/>
                    </a:lnTo>
                    <a:lnTo>
                      <a:pt x="16" y="335"/>
                    </a:lnTo>
                    <a:lnTo>
                      <a:pt x="13" y="319"/>
                    </a:lnTo>
                    <a:lnTo>
                      <a:pt x="10" y="310"/>
                    </a:lnTo>
                    <a:lnTo>
                      <a:pt x="7" y="303"/>
                    </a:lnTo>
                    <a:lnTo>
                      <a:pt x="7" y="296"/>
                    </a:lnTo>
                    <a:lnTo>
                      <a:pt x="12" y="287"/>
                    </a:lnTo>
                    <a:lnTo>
                      <a:pt x="24" y="280"/>
                    </a:lnTo>
                    <a:lnTo>
                      <a:pt x="32" y="268"/>
                    </a:lnTo>
                    <a:lnTo>
                      <a:pt x="34" y="260"/>
                    </a:lnTo>
                    <a:lnTo>
                      <a:pt x="38" y="251"/>
                    </a:lnTo>
                    <a:lnTo>
                      <a:pt x="37" y="243"/>
                    </a:lnTo>
                    <a:lnTo>
                      <a:pt x="27" y="232"/>
                    </a:lnTo>
                    <a:lnTo>
                      <a:pt x="14" y="218"/>
                    </a:lnTo>
                    <a:lnTo>
                      <a:pt x="4" y="210"/>
                    </a:lnTo>
                    <a:lnTo>
                      <a:pt x="0" y="202"/>
                    </a:lnTo>
                    <a:lnTo>
                      <a:pt x="3" y="196"/>
                    </a:lnTo>
                    <a:lnTo>
                      <a:pt x="22" y="192"/>
                    </a:lnTo>
                    <a:lnTo>
                      <a:pt x="33" y="193"/>
                    </a:lnTo>
                    <a:lnTo>
                      <a:pt x="33" y="181"/>
                    </a:lnTo>
                    <a:lnTo>
                      <a:pt x="39" y="176"/>
                    </a:lnTo>
                    <a:lnTo>
                      <a:pt x="52" y="171"/>
                    </a:lnTo>
                    <a:lnTo>
                      <a:pt x="55" y="166"/>
                    </a:lnTo>
                    <a:lnTo>
                      <a:pt x="60" y="159"/>
                    </a:lnTo>
                    <a:lnTo>
                      <a:pt x="69" y="149"/>
                    </a:lnTo>
                    <a:lnTo>
                      <a:pt x="83" y="148"/>
                    </a:lnTo>
                    <a:lnTo>
                      <a:pt x="87" y="145"/>
                    </a:lnTo>
                    <a:lnTo>
                      <a:pt x="102" y="146"/>
                    </a:lnTo>
                    <a:lnTo>
                      <a:pt x="112" y="147"/>
                    </a:lnTo>
                    <a:lnTo>
                      <a:pt x="130" y="151"/>
                    </a:lnTo>
                    <a:lnTo>
                      <a:pt x="144" y="146"/>
                    </a:lnTo>
                    <a:lnTo>
                      <a:pt x="157" y="143"/>
                    </a:lnTo>
                    <a:lnTo>
                      <a:pt x="160" y="143"/>
                    </a:lnTo>
                    <a:lnTo>
                      <a:pt x="159" y="136"/>
                    </a:lnTo>
                    <a:lnTo>
                      <a:pt x="165" y="129"/>
                    </a:lnTo>
                    <a:lnTo>
                      <a:pt x="172" y="133"/>
                    </a:lnTo>
                    <a:lnTo>
                      <a:pt x="180" y="130"/>
                    </a:lnTo>
                    <a:lnTo>
                      <a:pt x="178" y="105"/>
                    </a:lnTo>
                    <a:lnTo>
                      <a:pt x="174" y="102"/>
                    </a:lnTo>
                    <a:lnTo>
                      <a:pt x="175" y="85"/>
                    </a:lnTo>
                    <a:lnTo>
                      <a:pt x="176" y="71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49" name="Freeform 697"/>
              <p:cNvSpPr>
                <a:spLocks/>
              </p:cNvSpPr>
              <p:nvPr/>
            </p:nvSpPr>
            <p:spPr bwMode="auto">
              <a:xfrm rot="196533">
                <a:off x="6091868" y="2577340"/>
                <a:ext cx="483760" cy="528350"/>
              </a:xfrm>
              <a:custGeom>
                <a:avLst/>
                <a:gdLst/>
                <a:ahLst/>
                <a:cxnLst>
                  <a:cxn ang="0">
                    <a:pos x="78" y="54"/>
                  </a:cxn>
                  <a:cxn ang="0">
                    <a:pos x="73" y="75"/>
                  </a:cxn>
                  <a:cxn ang="0">
                    <a:pos x="78" y="97"/>
                  </a:cxn>
                  <a:cxn ang="0">
                    <a:pos x="106" y="73"/>
                  </a:cxn>
                  <a:cxn ang="0">
                    <a:pos x="132" y="54"/>
                  </a:cxn>
                  <a:cxn ang="0">
                    <a:pos x="148" y="7"/>
                  </a:cxn>
                  <a:cxn ang="0">
                    <a:pos x="167" y="16"/>
                  </a:cxn>
                  <a:cxn ang="0">
                    <a:pos x="181" y="45"/>
                  </a:cxn>
                  <a:cxn ang="0">
                    <a:pos x="210" y="40"/>
                  </a:cxn>
                  <a:cxn ang="0">
                    <a:pos x="224" y="29"/>
                  </a:cxn>
                  <a:cxn ang="0">
                    <a:pos x="254" y="0"/>
                  </a:cxn>
                  <a:cxn ang="0">
                    <a:pos x="277" y="26"/>
                  </a:cxn>
                  <a:cxn ang="0">
                    <a:pos x="290" y="50"/>
                  </a:cxn>
                  <a:cxn ang="0">
                    <a:pos x="283" y="91"/>
                  </a:cxn>
                  <a:cxn ang="0">
                    <a:pos x="276" y="132"/>
                  </a:cxn>
                  <a:cxn ang="0">
                    <a:pos x="285" y="162"/>
                  </a:cxn>
                  <a:cxn ang="0">
                    <a:pos x="311" y="151"/>
                  </a:cxn>
                  <a:cxn ang="0">
                    <a:pos x="310" y="186"/>
                  </a:cxn>
                  <a:cxn ang="0">
                    <a:pos x="286" y="208"/>
                  </a:cxn>
                  <a:cxn ang="0">
                    <a:pos x="295" y="237"/>
                  </a:cxn>
                  <a:cxn ang="0">
                    <a:pos x="305" y="240"/>
                  </a:cxn>
                  <a:cxn ang="0">
                    <a:pos x="321" y="268"/>
                  </a:cxn>
                  <a:cxn ang="0">
                    <a:pos x="341" y="290"/>
                  </a:cxn>
                  <a:cxn ang="0">
                    <a:pos x="309" y="296"/>
                  </a:cxn>
                  <a:cxn ang="0">
                    <a:pos x="273" y="284"/>
                  </a:cxn>
                  <a:cxn ang="0">
                    <a:pos x="249" y="287"/>
                  </a:cxn>
                  <a:cxn ang="0">
                    <a:pos x="227" y="281"/>
                  </a:cxn>
                  <a:cxn ang="0">
                    <a:pos x="186" y="257"/>
                  </a:cxn>
                  <a:cxn ang="0">
                    <a:pos x="162" y="250"/>
                  </a:cxn>
                  <a:cxn ang="0">
                    <a:pos x="136" y="237"/>
                  </a:cxn>
                  <a:cxn ang="0">
                    <a:pos x="119" y="243"/>
                  </a:cxn>
                  <a:cxn ang="0">
                    <a:pos x="112" y="270"/>
                  </a:cxn>
                  <a:cxn ang="0">
                    <a:pos x="96" y="299"/>
                  </a:cxn>
                  <a:cxn ang="0">
                    <a:pos x="83" y="306"/>
                  </a:cxn>
                  <a:cxn ang="0">
                    <a:pos x="50" y="250"/>
                  </a:cxn>
                  <a:cxn ang="0">
                    <a:pos x="27" y="232"/>
                  </a:cxn>
                  <a:cxn ang="0">
                    <a:pos x="10" y="226"/>
                  </a:cxn>
                  <a:cxn ang="0">
                    <a:pos x="7" y="198"/>
                  </a:cxn>
                  <a:cxn ang="0">
                    <a:pos x="4" y="185"/>
                  </a:cxn>
                  <a:cxn ang="0">
                    <a:pos x="26" y="180"/>
                  </a:cxn>
                  <a:cxn ang="0">
                    <a:pos x="48" y="175"/>
                  </a:cxn>
                  <a:cxn ang="0">
                    <a:pos x="32" y="149"/>
                  </a:cxn>
                  <a:cxn ang="0">
                    <a:pos x="20" y="116"/>
                  </a:cxn>
                  <a:cxn ang="0">
                    <a:pos x="22" y="91"/>
                  </a:cxn>
                  <a:cxn ang="0">
                    <a:pos x="22" y="78"/>
                  </a:cxn>
                  <a:cxn ang="0">
                    <a:pos x="46" y="70"/>
                  </a:cxn>
                  <a:cxn ang="0">
                    <a:pos x="54" y="45"/>
                  </a:cxn>
                </a:cxnLst>
                <a:rect l="0" t="0" r="r" b="b"/>
                <a:pathLst>
                  <a:path w="347" h="310">
                    <a:moveTo>
                      <a:pt x="54" y="45"/>
                    </a:moveTo>
                    <a:lnTo>
                      <a:pt x="68" y="46"/>
                    </a:lnTo>
                    <a:lnTo>
                      <a:pt x="78" y="54"/>
                    </a:lnTo>
                    <a:lnTo>
                      <a:pt x="78" y="60"/>
                    </a:lnTo>
                    <a:lnTo>
                      <a:pt x="78" y="68"/>
                    </a:lnTo>
                    <a:lnTo>
                      <a:pt x="73" y="75"/>
                    </a:lnTo>
                    <a:lnTo>
                      <a:pt x="66" y="77"/>
                    </a:lnTo>
                    <a:lnTo>
                      <a:pt x="70" y="88"/>
                    </a:lnTo>
                    <a:lnTo>
                      <a:pt x="78" y="97"/>
                    </a:lnTo>
                    <a:lnTo>
                      <a:pt x="90" y="87"/>
                    </a:lnTo>
                    <a:lnTo>
                      <a:pt x="95" y="83"/>
                    </a:lnTo>
                    <a:lnTo>
                      <a:pt x="106" y="73"/>
                    </a:lnTo>
                    <a:lnTo>
                      <a:pt x="107" y="64"/>
                    </a:lnTo>
                    <a:lnTo>
                      <a:pt x="115" y="60"/>
                    </a:lnTo>
                    <a:lnTo>
                      <a:pt x="132" y="54"/>
                    </a:lnTo>
                    <a:lnTo>
                      <a:pt x="142" y="41"/>
                    </a:lnTo>
                    <a:lnTo>
                      <a:pt x="145" y="36"/>
                    </a:lnTo>
                    <a:lnTo>
                      <a:pt x="148" y="7"/>
                    </a:lnTo>
                    <a:lnTo>
                      <a:pt x="157" y="4"/>
                    </a:lnTo>
                    <a:lnTo>
                      <a:pt x="167" y="6"/>
                    </a:lnTo>
                    <a:lnTo>
                      <a:pt x="167" y="16"/>
                    </a:lnTo>
                    <a:lnTo>
                      <a:pt x="163" y="31"/>
                    </a:lnTo>
                    <a:lnTo>
                      <a:pt x="174" y="39"/>
                    </a:lnTo>
                    <a:lnTo>
                      <a:pt x="181" y="45"/>
                    </a:lnTo>
                    <a:lnTo>
                      <a:pt x="183" y="52"/>
                    </a:lnTo>
                    <a:lnTo>
                      <a:pt x="191" y="56"/>
                    </a:lnTo>
                    <a:lnTo>
                      <a:pt x="210" y="40"/>
                    </a:lnTo>
                    <a:lnTo>
                      <a:pt x="220" y="44"/>
                    </a:lnTo>
                    <a:lnTo>
                      <a:pt x="226" y="36"/>
                    </a:lnTo>
                    <a:lnTo>
                      <a:pt x="224" y="29"/>
                    </a:lnTo>
                    <a:lnTo>
                      <a:pt x="237" y="10"/>
                    </a:lnTo>
                    <a:lnTo>
                      <a:pt x="243" y="2"/>
                    </a:lnTo>
                    <a:lnTo>
                      <a:pt x="254" y="0"/>
                    </a:lnTo>
                    <a:lnTo>
                      <a:pt x="263" y="3"/>
                    </a:lnTo>
                    <a:lnTo>
                      <a:pt x="270" y="16"/>
                    </a:lnTo>
                    <a:lnTo>
                      <a:pt x="277" y="26"/>
                    </a:lnTo>
                    <a:lnTo>
                      <a:pt x="290" y="35"/>
                    </a:lnTo>
                    <a:lnTo>
                      <a:pt x="293" y="40"/>
                    </a:lnTo>
                    <a:lnTo>
                      <a:pt x="290" y="50"/>
                    </a:lnTo>
                    <a:lnTo>
                      <a:pt x="289" y="69"/>
                    </a:lnTo>
                    <a:lnTo>
                      <a:pt x="288" y="79"/>
                    </a:lnTo>
                    <a:lnTo>
                      <a:pt x="283" y="91"/>
                    </a:lnTo>
                    <a:lnTo>
                      <a:pt x="283" y="102"/>
                    </a:lnTo>
                    <a:lnTo>
                      <a:pt x="277" y="113"/>
                    </a:lnTo>
                    <a:lnTo>
                      <a:pt x="276" y="132"/>
                    </a:lnTo>
                    <a:lnTo>
                      <a:pt x="275" y="144"/>
                    </a:lnTo>
                    <a:lnTo>
                      <a:pt x="279" y="158"/>
                    </a:lnTo>
                    <a:lnTo>
                      <a:pt x="285" y="162"/>
                    </a:lnTo>
                    <a:lnTo>
                      <a:pt x="295" y="154"/>
                    </a:lnTo>
                    <a:lnTo>
                      <a:pt x="302" y="146"/>
                    </a:lnTo>
                    <a:lnTo>
                      <a:pt x="311" y="151"/>
                    </a:lnTo>
                    <a:lnTo>
                      <a:pt x="308" y="160"/>
                    </a:lnTo>
                    <a:lnTo>
                      <a:pt x="309" y="179"/>
                    </a:lnTo>
                    <a:lnTo>
                      <a:pt x="310" y="186"/>
                    </a:lnTo>
                    <a:lnTo>
                      <a:pt x="304" y="190"/>
                    </a:lnTo>
                    <a:lnTo>
                      <a:pt x="292" y="199"/>
                    </a:lnTo>
                    <a:lnTo>
                      <a:pt x="286" y="208"/>
                    </a:lnTo>
                    <a:lnTo>
                      <a:pt x="283" y="217"/>
                    </a:lnTo>
                    <a:lnTo>
                      <a:pt x="286" y="231"/>
                    </a:lnTo>
                    <a:lnTo>
                      <a:pt x="295" y="237"/>
                    </a:lnTo>
                    <a:lnTo>
                      <a:pt x="301" y="232"/>
                    </a:lnTo>
                    <a:lnTo>
                      <a:pt x="309" y="234"/>
                    </a:lnTo>
                    <a:lnTo>
                      <a:pt x="305" y="240"/>
                    </a:lnTo>
                    <a:lnTo>
                      <a:pt x="308" y="253"/>
                    </a:lnTo>
                    <a:lnTo>
                      <a:pt x="312" y="259"/>
                    </a:lnTo>
                    <a:lnTo>
                      <a:pt x="321" y="268"/>
                    </a:lnTo>
                    <a:lnTo>
                      <a:pt x="328" y="274"/>
                    </a:lnTo>
                    <a:lnTo>
                      <a:pt x="335" y="282"/>
                    </a:lnTo>
                    <a:lnTo>
                      <a:pt x="341" y="290"/>
                    </a:lnTo>
                    <a:lnTo>
                      <a:pt x="347" y="294"/>
                    </a:lnTo>
                    <a:lnTo>
                      <a:pt x="339" y="298"/>
                    </a:lnTo>
                    <a:lnTo>
                      <a:pt x="309" y="296"/>
                    </a:lnTo>
                    <a:lnTo>
                      <a:pt x="301" y="299"/>
                    </a:lnTo>
                    <a:lnTo>
                      <a:pt x="288" y="296"/>
                    </a:lnTo>
                    <a:lnTo>
                      <a:pt x="273" y="284"/>
                    </a:lnTo>
                    <a:lnTo>
                      <a:pt x="265" y="287"/>
                    </a:lnTo>
                    <a:lnTo>
                      <a:pt x="255" y="290"/>
                    </a:lnTo>
                    <a:lnTo>
                      <a:pt x="249" y="287"/>
                    </a:lnTo>
                    <a:lnTo>
                      <a:pt x="239" y="278"/>
                    </a:lnTo>
                    <a:lnTo>
                      <a:pt x="235" y="279"/>
                    </a:lnTo>
                    <a:lnTo>
                      <a:pt x="227" y="281"/>
                    </a:lnTo>
                    <a:lnTo>
                      <a:pt x="216" y="277"/>
                    </a:lnTo>
                    <a:lnTo>
                      <a:pt x="200" y="267"/>
                    </a:lnTo>
                    <a:lnTo>
                      <a:pt x="186" y="257"/>
                    </a:lnTo>
                    <a:lnTo>
                      <a:pt x="175" y="245"/>
                    </a:lnTo>
                    <a:lnTo>
                      <a:pt x="168" y="246"/>
                    </a:lnTo>
                    <a:lnTo>
                      <a:pt x="162" y="250"/>
                    </a:lnTo>
                    <a:lnTo>
                      <a:pt x="153" y="249"/>
                    </a:lnTo>
                    <a:lnTo>
                      <a:pt x="143" y="241"/>
                    </a:lnTo>
                    <a:lnTo>
                      <a:pt x="136" y="237"/>
                    </a:lnTo>
                    <a:lnTo>
                      <a:pt x="129" y="238"/>
                    </a:lnTo>
                    <a:lnTo>
                      <a:pt x="123" y="239"/>
                    </a:lnTo>
                    <a:lnTo>
                      <a:pt x="119" y="243"/>
                    </a:lnTo>
                    <a:lnTo>
                      <a:pt x="114" y="248"/>
                    </a:lnTo>
                    <a:lnTo>
                      <a:pt x="115" y="260"/>
                    </a:lnTo>
                    <a:lnTo>
                      <a:pt x="112" y="270"/>
                    </a:lnTo>
                    <a:lnTo>
                      <a:pt x="107" y="285"/>
                    </a:lnTo>
                    <a:lnTo>
                      <a:pt x="102" y="290"/>
                    </a:lnTo>
                    <a:lnTo>
                      <a:pt x="96" y="299"/>
                    </a:lnTo>
                    <a:lnTo>
                      <a:pt x="94" y="303"/>
                    </a:lnTo>
                    <a:lnTo>
                      <a:pt x="84" y="310"/>
                    </a:lnTo>
                    <a:lnTo>
                      <a:pt x="83" y="306"/>
                    </a:lnTo>
                    <a:lnTo>
                      <a:pt x="79" y="302"/>
                    </a:lnTo>
                    <a:lnTo>
                      <a:pt x="80" y="285"/>
                    </a:lnTo>
                    <a:lnTo>
                      <a:pt x="50" y="250"/>
                    </a:lnTo>
                    <a:lnTo>
                      <a:pt x="46" y="233"/>
                    </a:lnTo>
                    <a:lnTo>
                      <a:pt x="35" y="232"/>
                    </a:lnTo>
                    <a:lnTo>
                      <a:pt x="27" y="232"/>
                    </a:lnTo>
                    <a:lnTo>
                      <a:pt x="22" y="233"/>
                    </a:lnTo>
                    <a:lnTo>
                      <a:pt x="16" y="233"/>
                    </a:lnTo>
                    <a:lnTo>
                      <a:pt x="10" y="226"/>
                    </a:lnTo>
                    <a:lnTo>
                      <a:pt x="6" y="222"/>
                    </a:lnTo>
                    <a:lnTo>
                      <a:pt x="6" y="213"/>
                    </a:lnTo>
                    <a:lnTo>
                      <a:pt x="7" y="198"/>
                    </a:lnTo>
                    <a:lnTo>
                      <a:pt x="3" y="194"/>
                    </a:lnTo>
                    <a:lnTo>
                      <a:pt x="0" y="190"/>
                    </a:lnTo>
                    <a:lnTo>
                      <a:pt x="4" y="185"/>
                    </a:lnTo>
                    <a:lnTo>
                      <a:pt x="12" y="179"/>
                    </a:lnTo>
                    <a:lnTo>
                      <a:pt x="16" y="176"/>
                    </a:lnTo>
                    <a:lnTo>
                      <a:pt x="26" y="180"/>
                    </a:lnTo>
                    <a:lnTo>
                      <a:pt x="36" y="186"/>
                    </a:lnTo>
                    <a:lnTo>
                      <a:pt x="42" y="181"/>
                    </a:lnTo>
                    <a:lnTo>
                      <a:pt x="48" y="175"/>
                    </a:lnTo>
                    <a:lnTo>
                      <a:pt x="48" y="171"/>
                    </a:lnTo>
                    <a:lnTo>
                      <a:pt x="42" y="162"/>
                    </a:lnTo>
                    <a:lnTo>
                      <a:pt x="32" y="149"/>
                    </a:lnTo>
                    <a:lnTo>
                      <a:pt x="32" y="139"/>
                    </a:lnTo>
                    <a:lnTo>
                      <a:pt x="29" y="126"/>
                    </a:lnTo>
                    <a:lnTo>
                      <a:pt x="20" y="116"/>
                    </a:lnTo>
                    <a:lnTo>
                      <a:pt x="20" y="106"/>
                    </a:lnTo>
                    <a:lnTo>
                      <a:pt x="23" y="99"/>
                    </a:lnTo>
                    <a:lnTo>
                      <a:pt x="22" y="91"/>
                    </a:lnTo>
                    <a:lnTo>
                      <a:pt x="18" y="86"/>
                    </a:lnTo>
                    <a:lnTo>
                      <a:pt x="20" y="81"/>
                    </a:lnTo>
                    <a:lnTo>
                      <a:pt x="22" y="78"/>
                    </a:lnTo>
                    <a:lnTo>
                      <a:pt x="26" y="78"/>
                    </a:lnTo>
                    <a:lnTo>
                      <a:pt x="36" y="79"/>
                    </a:lnTo>
                    <a:lnTo>
                      <a:pt x="46" y="70"/>
                    </a:lnTo>
                    <a:lnTo>
                      <a:pt x="50" y="61"/>
                    </a:lnTo>
                    <a:lnTo>
                      <a:pt x="50" y="58"/>
                    </a:lnTo>
                    <a:lnTo>
                      <a:pt x="54" y="45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50" name="Freeform 699"/>
              <p:cNvSpPr>
                <a:spLocks/>
              </p:cNvSpPr>
              <p:nvPr/>
            </p:nvSpPr>
            <p:spPr bwMode="auto">
              <a:xfrm rot="21342143">
                <a:off x="6447125" y="2519783"/>
                <a:ext cx="393592" cy="347541"/>
              </a:xfrm>
              <a:custGeom>
                <a:avLst/>
                <a:gdLst/>
                <a:ahLst/>
                <a:cxnLst>
                  <a:cxn ang="0">
                    <a:pos x="2" y="53"/>
                  </a:cxn>
                  <a:cxn ang="0">
                    <a:pos x="26" y="38"/>
                  </a:cxn>
                  <a:cxn ang="0">
                    <a:pos x="23" y="25"/>
                  </a:cxn>
                  <a:cxn ang="0">
                    <a:pos x="58" y="6"/>
                  </a:cxn>
                  <a:cxn ang="0">
                    <a:pos x="62" y="19"/>
                  </a:cxn>
                  <a:cxn ang="0">
                    <a:pos x="109" y="36"/>
                  </a:cxn>
                  <a:cxn ang="0">
                    <a:pos x="128" y="30"/>
                  </a:cxn>
                  <a:cxn ang="0">
                    <a:pos x="161" y="14"/>
                  </a:cxn>
                  <a:cxn ang="0">
                    <a:pos x="189" y="27"/>
                  </a:cxn>
                  <a:cxn ang="0">
                    <a:pos x="219" y="17"/>
                  </a:cxn>
                  <a:cxn ang="0">
                    <a:pos x="240" y="15"/>
                  </a:cxn>
                  <a:cxn ang="0">
                    <a:pos x="244" y="35"/>
                  </a:cxn>
                  <a:cxn ang="0">
                    <a:pos x="255" y="50"/>
                  </a:cxn>
                  <a:cxn ang="0">
                    <a:pos x="266" y="73"/>
                  </a:cxn>
                  <a:cxn ang="0">
                    <a:pos x="275" y="94"/>
                  </a:cxn>
                  <a:cxn ang="0">
                    <a:pos x="247" y="99"/>
                  </a:cxn>
                  <a:cxn ang="0">
                    <a:pos x="222" y="119"/>
                  </a:cxn>
                  <a:cxn ang="0">
                    <a:pos x="199" y="129"/>
                  </a:cxn>
                  <a:cxn ang="0">
                    <a:pos x="178" y="137"/>
                  </a:cxn>
                  <a:cxn ang="0">
                    <a:pos x="185" y="149"/>
                  </a:cxn>
                  <a:cxn ang="0">
                    <a:pos x="199" y="160"/>
                  </a:cxn>
                  <a:cxn ang="0">
                    <a:pos x="186" y="169"/>
                  </a:cxn>
                  <a:cxn ang="0">
                    <a:pos x="171" y="173"/>
                  </a:cxn>
                  <a:cxn ang="0">
                    <a:pos x="168" y="188"/>
                  </a:cxn>
                  <a:cxn ang="0">
                    <a:pos x="155" y="193"/>
                  </a:cxn>
                  <a:cxn ang="0">
                    <a:pos x="138" y="188"/>
                  </a:cxn>
                  <a:cxn ang="0">
                    <a:pos x="124" y="196"/>
                  </a:cxn>
                  <a:cxn ang="0">
                    <a:pos x="110" y="217"/>
                  </a:cxn>
                  <a:cxn ang="0">
                    <a:pos x="96" y="223"/>
                  </a:cxn>
                  <a:cxn ang="0">
                    <a:pos x="71" y="225"/>
                  </a:cxn>
                  <a:cxn ang="0">
                    <a:pos x="57" y="217"/>
                  </a:cxn>
                  <a:cxn ang="0">
                    <a:pos x="42" y="220"/>
                  </a:cxn>
                  <a:cxn ang="0">
                    <a:pos x="35" y="212"/>
                  </a:cxn>
                  <a:cxn ang="0">
                    <a:pos x="25" y="219"/>
                  </a:cxn>
                  <a:cxn ang="0">
                    <a:pos x="12" y="221"/>
                  </a:cxn>
                  <a:cxn ang="0">
                    <a:pos x="7" y="208"/>
                  </a:cxn>
                  <a:cxn ang="0">
                    <a:pos x="11" y="184"/>
                  </a:cxn>
                  <a:cxn ang="0">
                    <a:pos x="18" y="159"/>
                  </a:cxn>
                  <a:cxn ang="0">
                    <a:pos x="19" y="143"/>
                  </a:cxn>
                  <a:cxn ang="0">
                    <a:pos x="24" y="118"/>
                  </a:cxn>
                  <a:cxn ang="0">
                    <a:pos x="27" y="104"/>
                  </a:cxn>
                  <a:cxn ang="0">
                    <a:pos x="13" y="94"/>
                  </a:cxn>
                  <a:cxn ang="0">
                    <a:pos x="3" y="80"/>
                  </a:cxn>
                </a:cxnLst>
                <a:rect l="0" t="0" r="r" b="b"/>
                <a:pathLst>
                  <a:path w="275" h="226">
                    <a:moveTo>
                      <a:pt x="0" y="69"/>
                    </a:moveTo>
                    <a:lnTo>
                      <a:pt x="2" y="53"/>
                    </a:lnTo>
                    <a:lnTo>
                      <a:pt x="12" y="49"/>
                    </a:lnTo>
                    <a:lnTo>
                      <a:pt x="26" y="38"/>
                    </a:lnTo>
                    <a:lnTo>
                      <a:pt x="30" y="32"/>
                    </a:lnTo>
                    <a:lnTo>
                      <a:pt x="23" y="25"/>
                    </a:lnTo>
                    <a:lnTo>
                      <a:pt x="53" y="0"/>
                    </a:lnTo>
                    <a:lnTo>
                      <a:pt x="58" y="6"/>
                    </a:lnTo>
                    <a:lnTo>
                      <a:pt x="62" y="14"/>
                    </a:lnTo>
                    <a:lnTo>
                      <a:pt x="62" y="19"/>
                    </a:lnTo>
                    <a:lnTo>
                      <a:pt x="76" y="24"/>
                    </a:lnTo>
                    <a:lnTo>
                      <a:pt x="109" y="36"/>
                    </a:lnTo>
                    <a:lnTo>
                      <a:pt x="111" y="37"/>
                    </a:lnTo>
                    <a:lnTo>
                      <a:pt x="128" y="30"/>
                    </a:lnTo>
                    <a:lnTo>
                      <a:pt x="150" y="13"/>
                    </a:lnTo>
                    <a:lnTo>
                      <a:pt x="161" y="14"/>
                    </a:lnTo>
                    <a:lnTo>
                      <a:pt x="173" y="23"/>
                    </a:lnTo>
                    <a:lnTo>
                      <a:pt x="189" y="27"/>
                    </a:lnTo>
                    <a:lnTo>
                      <a:pt x="211" y="23"/>
                    </a:lnTo>
                    <a:lnTo>
                      <a:pt x="219" y="17"/>
                    </a:lnTo>
                    <a:lnTo>
                      <a:pt x="230" y="18"/>
                    </a:lnTo>
                    <a:lnTo>
                      <a:pt x="240" y="15"/>
                    </a:lnTo>
                    <a:lnTo>
                      <a:pt x="247" y="25"/>
                    </a:lnTo>
                    <a:lnTo>
                      <a:pt x="244" y="35"/>
                    </a:lnTo>
                    <a:lnTo>
                      <a:pt x="245" y="46"/>
                    </a:lnTo>
                    <a:lnTo>
                      <a:pt x="255" y="50"/>
                    </a:lnTo>
                    <a:lnTo>
                      <a:pt x="263" y="60"/>
                    </a:lnTo>
                    <a:lnTo>
                      <a:pt x="266" y="73"/>
                    </a:lnTo>
                    <a:lnTo>
                      <a:pt x="275" y="86"/>
                    </a:lnTo>
                    <a:lnTo>
                      <a:pt x="275" y="94"/>
                    </a:lnTo>
                    <a:lnTo>
                      <a:pt x="261" y="95"/>
                    </a:lnTo>
                    <a:lnTo>
                      <a:pt x="247" y="99"/>
                    </a:lnTo>
                    <a:lnTo>
                      <a:pt x="234" y="110"/>
                    </a:lnTo>
                    <a:lnTo>
                      <a:pt x="222" y="119"/>
                    </a:lnTo>
                    <a:lnTo>
                      <a:pt x="210" y="126"/>
                    </a:lnTo>
                    <a:lnTo>
                      <a:pt x="199" y="129"/>
                    </a:lnTo>
                    <a:lnTo>
                      <a:pt x="182" y="130"/>
                    </a:lnTo>
                    <a:lnTo>
                      <a:pt x="178" y="137"/>
                    </a:lnTo>
                    <a:lnTo>
                      <a:pt x="178" y="145"/>
                    </a:lnTo>
                    <a:lnTo>
                      <a:pt x="185" y="149"/>
                    </a:lnTo>
                    <a:lnTo>
                      <a:pt x="194" y="154"/>
                    </a:lnTo>
                    <a:lnTo>
                      <a:pt x="199" y="160"/>
                    </a:lnTo>
                    <a:lnTo>
                      <a:pt x="195" y="163"/>
                    </a:lnTo>
                    <a:lnTo>
                      <a:pt x="186" y="169"/>
                    </a:lnTo>
                    <a:lnTo>
                      <a:pt x="177" y="172"/>
                    </a:lnTo>
                    <a:lnTo>
                      <a:pt x="171" y="173"/>
                    </a:lnTo>
                    <a:lnTo>
                      <a:pt x="172" y="180"/>
                    </a:lnTo>
                    <a:lnTo>
                      <a:pt x="168" y="188"/>
                    </a:lnTo>
                    <a:lnTo>
                      <a:pt x="164" y="194"/>
                    </a:lnTo>
                    <a:lnTo>
                      <a:pt x="155" y="193"/>
                    </a:lnTo>
                    <a:lnTo>
                      <a:pt x="147" y="190"/>
                    </a:lnTo>
                    <a:lnTo>
                      <a:pt x="138" y="188"/>
                    </a:lnTo>
                    <a:lnTo>
                      <a:pt x="128" y="187"/>
                    </a:lnTo>
                    <a:lnTo>
                      <a:pt x="124" y="196"/>
                    </a:lnTo>
                    <a:lnTo>
                      <a:pt x="118" y="205"/>
                    </a:lnTo>
                    <a:lnTo>
                      <a:pt x="110" y="217"/>
                    </a:lnTo>
                    <a:lnTo>
                      <a:pt x="103" y="221"/>
                    </a:lnTo>
                    <a:lnTo>
                      <a:pt x="96" y="223"/>
                    </a:lnTo>
                    <a:lnTo>
                      <a:pt x="83" y="226"/>
                    </a:lnTo>
                    <a:lnTo>
                      <a:pt x="71" y="225"/>
                    </a:lnTo>
                    <a:lnTo>
                      <a:pt x="63" y="221"/>
                    </a:lnTo>
                    <a:lnTo>
                      <a:pt x="57" y="217"/>
                    </a:lnTo>
                    <a:lnTo>
                      <a:pt x="48" y="218"/>
                    </a:lnTo>
                    <a:lnTo>
                      <a:pt x="42" y="220"/>
                    </a:lnTo>
                    <a:lnTo>
                      <a:pt x="40" y="216"/>
                    </a:lnTo>
                    <a:lnTo>
                      <a:pt x="35" y="212"/>
                    </a:lnTo>
                    <a:lnTo>
                      <a:pt x="30" y="215"/>
                    </a:lnTo>
                    <a:lnTo>
                      <a:pt x="25" y="219"/>
                    </a:lnTo>
                    <a:lnTo>
                      <a:pt x="19" y="225"/>
                    </a:lnTo>
                    <a:lnTo>
                      <a:pt x="12" y="221"/>
                    </a:lnTo>
                    <a:lnTo>
                      <a:pt x="9" y="214"/>
                    </a:lnTo>
                    <a:lnTo>
                      <a:pt x="7" y="208"/>
                    </a:lnTo>
                    <a:lnTo>
                      <a:pt x="10" y="197"/>
                    </a:lnTo>
                    <a:lnTo>
                      <a:pt x="11" y="184"/>
                    </a:lnTo>
                    <a:lnTo>
                      <a:pt x="13" y="173"/>
                    </a:lnTo>
                    <a:lnTo>
                      <a:pt x="18" y="159"/>
                    </a:lnTo>
                    <a:lnTo>
                      <a:pt x="18" y="152"/>
                    </a:lnTo>
                    <a:lnTo>
                      <a:pt x="19" y="143"/>
                    </a:lnTo>
                    <a:lnTo>
                      <a:pt x="19" y="135"/>
                    </a:lnTo>
                    <a:lnTo>
                      <a:pt x="24" y="118"/>
                    </a:lnTo>
                    <a:lnTo>
                      <a:pt x="28" y="111"/>
                    </a:lnTo>
                    <a:lnTo>
                      <a:pt x="27" y="104"/>
                    </a:lnTo>
                    <a:lnTo>
                      <a:pt x="20" y="99"/>
                    </a:lnTo>
                    <a:lnTo>
                      <a:pt x="13" y="94"/>
                    </a:lnTo>
                    <a:lnTo>
                      <a:pt x="6" y="84"/>
                    </a:lnTo>
                    <a:lnTo>
                      <a:pt x="3" y="8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51" name="Freeform 707"/>
              <p:cNvSpPr>
                <a:spLocks/>
              </p:cNvSpPr>
              <p:nvPr/>
            </p:nvSpPr>
            <p:spPr bwMode="auto">
              <a:xfrm>
                <a:off x="6305123" y="3193497"/>
                <a:ext cx="426512" cy="549546"/>
              </a:xfrm>
              <a:custGeom>
                <a:avLst/>
                <a:gdLst/>
                <a:ahLst/>
                <a:cxnLst>
                  <a:cxn ang="0">
                    <a:pos x="13" y="69"/>
                  </a:cxn>
                  <a:cxn ang="0">
                    <a:pos x="31" y="97"/>
                  </a:cxn>
                  <a:cxn ang="0">
                    <a:pos x="22" y="124"/>
                  </a:cxn>
                  <a:cxn ang="0">
                    <a:pos x="31" y="155"/>
                  </a:cxn>
                  <a:cxn ang="0">
                    <a:pos x="46" y="199"/>
                  </a:cxn>
                  <a:cxn ang="0">
                    <a:pos x="45" y="223"/>
                  </a:cxn>
                  <a:cxn ang="0">
                    <a:pos x="39" y="245"/>
                  </a:cxn>
                  <a:cxn ang="0">
                    <a:pos x="57" y="260"/>
                  </a:cxn>
                  <a:cxn ang="0">
                    <a:pos x="61" y="276"/>
                  </a:cxn>
                  <a:cxn ang="0">
                    <a:pos x="82" y="294"/>
                  </a:cxn>
                  <a:cxn ang="0">
                    <a:pos x="91" y="312"/>
                  </a:cxn>
                  <a:cxn ang="0">
                    <a:pos x="105" y="333"/>
                  </a:cxn>
                  <a:cxn ang="0">
                    <a:pos x="114" y="353"/>
                  </a:cxn>
                  <a:cxn ang="0">
                    <a:pos x="135" y="357"/>
                  </a:cxn>
                  <a:cxn ang="0">
                    <a:pos x="156" y="363"/>
                  </a:cxn>
                  <a:cxn ang="0">
                    <a:pos x="168" y="353"/>
                  </a:cxn>
                  <a:cxn ang="0">
                    <a:pos x="181" y="333"/>
                  </a:cxn>
                  <a:cxn ang="0">
                    <a:pos x="192" y="321"/>
                  </a:cxn>
                  <a:cxn ang="0">
                    <a:pos x="205" y="308"/>
                  </a:cxn>
                  <a:cxn ang="0">
                    <a:pos x="209" y="291"/>
                  </a:cxn>
                  <a:cxn ang="0">
                    <a:pos x="225" y="294"/>
                  </a:cxn>
                  <a:cxn ang="0">
                    <a:pos x="234" y="277"/>
                  </a:cxn>
                  <a:cxn ang="0">
                    <a:pos x="244" y="258"/>
                  </a:cxn>
                  <a:cxn ang="0">
                    <a:pos x="248" y="248"/>
                  </a:cxn>
                  <a:cxn ang="0">
                    <a:pos x="244" y="231"/>
                  </a:cxn>
                  <a:cxn ang="0">
                    <a:pos x="258" y="220"/>
                  </a:cxn>
                  <a:cxn ang="0">
                    <a:pos x="276" y="215"/>
                  </a:cxn>
                  <a:cxn ang="0">
                    <a:pos x="276" y="202"/>
                  </a:cxn>
                  <a:cxn ang="0">
                    <a:pos x="271" y="172"/>
                  </a:cxn>
                  <a:cxn ang="0">
                    <a:pos x="287" y="177"/>
                  </a:cxn>
                  <a:cxn ang="0">
                    <a:pos x="283" y="159"/>
                  </a:cxn>
                  <a:cxn ang="0">
                    <a:pos x="294" y="150"/>
                  </a:cxn>
                  <a:cxn ang="0">
                    <a:pos x="294" y="140"/>
                  </a:cxn>
                  <a:cxn ang="0">
                    <a:pos x="285" y="139"/>
                  </a:cxn>
                  <a:cxn ang="0">
                    <a:pos x="270" y="132"/>
                  </a:cxn>
                  <a:cxn ang="0">
                    <a:pos x="265" y="121"/>
                  </a:cxn>
                  <a:cxn ang="0">
                    <a:pos x="241" y="106"/>
                  </a:cxn>
                  <a:cxn ang="0">
                    <a:pos x="229" y="99"/>
                  </a:cxn>
                  <a:cxn ang="0">
                    <a:pos x="230" y="83"/>
                  </a:cxn>
                  <a:cxn ang="0">
                    <a:pos x="215" y="75"/>
                  </a:cxn>
                  <a:cxn ang="0">
                    <a:pos x="188" y="70"/>
                  </a:cxn>
                  <a:cxn ang="0">
                    <a:pos x="179" y="73"/>
                  </a:cxn>
                  <a:cxn ang="0">
                    <a:pos x="165" y="71"/>
                  </a:cxn>
                  <a:cxn ang="0">
                    <a:pos x="126" y="58"/>
                  </a:cxn>
                  <a:cxn ang="0">
                    <a:pos x="112" y="44"/>
                  </a:cxn>
                  <a:cxn ang="0">
                    <a:pos x="88" y="27"/>
                  </a:cxn>
                  <a:cxn ang="0">
                    <a:pos x="59" y="21"/>
                  </a:cxn>
                  <a:cxn ang="0">
                    <a:pos x="32" y="12"/>
                  </a:cxn>
                  <a:cxn ang="0">
                    <a:pos x="24" y="4"/>
                  </a:cxn>
                  <a:cxn ang="0">
                    <a:pos x="5" y="8"/>
                  </a:cxn>
                  <a:cxn ang="0">
                    <a:pos x="9" y="37"/>
                  </a:cxn>
                  <a:cxn ang="0">
                    <a:pos x="26" y="56"/>
                  </a:cxn>
                </a:cxnLst>
                <a:rect l="0" t="0" r="r" b="b"/>
                <a:pathLst>
                  <a:path w="298" h="363">
                    <a:moveTo>
                      <a:pt x="17" y="61"/>
                    </a:moveTo>
                    <a:lnTo>
                      <a:pt x="13" y="69"/>
                    </a:lnTo>
                    <a:lnTo>
                      <a:pt x="23" y="77"/>
                    </a:lnTo>
                    <a:lnTo>
                      <a:pt x="31" y="97"/>
                    </a:lnTo>
                    <a:lnTo>
                      <a:pt x="27" y="113"/>
                    </a:lnTo>
                    <a:lnTo>
                      <a:pt x="22" y="124"/>
                    </a:lnTo>
                    <a:lnTo>
                      <a:pt x="20" y="130"/>
                    </a:lnTo>
                    <a:lnTo>
                      <a:pt x="31" y="155"/>
                    </a:lnTo>
                    <a:lnTo>
                      <a:pt x="39" y="178"/>
                    </a:lnTo>
                    <a:lnTo>
                      <a:pt x="46" y="199"/>
                    </a:lnTo>
                    <a:lnTo>
                      <a:pt x="50" y="210"/>
                    </a:lnTo>
                    <a:lnTo>
                      <a:pt x="45" y="223"/>
                    </a:lnTo>
                    <a:lnTo>
                      <a:pt x="38" y="235"/>
                    </a:lnTo>
                    <a:lnTo>
                      <a:pt x="39" y="245"/>
                    </a:lnTo>
                    <a:lnTo>
                      <a:pt x="49" y="251"/>
                    </a:lnTo>
                    <a:lnTo>
                      <a:pt x="57" y="260"/>
                    </a:lnTo>
                    <a:lnTo>
                      <a:pt x="62" y="266"/>
                    </a:lnTo>
                    <a:lnTo>
                      <a:pt x="61" y="276"/>
                    </a:lnTo>
                    <a:lnTo>
                      <a:pt x="72" y="285"/>
                    </a:lnTo>
                    <a:lnTo>
                      <a:pt x="82" y="294"/>
                    </a:lnTo>
                    <a:lnTo>
                      <a:pt x="88" y="303"/>
                    </a:lnTo>
                    <a:lnTo>
                      <a:pt x="91" y="312"/>
                    </a:lnTo>
                    <a:lnTo>
                      <a:pt x="98" y="319"/>
                    </a:lnTo>
                    <a:lnTo>
                      <a:pt x="105" y="333"/>
                    </a:lnTo>
                    <a:lnTo>
                      <a:pt x="110" y="345"/>
                    </a:lnTo>
                    <a:lnTo>
                      <a:pt x="114" y="353"/>
                    </a:lnTo>
                    <a:lnTo>
                      <a:pt x="122" y="354"/>
                    </a:lnTo>
                    <a:lnTo>
                      <a:pt x="135" y="357"/>
                    </a:lnTo>
                    <a:lnTo>
                      <a:pt x="145" y="359"/>
                    </a:lnTo>
                    <a:lnTo>
                      <a:pt x="156" y="363"/>
                    </a:lnTo>
                    <a:lnTo>
                      <a:pt x="158" y="360"/>
                    </a:lnTo>
                    <a:lnTo>
                      <a:pt x="168" y="353"/>
                    </a:lnTo>
                    <a:lnTo>
                      <a:pt x="177" y="342"/>
                    </a:lnTo>
                    <a:lnTo>
                      <a:pt x="181" y="333"/>
                    </a:lnTo>
                    <a:lnTo>
                      <a:pt x="183" y="320"/>
                    </a:lnTo>
                    <a:lnTo>
                      <a:pt x="192" y="321"/>
                    </a:lnTo>
                    <a:lnTo>
                      <a:pt x="196" y="315"/>
                    </a:lnTo>
                    <a:lnTo>
                      <a:pt x="205" y="308"/>
                    </a:lnTo>
                    <a:lnTo>
                      <a:pt x="202" y="296"/>
                    </a:lnTo>
                    <a:lnTo>
                      <a:pt x="209" y="291"/>
                    </a:lnTo>
                    <a:lnTo>
                      <a:pt x="217" y="297"/>
                    </a:lnTo>
                    <a:lnTo>
                      <a:pt x="225" y="294"/>
                    </a:lnTo>
                    <a:lnTo>
                      <a:pt x="224" y="288"/>
                    </a:lnTo>
                    <a:lnTo>
                      <a:pt x="234" y="277"/>
                    </a:lnTo>
                    <a:lnTo>
                      <a:pt x="235" y="265"/>
                    </a:lnTo>
                    <a:lnTo>
                      <a:pt x="244" y="258"/>
                    </a:lnTo>
                    <a:lnTo>
                      <a:pt x="243" y="252"/>
                    </a:lnTo>
                    <a:lnTo>
                      <a:pt x="248" y="248"/>
                    </a:lnTo>
                    <a:lnTo>
                      <a:pt x="246" y="239"/>
                    </a:lnTo>
                    <a:lnTo>
                      <a:pt x="244" y="231"/>
                    </a:lnTo>
                    <a:lnTo>
                      <a:pt x="250" y="225"/>
                    </a:lnTo>
                    <a:lnTo>
                      <a:pt x="258" y="220"/>
                    </a:lnTo>
                    <a:lnTo>
                      <a:pt x="268" y="218"/>
                    </a:lnTo>
                    <a:lnTo>
                      <a:pt x="276" y="215"/>
                    </a:lnTo>
                    <a:lnTo>
                      <a:pt x="280" y="211"/>
                    </a:lnTo>
                    <a:lnTo>
                      <a:pt x="276" y="202"/>
                    </a:lnTo>
                    <a:lnTo>
                      <a:pt x="264" y="182"/>
                    </a:lnTo>
                    <a:lnTo>
                      <a:pt x="271" y="172"/>
                    </a:lnTo>
                    <a:lnTo>
                      <a:pt x="282" y="174"/>
                    </a:lnTo>
                    <a:lnTo>
                      <a:pt x="287" y="177"/>
                    </a:lnTo>
                    <a:lnTo>
                      <a:pt x="284" y="164"/>
                    </a:lnTo>
                    <a:lnTo>
                      <a:pt x="283" y="159"/>
                    </a:lnTo>
                    <a:lnTo>
                      <a:pt x="287" y="153"/>
                    </a:lnTo>
                    <a:lnTo>
                      <a:pt x="294" y="150"/>
                    </a:lnTo>
                    <a:lnTo>
                      <a:pt x="298" y="146"/>
                    </a:lnTo>
                    <a:lnTo>
                      <a:pt x="294" y="140"/>
                    </a:lnTo>
                    <a:lnTo>
                      <a:pt x="289" y="136"/>
                    </a:lnTo>
                    <a:lnTo>
                      <a:pt x="285" y="139"/>
                    </a:lnTo>
                    <a:lnTo>
                      <a:pt x="277" y="141"/>
                    </a:lnTo>
                    <a:lnTo>
                      <a:pt x="270" y="132"/>
                    </a:lnTo>
                    <a:lnTo>
                      <a:pt x="268" y="126"/>
                    </a:lnTo>
                    <a:lnTo>
                      <a:pt x="265" y="121"/>
                    </a:lnTo>
                    <a:lnTo>
                      <a:pt x="251" y="108"/>
                    </a:lnTo>
                    <a:lnTo>
                      <a:pt x="241" y="106"/>
                    </a:lnTo>
                    <a:lnTo>
                      <a:pt x="232" y="103"/>
                    </a:lnTo>
                    <a:lnTo>
                      <a:pt x="229" y="99"/>
                    </a:lnTo>
                    <a:lnTo>
                      <a:pt x="229" y="89"/>
                    </a:lnTo>
                    <a:lnTo>
                      <a:pt x="230" y="83"/>
                    </a:lnTo>
                    <a:lnTo>
                      <a:pt x="221" y="74"/>
                    </a:lnTo>
                    <a:lnTo>
                      <a:pt x="215" y="75"/>
                    </a:lnTo>
                    <a:lnTo>
                      <a:pt x="196" y="74"/>
                    </a:lnTo>
                    <a:lnTo>
                      <a:pt x="188" y="70"/>
                    </a:lnTo>
                    <a:lnTo>
                      <a:pt x="183" y="72"/>
                    </a:lnTo>
                    <a:lnTo>
                      <a:pt x="179" y="73"/>
                    </a:lnTo>
                    <a:lnTo>
                      <a:pt x="170" y="71"/>
                    </a:lnTo>
                    <a:lnTo>
                      <a:pt x="165" y="71"/>
                    </a:lnTo>
                    <a:lnTo>
                      <a:pt x="151" y="60"/>
                    </a:lnTo>
                    <a:lnTo>
                      <a:pt x="126" y="58"/>
                    </a:lnTo>
                    <a:lnTo>
                      <a:pt x="120" y="54"/>
                    </a:lnTo>
                    <a:lnTo>
                      <a:pt x="112" y="44"/>
                    </a:lnTo>
                    <a:lnTo>
                      <a:pt x="102" y="36"/>
                    </a:lnTo>
                    <a:lnTo>
                      <a:pt x="88" y="27"/>
                    </a:lnTo>
                    <a:lnTo>
                      <a:pt x="75" y="24"/>
                    </a:lnTo>
                    <a:lnTo>
                      <a:pt x="59" y="21"/>
                    </a:lnTo>
                    <a:lnTo>
                      <a:pt x="41" y="13"/>
                    </a:lnTo>
                    <a:lnTo>
                      <a:pt x="32" y="12"/>
                    </a:lnTo>
                    <a:lnTo>
                      <a:pt x="28" y="9"/>
                    </a:lnTo>
                    <a:lnTo>
                      <a:pt x="24" y="4"/>
                    </a:lnTo>
                    <a:lnTo>
                      <a:pt x="18" y="0"/>
                    </a:lnTo>
                    <a:lnTo>
                      <a:pt x="5" y="8"/>
                    </a:lnTo>
                    <a:lnTo>
                      <a:pt x="0" y="23"/>
                    </a:lnTo>
                    <a:lnTo>
                      <a:pt x="9" y="37"/>
                    </a:lnTo>
                    <a:lnTo>
                      <a:pt x="22" y="44"/>
                    </a:lnTo>
                    <a:lnTo>
                      <a:pt x="26" y="56"/>
                    </a:lnTo>
                    <a:lnTo>
                      <a:pt x="17" y="61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52" name="Freeform 711"/>
              <p:cNvSpPr>
                <a:spLocks/>
              </p:cNvSpPr>
              <p:nvPr/>
            </p:nvSpPr>
            <p:spPr bwMode="auto">
              <a:xfrm>
                <a:off x="6183467" y="2961870"/>
                <a:ext cx="628316" cy="436003"/>
              </a:xfrm>
              <a:custGeom>
                <a:avLst/>
                <a:gdLst/>
                <a:ahLst/>
                <a:cxnLst>
                  <a:cxn ang="0">
                    <a:pos x="423" y="248"/>
                  </a:cxn>
                  <a:cxn ang="0">
                    <a:pos x="412" y="214"/>
                  </a:cxn>
                  <a:cxn ang="0">
                    <a:pos x="399" y="188"/>
                  </a:cxn>
                  <a:cxn ang="0">
                    <a:pos x="393" y="170"/>
                  </a:cxn>
                  <a:cxn ang="0">
                    <a:pos x="402" y="150"/>
                  </a:cxn>
                  <a:cxn ang="0">
                    <a:pos x="402" y="123"/>
                  </a:cxn>
                  <a:cxn ang="0">
                    <a:pos x="404" y="107"/>
                  </a:cxn>
                  <a:cxn ang="0">
                    <a:pos x="383" y="87"/>
                  </a:cxn>
                  <a:cxn ang="0">
                    <a:pos x="361" y="86"/>
                  </a:cxn>
                  <a:cxn ang="0">
                    <a:pos x="345" y="92"/>
                  </a:cxn>
                  <a:cxn ang="0">
                    <a:pos x="312" y="85"/>
                  </a:cxn>
                  <a:cxn ang="0">
                    <a:pos x="288" y="73"/>
                  </a:cxn>
                  <a:cxn ang="0">
                    <a:pos x="268" y="68"/>
                  </a:cxn>
                  <a:cxn ang="0">
                    <a:pos x="228" y="68"/>
                  </a:cxn>
                  <a:cxn ang="0">
                    <a:pos x="204" y="52"/>
                  </a:cxn>
                  <a:cxn ang="0">
                    <a:pos x="186" y="58"/>
                  </a:cxn>
                  <a:cxn ang="0">
                    <a:pos x="172" y="47"/>
                  </a:cxn>
                  <a:cxn ang="0">
                    <a:pos x="147" y="44"/>
                  </a:cxn>
                  <a:cxn ang="0">
                    <a:pos x="122" y="23"/>
                  </a:cxn>
                  <a:cxn ang="0">
                    <a:pos x="97" y="12"/>
                  </a:cxn>
                  <a:cxn ang="0">
                    <a:pos x="76" y="7"/>
                  </a:cxn>
                  <a:cxn ang="0">
                    <a:pos x="58" y="0"/>
                  </a:cxn>
                  <a:cxn ang="0">
                    <a:pos x="46" y="9"/>
                  </a:cxn>
                  <a:cxn ang="0">
                    <a:pos x="39" y="45"/>
                  </a:cxn>
                  <a:cxn ang="0">
                    <a:pos x="27" y="65"/>
                  </a:cxn>
                  <a:cxn ang="0">
                    <a:pos x="9" y="83"/>
                  </a:cxn>
                  <a:cxn ang="0">
                    <a:pos x="10" y="98"/>
                  </a:cxn>
                  <a:cxn ang="0">
                    <a:pos x="33" y="105"/>
                  </a:cxn>
                  <a:cxn ang="0">
                    <a:pos x="42" y="127"/>
                  </a:cxn>
                  <a:cxn ang="0">
                    <a:pos x="62" y="138"/>
                  </a:cxn>
                  <a:cxn ang="0">
                    <a:pos x="63" y="162"/>
                  </a:cxn>
                  <a:cxn ang="0">
                    <a:pos x="75" y="177"/>
                  </a:cxn>
                  <a:cxn ang="0">
                    <a:pos x="87" y="169"/>
                  </a:cxn>
                  <a:cxn ang="0">
                    <a:pos x="99" y="153"/>
                  </a:cxn>
                  <a:cxn ang="0">
                    <a:pos x="107" y="155"/>
                  </a:cxn>
                  <a:cxn ang="0">
                    <a:pos x="131" y="170"/>
                  </a:cxn>
                  <a:cxn ang="0">
                    <a:pos x="164" y="179"/>
                  </a:cxn>
                  <a:cxn ang="0">
                    <a:pos x="193" y="197"/>
                  </a:cxn>
                  <a:cxn ang="0">
                    <a:pos x="210" y="213"/>
                  </a:cxn>
                  <a:cxn ang="0">
                    <a:pos x="237" y="215"/>
                  </a:cxn>
                  <a:cxn ang="0">
                    <a:pos x="258" y="230"/>
                  </a:cxn>
                  <a:cxn ang="0">
                    <a:pos x="280" y="232"/>
                  </a:cxn>
                  <a:cxn ang="0">
                    <a:pos x="301" y="234"/>
                  </a:cxn>
                  <a:cxn ang="0">
                    <a:pos x="315" y="239"/>
                  </a:cxn>
                  <a:cxn ang="0">
                    <a:pos x="313" y="259"/>
                  </a:cxn>
                  <a:cxn ang="0">
                    <a:pos x="334" y="266"/>
                  </a:cxn>
                  <a:cxn ang="0">
                    <a:pos x="347" y="282"/>
                  </a:cxn>
                  <a:cxn ang="0">
                    <a:pos x="362" y="284"/>
                  </a:cxn>
                  <a:cxn ang="0">
                    <a:pos x="370" y="265"/>
                  </a:cxn>
                  <a:cxn ang="0">
                    <a:pos x="392" y="267"/>
                  </a:cxn>
                  <a:cxn ang="0">
                    <a:pos x="412" y="276"/>
                  </a:cxn>
                  <a:cxn ang="0">
                    <a:pos x="426" y="284"/>
                  </a:cxn>
                  <a:cxn ang="0">
                    <a:pos x="439" y="271"/>
                  </a:cxn>
                </a:cxnLst>
                <a:rect l="0" t="0" r="r" b="b"/>
                <a:pathLst>
                  <a:path w="439" h="288">
                    <a:moveTo>
                      <a:pt x="437" y="259"/>
                    </a:moveTo>
                    <a:lnTo>
                      <a:pt x="423" y="248"/>
                    </a:lnTo>
                    <a:lnTo>
                      <a:pt x="417" y="237"/>
                    </a:lnTo>
                    <a:lnTo>
                      <a:pt x="412" y="214"/>
                    </a:lnTo>
                    <a:lnTo>
                      <a:pt x="407" y="205"/>
                    </a:lnTo>
                    <a:lnTo>
                      <a:pt x="399" y="188"/>
                    </a:lnTo>
                    <a:lnTo>
                      <a:pt x="393" y="179"/>
                    </a:lnTo>
                    <a:lnTo>
                      <a:pt x="393" y="170"/>
                    </a:lnTo>
                    <a:lnTo>
                      <a:pt x="403" y="162"/>
                    </a:lnTo>
                    <a:lnTo>
                      <a:pt x="402" y="150"/>
                    </a:lnTo>
                    <a:lnTo>
                      <a:pt x="404" y="133"/>
                    </a:lnTo>
                    <a:lnTo>
                      <a:pt x="402" y="123"/>
                    </a:lnTo>
                    <a:lnTo>
                      <a:pt x="409" y="116"/>
                    </a:lnTo>
                    <a:lnTo>
                      <a:pt x="404" y="107"/>
                    </a:lnTo>
                    <a:lnTo>
                      <a:pt x="394" y="90"/>
                    </a:lnTo>
                    <a:lnTo>
                      <a:pt x="383" y="87"/>
                    </a:lnTo>
                    <a:lnTo>
                      <a:pt x="370" y="81"/>
                    </a:lnTo>
                    <a:lnTo>
                      <a:pt x="361" y="86"/>
                    </a:lnTo>
                    <a:lnTo>
                      <a:pt x="354" y="90"/>
                    </a:lnTo>
                    <a:lnTo>
                      <a:pt x="345" y="92"/>
                    </a:lnTo>
                    <a:lnTo>
                      <a:pt x="337" y="87"/>
                    </a:lnTo>
                    <a:lnTo>
                      <a:pt x="312" y="85"/>
                    </a:lnTo>
                    <a:lnTo>
                      <a:pt x="298" y="78"/>
                    </a:lnTo>
                    <a:lnTo>
                      <a:pt x="288" y="73"/>
                    </a:lnTo>
                    <a:lnTo>
                      <a:pt x="279" y="63"/>
                    </a:lnTo>
                    <a:lnTo>
                      <a:pt x="268" y="68"/>
                    </a:lnTo>
                    <a:lnTo>
                      <a:pt x="250" y="67"/>
                    </a:lnTo>
                    <a:lnTo>
                      <a:pt x="228" y="68"/>
                    </a:lnTo>
                    <a:lnTo>
                      <a:pt x="216" y="64"/>
                    </a:lnTo>
                    <a:lnTo>
                      <a:pt x="204" y="52"/>
                    </a:lnTo>
                    <a:lnTo>
                      <a:pt x="196" y="56"/>
                    </a:lnTo>
                    <a:lnTo>
                      <a:pt x="186" y="58"/>
                    </a:lnTo>
                    <a:lnTo>
                      <a:pt x="176" y="51"/>
                    </a:lnTo>
                    <a:lnTo>
                      <a:pt x="172" y="47"/>
                    </a:lnTo>
                    <a:lnTo>
                      <a:pt x="159" y="48"/>
                    </a:lnTo>
                    <a:lnTo>
                      <a:pt x="147" y="44"/>
                    </a:lnTo>
                    <a:lnTo>
                      <a:pt x="138" y="37"/>
                    </a:lnTo>
                    <a:lnTo>
                      <a:pt x="122" y="23"/>
                    </a:lnTo>
                    <a:lnTo>
                      <a:pt x="107" y="10"/>
                    </a:lnTo>
                    <a:lnTo>
                      <a:pt x="97" y="12"/>
                    </a:lnTo>
                    <a:lnTo>
                      <a:pt x="84" y="14"/>
                    </a:lnTo>
                    <a:lnTo>
                      <a:pt x="76" y="7"/>
                    </a:lnTo>
                    <a:lnTo>
                      <a:pt x="67" y="1"/>
                    </a:lnTo>
                    <a:lnTo>
                      <a:pt x="58" y="0"/>
                    </a:lnTo>
                    <a:lnTo>
                      <a:pt x="49" y="5"/>
                    </a:lnTo>
                    <a:lnTo>
                      <a:pt x="46" y="9"/>
                    </a:lnTo>
                    <a:lnTo>
                      <a:pt x="44" y="28"/>
                    </a:lnTo>
                    <a:lnTo>
                      <a:pt x="39" y="45"/>
                    </a:lnTo>
                    <a:lnTo>
                      <a:pt x="33" y="58"/>
                    </a:lnTo>
                    <a:lnTo>
                      <a:pt x="27" y="65"/>
                    </a:lnTo>
                    <a:lnTo>
                      <a:pt x="19" y="76"/>
                    </a:lnTo>
                    <a:lnTo>
                      <a:pt x="9" y="83"/>
                    </a:lnTo>
                    <a:lnTo>
                      <a:pt x="0" y="89"/>
                    </a:lnTo>
                    <a:lnTo>
                      <a:pt x="10" y="98"/>
                    </a:lnTo>
                    <a:lnTo>
                      <a:pt x="20" y="101"/>
                    </a:lnTo>
                    <a:lnTo>
                      <a:pt x="33" y="105"/>
                    </a:lnTo>
                    <a:lnTo>
                      <a:pt x="30" y="120"/>
                    </a:lnTo>
                    <a:lnTo>
                      <a:pt x="42" y="127"/>
                    </a:lnTo>
                    <a:lnTo>
                      <a:pt x="58" y="135"/>
                    </a:lnTo>
                    <a:lnTo>
                      <a:pt x="62" y="138"/>
                    </a:lnTo>
                    <a:lnTo>
                      <a:pt x="64" y="146"/>
                    </a:lnTo>
                    <a:lnTo>
                      <a:pt x="63" y="162"/>
                    </a:lnTo>
                    <a:lnTo>
                      <a:pt x="65" y="172"/>
                    </a:lnTo>
                    <a:lnTo>
                      <a:pt x="75" y="177"/>
                    </a:lnTo>
                    <a:lnTo>
                      <a:pt x="84" y="176"/>
                    </a:lnTo>
                    <a:lnTo>
                      <a:pt x="87" y="169"/>
                    </a:lnTo>
                    <a:lnTo>
                      <a:pt x="88" y="159"/>
                    </a:lnTo>
                    <a:lnTo>
                      <a:pt x="99" y="153"/>
                    </a:lnTo>
                    <a:lnTo>
                      <a:pt x="104" y="150"/>
                    </a:lnTo>
                    <a:lnTo>
                      <a:pt x="107" y="155"/>
                    </a:lnTo>
                    <a:lnTo>
                      <a:pt x="117" y="164"/>
                    </a:lnTo>
                    <a:lnTo>
                      <a:pt x="131" y="170"/>
                    </a:lnTo>
                    <a:lnTo>
                      <a:pt x="150" y="175"/>
                    </a:lnTo>
                    <a:lnTo>
                      <a:pt x="164" y="179"/>
                    </a:lnTo>
                    <a:lnTo>
                      <a:pt x="184" y="188"/>
                    </a:lnTo>
                    <a:lnTo>
                      <a:pt x="193" y="197"/>
                    </a:lnTo>
                    <a:lnTo>
                      <a:pt x="204" y="211"/>
                    </a:lnTo>
                    <a:lnTo>
                      <a:pt x="210" y="213"/>
                    </a:lnTo>
                    <a:lnTo>
                      <a:pt x="228" y="214"/>
                    </a:lnTo>
                    <a:lnTo>
                      <a:pt x="237" y="215"/>
                    </a:lnTo>
                    <a:lnTo>
                      <a:pt x="248" y="226"/>
                    </a:lnTo>
                    <a:lnTo>
                      <a:pt x="258" y="230"/>
                    </a:lnTo>
                    <a:lnTo>
                      <a:pt x="271" y="228"/>
                    </a:lnTo>
                    <a:lnTo>
                      <a:pt x="280" y="232"/>
                    </a:lnTo>
                    <a:lnTo>
                      <a:pt x="286" y="232"/>
                    </a:lnTo>
                    <a:lnTo>
                      <a:pt x="301" y="234"/>
                    </a:lnTo>
                    <a:lnTo>
                      <a:pt x="305" y="230"/>
                    </a:lnTo>
                    <a:lnTo>
                      <a:pt x="315" y="239"/>
                    </a:lnTo>
                    <a:lnTo>
                      <a:pt x="314" y="246"/>
                    </a:lnTo>
                    <a:lnTo>
                      <a:pt x="313" y="259"/>
                    </a:lnTo>
                    <a:lnTo>
                      <a:pt x="319" y="263"/>
                    </a:lnTo>
                    <a:lnTo>
                      <a:pt x="334" y="266"/>
                    </a:lnTo>
                    <a:lnTo>
                      <a:pt x="341" y="275"/>
                    </a:lnTo>
                    <a:lnTo>
                      <a:pt x="347" y="282"/>
                    </a:lnTo>
                    <a:lnTo>
                      <a:pt x="353" y="288"/>
                    </a:lnTo>
                    <a:lnTo>
                      <a:pt x="362" y="284"/>
                    </a:lnTo>
                    <a:lnTo>
                      <a:pt x="366" y="273"/>
                    </a:lnTo>
                    <a:lnTo>
                      <a:pt x="370" y="265"/>
                    </a:lnTo>
                    <a:lnTo>
                      <a:pt x="379" y="269"/>
                    </a:lnTo>
                    <a:lnTo>
                      <a:pt x="392" y="267"/>
                    </a:lnTo>
                    <a:lnTo>
                      <a:pt x="399" y="268"/>
                    </a:lnTo>
                    <a:lnTo>
                      <a:pt x="412" y="276"/>
                    </a:lnTo>
                    <a:lnTo>
                      <a:pt x="420" y="284"/>
                    </a:lnTo>
                    <a:lnTo>
                      <a:pt x="426" y="284"/>
                    </a:lnTo>
                    <a:lnTo>
                      <a:pt x="435" y="278"/>
                    </a:lnTo>
                    <a:lnTo>
                      <a:pt x="439" y="271"/>
                    </a:lnTo>
                    <a:lnTo>
                      <a:pt x="437" y="259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53" name="Freeform 701"/>
              <p:cNvSpPr>
                <a:spLocks/>
              </p:cNvSpPr>
              <p:nvPr/>
            </p:nvSpPr>
            <p:spPr bwMode="auto">
              <a:xfrm rot="21341807">
                <a:off x="6772459" y="2661182"/>
                <a:ext cx="293713" cy="34098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73" y="0"/>
                  </a:cxn>
                  <a:cxn ang="0">
                    <a:pos x="100" y="10"/>
                  </a:cxn>
                  <a:cxn ang="0">
                    <a:pos x="134" y="20"/>
                  </a:cxn>
                  <a:cxn ang="0">
                    <a:pos x="181" y="46"/>
                  </a:cxn>
                  <a:cxn ang="0">
                    <a:pos x="181" y="57"/>
                  </a:cxn>
                  <a:cxn ang="0">
                    <a:pos x="167" y="61"/>
                  </a:cxn>
                  <a:cxn ang="0">
                    <a:pos x="159" y="74"/>
                  </a:cxn>
                  <a:cxn ang="0">
                    <a:pos x="177" y="99"/>
                  </a:cxn>
                  <a:cxn ang="0">
                    <a:pos x="165" y="122"/>
                  </a:cxn>
                  <a:cxn ang="0">
                    <a:pos x="167" y="145"/>
                  </a:cxn>
                  <a:cxn ang="0">
                    <a:pos x="178" y="165"/>
                  </a:cxn>
                  <a:cxn ang="0">
                    <a:pos x="179" y="187"/>
                  </a:cxn>
                  <a:cxn ang="0">
                    <a:pos x="162" y="188"/>
                  </a:cxn>
                  <a:cxn ang="0">
                    <a:pos x="156" y="171"/>
                  </a:cxn>
                  <a:cxn ang="0">
                    <a:pos x="147" y="162"/>
                  </a:cxn>
                  <a:cxn ang="0">
                    <a:pos x="132" y="173"/>
                  </a:cxn>
                  <a:cxn ang="0">
                    <a:pos x="114" y="173"/>
                  </a:cxn>
                  <a:cxn ang="0">
                    <a:pos x="96" y="168"/>
                  </a:cxn>
                  <a:cxn ang="0">
                    <a:pos x="86" y="167"/>
                  </a:cxn>
                  <a:cxn ang="0">
                    <a:pos x="72" y="155"/>
                  </a:cxn>
                  <a:cxn ang="0">
                    <a:pos x="60" y="145"/>
                  </a:cxn>
                  <a:cxn ang="0">
                    <a:pos x="39" y="152"/>
                  </a:cxn>
                  <a:cxn ang="0">
                    <a:pos x="25" y="145"/>
                  </a:cxn>
                  <a:cxn ang="0">
                    <a:pos x="21" y="132"/>
                  </a:cxn>
                  <a:cxn ang="0">
                    <a:pos x="16" y="118"/>
                  </a:cxn>
                  <a:cxn ang="0">
                    <a:pos x="6" y="105"/>
                  </a:cxn>
                  <a:cxn ang="0">
                    <a:pos x="5" y="98"/>
                  </a:cxn>
                  <a:cxn ang="0">
                    <a:pos x="2" y="82"/>
                  </a:cxn>
                  <a:cxn ang="0">
                    <a:pos x="7" y="67"/>
                  </a:cxn>
                  <a:cxn ang="0">
                    <a:pos x="33" y="40"/>
                  </a:cxn>
                  <a:cxn ang="0">
                    <a:pos x="38" y="30"/>
                  </a:cxn>
                  <a:cxn ang="0">
                    <a:pos x="54" y="20"/>
                  </a:cxn>
                  <a:cxn ang="0">
                    <a:pos x="61" y="15"/>
                  </a:cxn>
                </a:cxnLst>
                <a:rect l="0" t="0" r="r" b="b"/>
                <a:pathLst>
                  <a:path w="184" h="188">
                    <a:moveTo>
                      <a:pt x="67" y="5"/>
                    </a:moveTo>
                    <a:lnTo>
                      <a:pt x="66" y="5"/>
                    </a:lnTo>
                    <a:lnTo>
                      <a:pt x="67" y="8"/>
                    </a:lnTo>
                    <a:lnTo>
                      <a:pt x="73" y="0"/>
                    </a:lnTo>
                    <a:lnTo>
                      <a:pt x="84" y="3"/>
                    </a:lnTo>
                    <a:lnTo>
                      <a:pt x="100" y="10"/>
                    </a:lnTo>
                    <a:lnTo>
                      <a:pt x="127" y="23"/>
                    </a:lnTo>
                    <a:lnTo>
                      <a:pt x="134" y="20"/>
                    </a:lnTo>
                    <a:lnTo>
                      <a:pt x="169" y="37"/>
                    </a:lnTo>
                    <a:lnTo>
                      <a:pt x="181" y="46"/>
                    </a:lnTo>
                    <a:lnTo>
                      <a:pt x="184" y="51"/>
                    </a:lnTo>
                    <a:lnTo>
                      <a:pt x="181" y="57"/>
                    </a:lnTo>
                    <a:lnTo>
                      <a:pt x="175" y="59"/>
                    </a:lnTo>
                    <a:lnTo>
                      <a:pt x="167" y="61"/>
                    </a:lnTo>
                    <a:lnTo>
                      <a:pt x="158" y="63"/>
                    </a:lnTo>
                    <a:lnTo>
                      <a:pt x="159" y="74"/>
                    </a:lnTo>
                    <a:lnTo>
                      <a:pt x="174" y="89"/>
                    </a:lnTo>
                    <a:lnTo>
                      <a:pt x="177" y="99"/>
                    </a:lnTo>
                    <a:lnTo>
                      <a:pt x="173" y="111"/>
                    </a:lnTo>
                    <a:lnTo>
                      <a:pt x="165" y="122"/>
                    </a:lnTo>
                    <a:lnTo>
                      <a:pt x="159" y="134"/>
                    </a:lnTo>
                    <a:lnTo>
                      <a:pt x="167" y="145"/>
                    </a:lnTo>
                    <a:lnTo>
                      <a:pt x="177" y="158"/>
                    </a:lnTo>
                    <a:lnTo>
                      <a:pt x="178" y="165"/>
                    </a:lnTo>
                    <a:lnTo>
                      <a:pt x="179" y="182"/>
                    </a:lnTo>
                    <a:lnTo>
                      <a:pt x="179" y="187"/>
                    </a:lnTo>
                    <a:lnTo>
                      <a:pt x="172" y="188"/>
                    </a:lnTo>
                    <a:lnTo>
                      <a:pt x="162" y="188"/>
                    </a:lnTo>
                    <a:lnTo>
                      <a:pt x="159" y="182"/>
                    </a:lnTo>
                    <a:lnTo>
                      <a:pt x="156" y="171"/>
                    </a:lnTo>
                    <a:lnTo>
                      <a:pt x="150" y="163"/>
                    </a:lnTo>
                    <a:lnTo>
                      <a:pt x="147" y="162"/>
                    </a:lnTo>
                    <a:lnTo>
                      <a:pt x="141" y="166"/>
                    </a:lnTo>
                    <a:lnTo>
                      <a:pt x="132" y="173"/>
                    </a:lnTo>
                    <a:lnTo>
                      <a:pt x="128" y="173"/>
                    </a:lnTo>
                    <a:lnTo>
                      <a:pt x="114" y="173"/>
                    </a:lnTo>
                    <a:lnTo>
                      <a:pt x="109" y="169"/>
                    </a:lnTo>
                    <a:lnTo>
                      <a:pt x="96" y="168"/>
                    </a:lnTo>
                    <a:lnTo>
                      <a:pt x="90" y="170"/>
                    </a:lnTo>
                    <a:lnTo>
                      <a:pt x="86" y="167"/>
                    </a:lnTo>
                    <a:lnTo>
                      <a:pt x="79" y="163"/>
                    </a:lnTo>
                    <a:lnTo>
                      <a:pt x="72" y="155"/>
                    </a:lnTo>
                    <a:lnTo>
                      <a:pt x="67" y="147"/>
                    </a:lnTo>
                    <a:lnTo>
                      <a:pt x="60" y="145"/>
                    </a:lnTo>
                    <a:lnTo>
                      <a:pt x="46" y="150"/>
                    </a:lnTo>
                    <a:lnTo>
                      <a:pt x="39" y="152"/>
                    </a:lnTo>
                    <a:lnTo>
                      <a:pt x="32" y="152"/>
                    </a:lnTo>
                    <a:lnTo>
                      <a:pt x="25" y="145"/>
                    </a:lnTo>
                    <a:lnTo>
                      <a:pt x="21" y="137"/>
                    </a:lnTo>
                    <a:lnTo>
                      <a:pt x="21" y="132"/>
                    </a:lnTo>
                    <a:lnTo>
                      <a:pt x="22" y="123"/>
                    </a:lnTo>
                    <a:lnTo>
                      <a:pt x="16" y="118"/>
                    </a:lnTo>
                    <a:lnTo>
                      <a:pt x="12" y="109"/>
                    </a:lnTo>
                    <a:lnTo>
                      <a:pt x="6" y="105"/>
                    </a:lnTo>
                    <a:lnTo>
                      <a:pt x="2" y="105"/>
                    </a:lnTo>
                    <a:lnTo>
                      <a:pt x="5" y="98"/>
                    </a:lnTo>
                    <a:lnTo>
                      <a:pt x="3" y="91"/>
                    </a:lnTo>
                    <a:lnTo>
                      <a:pt x="2" y="82"/>
                    </a:lnTo>
                    <a:lnTo>
                      <a:pt x="0" y="74"/>
                    </a:lnTo>
                    <a:lnTo>
                      <a:pt x="7" y="67"/>
                    </a:lnTo>
                    <a:lnTo>
                      <a:pt x="20" y="55"/>
                    </a:lnTo>
                    <a:lnTo>
                      <a:pt x="33" y="40"/>
                    </a:lnTo>
                    <a:lnTo>
                      <a:pt x="38" y="38"/>
                    </a:lnTo>
                    <a:lnTo>
                      <a:pt x="38" y="30"/>
                    </a:lnTo>
                    <a:lnTo>
                      <a:pt x="45" y="25"/>
                    </a:lnTo>
                    <a:lnTo>
                      <a:pt x="54" y="20"/>
                    </a:lnTo>
                    <a:lnTo>
                      <a:pt x="65" y="19"/>
                    </a:lnTo>
                    <a:lnTo>
                      <a:pt x="61" y="15"/>
                    </a:lnTo>
                    <a:lnTo>
                      <a:pt x="67" y="5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227566" y="3558053"/>
              <a:ext cx="1275241" cy="1332232"/>
              <a:chOff x="6561316" y="3932279"/>
              <a:chExt cx="1275241" cy="1332232"/>
            </a:xfrm>
          </p:grpSpPr>
          <p:sp>
            <p:nvSpPr>
              <p:cNvPr id="34" name="Freeform 671"/>
              <p:cNvSpPr>
                <a:spLocks/>
              </p:cNvSpPr>
              <p:nvPr/>
            </p:nvSpPr>
            <p:spPr bwMode="auto">
              <a:xfrm rot="21395020">
                <a:off x="7231139" y="4407644"/>
                <a:ext cx="323462" cy="563171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33" y="21"/>
                  </a:cxn>
                  <a:cxn ang="0">
                    <a:pos x="30" y="34"/>
                  </a:cxn>
                  <a:cxn ang="0">
                    <a:pos x="33" y="47"/>
                  </a:cxn>
                  <a:cxn ang="0">
                    <a:pos x="48" y="77"/>
                  </a:cxn>
                  <a:cxn ang="0">
                    <a:pos x="63" y="105"/>
                  </a:cxn>
                  <a:cxn ang="0">
                    <a:pos x="66" y="116"/>
                  </a:cxn>
                  <a:cxn ang="0">
                    <a:pos x="64" y="143"/>
                  </a:cxn>
                  <a:cxn ang="0">
                    <a:pos x="67" y="157"/>
                  </a:cxn>
                  <a:cxn ang="0">
                    <a:pos x="80" y="181"/>
                  </a:cxn>
                  <a:cxn ang="0">
                    <a:pos x="85" y="188"/>
                  </a:cxn>
                  <a:cxn ang="0">
                    <a:pos x="85" y="207"/>
                  </a:cxn>
                  <a:cxn ang="0">
                    <a:pos x="83" y="219"/>
                  </a:cxn>
                  <a:cxn ang="0">
                    <a:pos x="63" y="226"/>
                  </a:cxn>
                  <a:cxn ang="0">
                    <a:pos x="56" y="229"/>
                  </a:cxn>
                  <a:cxn ang="0">
                    <a:pos x="55" y="236"/>
                  </a:cxn>
                  <a:cxn ang="0">
                    <a:pos x="52" y="236"/>
                  </a:cxn>
                  <a:cxn ang="0">
                    <a:pos x="35" y="237"/>
                  </a:cxn>
                  <a:cxn ang="0">
                    <a:pos x="31" y="249"/>
                  </a:cxn>
                  <a:cxn ang="0">
                    <a:pos x="33" y="266"/>
                  </a:cxn>
                  <a:cxn ang="0">
                    <a:pos x="25" y="284"/>
                  </a:cxn>
                  <a:cxn ang="0">
                    <a:pos x="18" y="299"/>
                  </a:cxn>
                  <a:cxn ang="0">
                    <a:pos x="6" y="308"/>
                  </a:cxn>
                  <a:cxn ang="0">
                    <a:pos x="3" y="320"/>
                  </a:cxn>
                  <a:cxn ang="0">
                    <a:pos x="5" y="337"/>
                  </a:cxn>
                  <a:cxn ang="0">
                    <a:pos x="0" y="354"/>
                  </a:cxn>
                  <a:cxn ang="0">
                    <a:pos x="13" y="372"/>
                  </a:cxn>
                  <a:cxn ang="0">
                    <a:pos x="32" y="365"/>
                  </a:cxn>
                  <a:cxn ang="0">
                    <a:pos x="51" y="367"/>
                  </a:cxn>
                  <a:cxn ang="0">
                    <a:pos x="67" y="352"/>
                  </a:cxn>
                  <a:cxn ang="0">
                    <a:pos x="70" y="326"/>
                  </a:cxn>
                  <a:cxn ang="0">
                    <a:pos x="94" y="310"/>
                  </a:cxn>
                  <a:cxn ang="0">
                    <a:pos x="119" y="293"/>
                  </a:cxn>
                  <a:cxn ang="0">
                    <a:pos x="135" y="270"/>
                  </a:cxn>
                  <a:cxn ang="0">
                    <a:pos x="137" y="241"/>
                  </a:cxn>
                  <a:cxn ang="0">
                    <a:pos x="185" y="213"/>
                  </a:cxn>
                  <a:cxn ang="0">
                    <a:pos x="203" y="211"/>
                  </a:cxn>
                  <a:cxn ang="0">
                    <a:pos x="216" y="201"/>
                  </a:cxn>
                  <a:cxn ang="0">
                    <a:pos x="220" y="175"/>
                  </a:cxn>
                  <a:cxn ang="0">
                    <a:pos x="215" y="161"/>
                  </a:cxn>
                  <a:cxn ang="0">
                    <a:pos x="225" y="136"/>
                  </a:cxn>
                  <a:cxn ang="0">
                    <a:pos x="226" y="121"/>
                  </a:cxn>
                  <a:cxn ang="0">
                    <a:pos x="221" y="112"/>
                  </a:cxn>
                  <a:cxn ang="0">
                    <a:pos x="202" y="105"/>
                  </a:cxn>
                  <a:cxn ang="0">
                    <a:pos x="173" y="79"/>
                  </a:cxn>
                  <a:cxn ang="0">
                    <a:pos x="149" y="77"/>
                  </a:cxn>
                  <a:cxn ang="0">
                    <a:pos x="143" y="57"/>
                  </a:cxn>
                  <a:cxn ang="0">
                    <a:pos x="151" y="49"/>
                  </a:cxn>
                  <a:cxn ang="0">
                    <a:pos x="161" y="40"/>
                  </a:cxn>
                  <a:cxn ang="0">
                    <a:pos x="162" y="23"/>
                  </a:cxn>
                  <a:cxn ang="0">
                    <a:pos x="159" y="3"/>
                  </a:cxn>
                  <a:cxn ang="0">
                    <a:pos x="138" y="0"/>
                  </a:cxn>
                  <a:cxn ang="0">
                    <a:pos x="129" y="27"/>
                  </a:cxn>
                  <a:cxn ang="0">
                    <a:pos x="111" y="29"/>
                  </a:cxn>
                  <a:cxn ang="0">
                    <a:pos x="100" y="28"/>
                  </a:cxn>
                  <a:cxn ang="0">
                    <a:pos x="92" y="34"/>
                  </a:cxn>
                  <a:cxn ang="0">
                    <a:pos x="69" y="15"/>
                  </a:cxn>
                  <a:cxn ang="0">
                    <a:pos x="55" y="20"/>
                  </a:cxn>
                  <a:cxn ang="0">
                    <a:pos x="44" y="19"/>
                  </a:cxn>
                  <a:cxn ang="0">
                    <a:pos x="34" y="5"/>
                  </a:cxn>
                  <a:cxn ang="0">
                    <a:pos x="24" y="3"/>
                  </a:cxn>
                </a:cxnLst>
                <a:rect l="0" t="0" r="r" b="b"/>
                <a:pathLst>
                  <a:path w="226" h="372">
                    <a:moveTo>
                      <a:pt x="24" y="3"/>
                    </a:moveTo>
                    <a:lnTo>
                      <a:pt x="33" y="21"/>
                    </a:lnTo>
                    <a:lnTo>
                      <a:pt x="30" y="34"/>
                    </a:lnTo>
                    <a:lnTo>
                      <a:pt x="33" y="47"/>
                    </a:lnTo>
                    <a:lnTo>
                      <a:pt x="48" y="77"/>
                    </a:lnTo>
                    <a:lnTo>
                      <a:pt x="63" y="105"/>
                    </a:lnTo>
                    <a:lnTo>
                      <a:pt x="66" y="116"/>
                    </a:lnTo>
                    <a:lnTo>
                      <a:pt x="64" y="143"/>
                    </a:lnTo>
                    <a:lnTo>
                      <a:pt x="67" y="157"/>
                    </a:lnTo>
                    <a:lnTo>
                      <a:pt x="80" y="181"/>
                    </a:lnTo>
                    <a:lnTo>
                      <a:pt x="85" y="188"/>
                    </a:lnTo>
                    <a:lnTo>
                      <a:pt x="85" y="207"/>
                    </a:lnTo>
                    <a:lnTo>
                      <a:pt x="83" y="219"/>
                    </a:lnTo>
                    <a:lnTo>
                      <a:pt x="63" y="226"/>
                    </a:lnTo>
                    <a:lnTo>
                      <a:pt x="56" y="229"/>
                    </a:lnTo>
                    <a:lnTo>
                      <a:pt x="55" y="236"/>
                    </a:lnTo>
                    <a:lnTo>
                      <a:pt x="52" y="236"/>
                    </a:lnTo>
                    <a:lnTo>
                      <a:pt x="35" y="237"/>
                    </a:lnTo>
                    <a:lnTo>
                      <a:pt x="31" y="249"/>
                    </a:lnTo>
                    <a:lnTo>
                      <a:pt x="33" y="266"/>
                    </a:lnTo>
                    <a:lnTo>
                      <a:pt x="25" y="284"/>
                    </a:lnTo>
                    <a:lnTo>
                      <a:pt x="18" y="299"/>
                    </a:lnTo>
                    <a:lnTo>
                      <a:pt x="6" y="308"/>
                    </a:lnTo>
                    <a:lnTo>
                      <a:pt x="3" y="320"/>
                    </a:lnTo>
                    <a:lnTo>
                      <a:pt x="5" y="337"/>
                    </a:lnTo>
                    <a:lnTo>
                      <a:pt x="0" y="354"/>
                    </a:lnTo>
                    <a:lnTo>
                      <a:pt x="13" y="372"/>
                    </a:lnTo>
                    <a:lnTo>
                      <a:pt x="32" y="365"/>
                    </a:lnTo>
                    <a:lnTo>
                      <a:pt x="51" y="367"/>
                    </a:lnTo>
                    <a:lnTo>
                      <a:pt x="67" y="352"/>
                    </a:lnTo>
                    <a:lnTo>
                      <a:pt x="70" y="326"/>
                    </a:lnTo>
                    <a:lnTo>
                      <a:pt x="94" y="310"/>
                    </a:lnTo>
                    <a:lnTo>
                      <a:pt x="119" y="293"/>
                    </a:lnTo>
                    <a:lnTo>
                      <a:pt x="135" y="270"/>
                    </a:lnTo>
                    <a:lnTo>
                      <a:pt x="137" y="241"/>
                    </a:lnTo>
                    <a:lnTo>
                      <a:pt x="185" y="213"/>
                    </a:lnTo>
                    <a:lnTo>
                      <a:pt x="203" y="211"/>
                    </a:lnTo>
                    <a:lnTo>
                      <a:pt x="216" y="201"/>
                    </a:lnTo>
                    <a:lnTo>
                      <a:pt x="220" y="175"/>
                    </a:lnTo>
                    <a:lnTo>
                      <a:pt x="215" y="161"/>
                    </a:lnTo>
                    <a:lnTo>
                      <a:pt x="225" y="136"/>
                    </a:lnTo>
                    <a:lnTo>
                      <a:pt x="226" y="121"/>
                    </a:lnTo>
                    <a:lnTo>
                      <a:pt x="221" y="112"/>
                    </a:lnTo>
                    <a:lnTo>
                      <a:pt x="202" y="105"/>
                    </a:lnTo>
                    <a:lnTo>
                      <a:pt x="173" y="79"/>
                    </a:lnTo>
                    <a:lnTo>
                      <a:pt x="149" y="77"/>
                    </a:lnTo>
                    <a:lnTo>
                      <a:pt x="143" y="57"/>
                    </a:lnTo>
                    <a:lnTo>
                      <a:pt x="151" y="49"/>
                    </a:lnTo>
                    <a:lnTo>
                      <a:pt x="161" y="40"/>
                    </a:lnTo>
                    <a:lnTo>
                      <a:pt x="162" y="23"/>
                    </a:lnTo>
                    <a:lnTo>
                      <a:pt x="159" y="3"/>
                    </a:lnTo>
                    <a:lnTo>
                      <a:pt x="138" y="0"/>
                    </a:lnTo>
                    <a:lnTo>
                      <a:pt x="129" y="27"/>
                    </a:lnTo>
                    <a:lnTo>
                      <a:pt x="111" y="29"/>
                    </a:lnTo>
                    <a:lnTo>
                      <a:pt x="100" y="28"/>
                    </a:lnTo>
                    <a:lnTo>
                      <a:pt x="92" y="34"/>
                    </a:lnTo>
                    <a:lnTo>
                      <a:pt x="69" y="15"/>
                    </a:lnTo>
                    <a:lnTo>
                      <a:pt x="55" y="20"/>
                    </a:lnTo>
                    <a:lnTo>
                      <a:pt x="44" y="19"/>
                    </a:lnTo>
                    <a:lnTo>
                      <a:pt x="34" y="5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rgbClr val="0070C0"/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35" name="Freeform 673"/>
              <p:cNvSpPr>
                <a:spLocks/>
              </p:cNvSpPr>
              <p:nvPr/>
            </p:nvSpPr>
            <p:spPr bwMode="auto">
              <a:xfrm>
                <a:off x="7191065" y="4103351"/>
                <a:ext cx="343499" cy="363336"/>
              </a:xfrm>
              <a:custGeom>
                <a:avLst/>
                <a:gdLst/>
                <a:ahLst/>
                <a:cxnLst>
                  <a:cxn ang="0">
                    <a:pos x="150" y="178"/>
                  </a:cxn>
                  <a:cxn ang="0">
                    <a:pos x="172" y="155"/>
                  </a:cxn>
                  <a:cxn ang="0">
                    <a:pos x="171" y="147"/>
                  </a:cxn>
                  <a:cxn ang="0">
                    <a:pos x="186" y="132"/>
                  </a:cxn>
                  <a:cxn ang="0">
                    <a:pos x="197" y="129"/>
                  </a:cxn>
                  <a:cxn ang="0">
                    <a:pos x="185" y="111"/>
                  </a:cxn>
                  <a:cxn ang="0">
                    <a:pos x="176" y="90"/>
                  </a:cxn>
                  <a:cxn ang="0">
                    <a:pos x="173" y="73"/>
                  </a:cxn>
                  <a:cxn ang="0">
                    <a:pos x="164" y="69"/>
                  </a:cxn>
                  <a:cxn ang="0">
                    <a:pos x="134" y="72"/>
                  </a:cxn>
                  <a:cxn ang="0">
                    <a:pos x="127" y="67"/>
                  </a:cxn>
                  <a:cxn ang="0">
                    <a:pos x="127" y="58"/>
                  </a:cxn>
                  <a:cxn ang="0">
                    <a:pos x="128" y="47"/>
                  </a:cxn>
                  <a:cxn ang="0">
                    <a:pos x="122" y="40"/>
                  </a:cxn>
                  <a:cxn ang="0">
                    <a:pos x="110" y="39"/>
                  </a:cxn>
                  <a:cxn ang="0">
                    <a:pos x="96" y="31"/>
                  </a:cxn>
                  <a:cxn ang="0">
                    <a:pos x="86" y="15"/>
                  </a:cxn>
                  <a:cxn ang="0">
                    <a:pos x="83" y="4"/>
                  </a:cxn>
                  <a:cxn ang="0">
                    <a:pos x="75" y="0"/>
                  </a:cxn>
                  <a:cxn ang="0">
                    <a:pos x="62" y="6"/>
                  </a:cxn>
                  <a:cxn ang="0">
                    <a:pos x="38" y="2"/>
                  </a:cxn>
                  <a:cxn ang="0">
                    <a:pos x="24" y="25"/>
                  </a:cxn>
                  <a:cxn ang="0">
                    <a:pos x="19" y="28"/>
                  </a:cxn>
                  <a:cxn ang="0">
                    <a:pos x="4" y="29"/>
                  </a:cxn>
                  <a:cxn ang="0">
                    <a:pos x="0" y="36"/>
                  </a:cxn>
                  <a:cxn ang="0">
                    <a:pos x="13" y="49"/>
                  </a:cxn>
                  <a:cxn ang="0">
                    <a:pos x="12" y="60"/>
                  </a:cxn>
                  <a:cxn ang="0">
                    <a:pos x="1" y="77"/>
                  </a:cxn>
                  <a:cxn ang="0">
                    <a:pos x="23" y="97"/>
                  </a:cxn>
                  <a:cxn ang="0">
                    <a:pos x="29" y="113"/>
                  </a:cxn>
                  <a:cxn ang="0">
                    <a:pos x="35" y="134"/>
                  </a:cxn>
                  <a:cxn ang="0">
                    <a:pos x="36" y="150"/>
                  </a:cxn>
                  <a:cxn ang="0">
                    <a:pos x="30" y="158"/>
                  </a:cxn>
                  <a:cxn ang="0">
                    <a:pos x="25" y="168"/>
                  </a:cxn>
                  <a:cxn ang="0">
                    <a:pos x="16" y="171"/>
                  </a:cxn>
                  <a:cxn ang="0">
                    <a:pos x="24" y="176"/>
                  </a:cxn>
                  <a:cxn ang="0">
                    <a:pos x="36" y="190"/>
                  </a:cxn>
                  <a:cxn ang="0">
                    <a:pos x="50" y="192"/>
                  </a:cxn>
                  <a:cxn ang="0">
                    <a:pos x="59" y="188"/>
                  </a:cxn>
                  <a:cxn ang="0">
                    <a:pos x="82" y="206"/>
                  </a:cxn>
                  <a:cxn ang="0">
                    <a:pos x="90" y="200"/>
                  </a:cxn>
                  <a:cxn ang="0">
                    <a:pos x="109" y="201"/>
                  </a:cxn>
                  <a:cxn ang="0">
                    <a:pos x="116" y="196"/>
                  </a:cxn>
                  <a:cxn ang="0">
                    <a:pos x="123" y="183"/>
                  </a:cxn>
                  <a:cxn ang="0">
                    <a:pos x="130" y="171"/>
                  </a:cxn>
                  <a:cxn ang="0">
                    <a:pos x="150" y="178"/>
                  </a:cxn>
                </a:cxnLst>
                <a:rect l="0" t="0" r="r" b="b"/>
                <a:pathLst>
                  <a:path w="197" h="206">
                    <a:moveTo>
                      <a:pt x="150" y="178"/>
                    </a:moveTo>
                    <a:lnTo>
                      <a:pt x="172" y="155"/>
                    </a:lnTo>
                    <a:lnTo>
                      <a:pt x="171" y="147"/>
                    </a:lnTo>
                    <a:lnTo>
                      <a:pt x="186" y="132"/>
                    </a:lnTo>
                    <a:lnTo>
                      <a:pt x="197" y="129"/>
                    </a:lnTo>
                    <a:lnTo>
                      <a:pt x="185" y="111"/>
                    </a:lnTo>
                    <a:lnTo>
                      <a:pt x="176" y="90"/>
                    </a:lnTo>
                    <a:lnTo>
                      <a:pt x="173" y="73"/>
                    </a:lnTo>
                    <a:lnTo>
                      <a:pt x="164" y="69"/>
                    </a:lnTo>
                    <a:lnTo>
                      <a:pt x="134" y="72"/>
                    </a:lnTo>
                    <a:lnTo>
                      <a:pt x="127" y="67"/>
                    </a:lnTo>
                    <a:lnTo>
                      <a:pt x="127" y="58"/>
                    </a:lnTo>
                    <a:lnTo>
                      <a:pt x="128" y="47"/>
                    </a:lnTo>
                    <a:lnTo>
                      <a:pt x="122" y="40"/>
                    </a:lnTo>
                    <a:lnTo>
                      <a:pt x="110" y="39"/>
                    </a:lnTo>
                    <a:lnTo>
                      <a:pt x="96" y="31"/>
                    </a:lnTo>
                    <a:lnTo>
                      <a:pt x="86" y="15"/>
                    </a:lnTo>
                    <a:lnTo>
                      <a:pt x="83" y="4"/>
                    </a:lnTo>
                    <a:lnTo>
                      <a:pt x="75" y="0"/>
                    </a:lnTo>
                    <a:lnTo>
                      <a:pt x="62" y="6"/>
                    </a:lnTo>
                    <a:lnTo>
                      <a:pt x="38" y="2"/>
                    </a:lnTo>
                    <a:lnTo>
                      <a:pt x="24" y="25"/>
                    </a:lnTo>
                    <a:lnTo>
                      <a:pt x="19" y="28"/>
                    </a:lnTo>
                    <a:lnTo>
                      <a:pt x="4" y="29"/>
                    </a:lnTo>
                    <a:lnTo>
                      <a:pt x="0" y="36"/>
                    </a:lnTo>
                    <a:lnTo>
                      <a:pt x="13" y="49"/>
                    </a:lnTo>
                    <a:lnTo>
                      <a:pt x="12" y="60"/>
                    </a:lnTo>
                    <a:lnTo>
                      <a:pt x="1" y="77"/>
                    </a:lnTo>
                    <a:lnTo>
                      <a:pt x="23" y="97"/>
                    </a:lnTo>
                    <a:lnTo>
                      <a:pt x="29" y="113"/>
                    </a:lnTo>
                    <a:lnTo>
                      <a:pt x="35" y="134"/>
                    </a:lnTo>
                    <a:lnTo>
                      <a:pt x="36" y="150"/>
                    </a:lnTo>
                    <a:lnTo>
                      <a:pt x="30" y="158"/>
                    </a:lnTo>
                    <a:lnTo>
                      <a:pt x="25" y="168"/>
                    </a:lnTo>
                    <a:lnTo>
                      <a:pt x="16" y="171"/>
                    </a:lnTo>
                    <a:lnTo>
                      <a:pt x="24" y="176"/>
                    </a:lnTo>
                    <a:lnTo>
                      <a:pt x="36" y="190"/>
                    </a:lnTo>
                    <a:lnTo>
                      <a:pt x="50" y="192"/>
                    </a:lnTo>
                    <a:lnTo>
                      <a:pt x="59" y="188"/>
                    </a:lnTo>
                    <a:lnTo>
                      <a:pt x="82" y="206"/>
                    </a:lnTo>
                    <a:lnTo>
                      <a:pt x="90" y="200"/>
                    </a:lnTo>
                    <a:lnTo>
                      <a:pt x="109" y="201"/>
                    </a:lnTo>
                    <a:lnTo>
                      <a:pt x="116" y="196"/>
                    </a:lnTo>
                    <a:lnTo>
                      <a:pt x="123" y="183"/>
                    </a:lnTo>
                    <a:lnTo>
                      <a:pt x="130" y="171"/>
                    </a:lnTo>
                    <a:lnTo>
                      <a:pt x="150" y="178"/>
                    </a:lnTo>
                    <a:close/>
                  </a:path>
                </a:pathLst>
              </a:custGeom>
              <a:solidFill>
                <a:srgbClr val="0070C0"/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36" name="Freeform 675"/>
              <p:cNvSpPr>
                <a:spLocks/>
              </p:cNvSpPr>
              <p:nvPr/>
            </p:nvSpPr>
            <p:spPr bwMode="auto">
              <a:xfrm>
                <a:off x="7163871" y="3932279"/>
                <a:ext cx="672686" cy="590421"/>
              </a:xfrm>
              <a:custGeom>
                <a:avLst/>
                <a:gdLst/>
                <a:ahLst/>
                <a:cxnLst>
                  <a:cxn ang="0">
                    <a:pos x="36" y="27"/>
                  </a:cxn>
                  <a:cxn ang="0">
                    <a:pos x="26" y="55"/>
                  </a:cxn>
                  <a:cxn ang="0">
                    <a:pos x="5" y="52"/>
                  </a:cxn>
                  <a:cxn ang="0">
                    <a:pos x="4" y="67"/>
                  </a:cxn>
                  <a:cxn ang="0">
                    <a:pos x="17" y="73"/>
                  </a:cxn>
                  <a:cxn ang="0">
                    <a:pos x="34" y="109"/>
                  </a:cxn>
                  <a:cxn ang="0">
                    <a:pos x="52" y="105"/>
                  </a:cxn>
                  <a:cxn ang="0">
                    <a:pos x="58" y="129"/>
                  </a:cxn>
                  <a:cxn ang="0">
                    <a:pos x="78" y="141"/>
                  </a:cxn>
                  <a:cxn ang="0">
                    <a:pos x="92" y="146"/>
                  </a:cxn>
                  <a:cxn ang="0">
                    <a:pos x="109" y="147"/>
                  </a:cxn>
                  <a:cxn ang="0">
                    <a:pos x="130" y="141"/>
                  </a:cxn>
                  <a:cxn ang="0">
                    <a:pos x="142" y="159"/>
                  </a:cxn>
                  <a:cxn ang="0">
                    <a:pos x="161" y="178"/>
                  </a:cxn>
                  <a:cxn ang="0">
                    <a:pos x="179" y="185"/>
                  </a:cxn>
                  <a:cxn ang="0">
                    <a:pos x="182" y="207"/>
                  </a:cxn>
                  <a:cxn ang="0">
                    <a:pos x="197" y="212"/>
                  </a:cxn>
                  <a:cxn ang="0">
                    <a:pos x="219" y="210"/>
                  </a:cxn>
                  <a:cxn ang="0">
                    <a:pos x="230" y="227"/>
                  </a:cxn>
                  <a:cxn ang="0">
                    <a:pos x="241" y="253"/>
                  </a:cxn>
                  <a:cxn ang="0">
                    <a:pos x="249" y="267"/>
                  </a:cxn>
                  <a:cxn ang="0">
                    <a:pos x="263" y="274"/>
                  </a:cxn>
                  <a:cxn ang="0">
                    <a:pos x="310" y="286"/>
                  </a:cxn>
                  <a:cxn ang="0">
                    <a:pos x="343" y="304"/>
                  </a:cxn>
                  <a:cxn ang="0">
                    <a:pos x="384" y="308"/>
                  </a:cxn>
                  <a:cxn ang="0">
                    <a:pos x="395" y="328"/>
                  </a:cxn>
                  <a:cxn ang="0">
                    <a:pos x="399" y="361"/>
                  </a:cxn>
                  <a:cxn ang="0">
                    <a:pos x="409" y="373"/>
                  </a:cxn>
                  <a:cxn ang="0">
                    <a:pos x="435" y="390"/>
                  </a:cxn>
                  <a:cxn ang="0">
                    <a:pos x="450" y="369"/>
                  </a:cxn>
                  <a:cxn ang="0">
                    <a:pos x="470" y="334"/>
                  </a:cxn>
                  <a:cxn ang="0">
                    <a:pos x="461" y="309"/>
                  </a:cxn>
                  <a:cxn ang="0">
                    <a:pos x="447" y="298"/>
                  </a:cxn>
                  <a:cxn ang="0">
                    <a:pos x="391" y="226"/>
                  </a:cxn>
                  <a:cxn ang="0">
                    <a:pos x="350" y="210"/>
                  </a:cxn>
                  <a:cxn ang="0">
                    <a:pos x="314" y="190"/>
                  </a:cxn>
                  <a:cxn ang="0">
                    <a:pos x="304" y="170"/>
                  </a:cxn>
                  <a:cxn ang="0">
                    <a:pos x="274" y="165"/>
                  </a:cxn>
                  <a:cxn ang="0">
                    <a:pos x="213" y="134"/>
                  </a:cxn>
                  <a:cxn ang="0">
                    <a:pos x="174" y="109"/>
                  </a:cxn>
                  <a:cxn ang="0">
                    <a:pos x="140" y="78"/>
                  </a:cxn>
                  <a:cxn ang="0">
                    <a:pos x="156" y="68"/>
                  </a:cxn>
                  <a:cxn ang="0">
                    <a:pos x="170" y="49"/>
                  </a:cxn>
                  <a:cxn ang="0">
                    <a:pos x="188" y="33"/>
                  </a:cxn>
                  <a:cxn ang="0">
                    <a:pos x="173" y="15"/>
                  </a:cxn>
                  <a:cxn ang="0">
                    <a:pos x="152" y="6"/>
                  </a:cxn>
                  <a:cxn ang="0">
                    <a:pos x="131" y="12"/>
                  </a:cxn>
                  <a:cxn ang="0">
                    <a:pos x="91" y="6"/>
                  </a:cxn>
                  <a:cxn ang="0">
                    <a:pos x="65" y="1"/>
                  </a:cxn>
                  <a:cxn ang="0">
                    <a:pos x="32" y="10"/>
                  </a:cxn>
                </a:cxnLst>
                <a:rect l="0" t="0" r="r" b="b"/>
                <a:pathLst>
                  <a:path w="470" h="390">
                    <a:moveTo>
                      <a:pt x="32" y="10"/>
                    </a:moveTo>
                    <a:lnTo>
                      <a:pt x="36" y="27"/>
                    </a:lnTo>
                    <a:lnTo>
                      <a:pt x="35" y="45"/>
                    </a:lnTo>
                    <a:lnTo>
                      <a:pt x="26" y="55"/>
                    </a:lnTo>
                    <a:lnTo>
                      <a:pt x="18" y="53"/>
                    </a:lnTo>
                    <a:lnTo>
                      <a:pt x="5" y="52"/>
                    </a:lnTo>
                    <a:lnTo>
                      <a:pt x="0" y="62"/>
                    </a:lnTo>
                    <a:lnTo>
                      <a:pt x="4" y="67"/>
                    </a:lnTo>
                    <a:lnTo>
                      <a:pt x="13" y="68"/>
                    </a:lnTo>
                    <a:lnTo>
                      <a:pt x="17" y="73"/>
                    </a:lnTo>
                    <a:lnTo>
                      <a:pt x="16" y="85"/>
                    </a:lnTo>
                    <a:lnTo>
                      <a:pt x="34" y="109"/>
                    </a:lnTo>
                    <a:lnTo>
                      <a:pt x="43" y="106"/>
                    </a:lnTo>
                    <a:lnTo>
                      <a:pt x="52" y="105"/>
                    </a:lnTo>
                    <a:lnTo>
                      <a:pt x="61" y="109"/>
                    </a:lnTo>
                    <a:lnTo>
                      <a:pt x="58" y="129"/>
                    </a:lnTo>
                    <a:lnTo>
                      <a:pt x="67" y="137"/>
                    </a:lnTo>
                    <a:lnTo>
                      <a:pt x="78" y="141"/>
                    </a:lnTo>
                    <a:lnTo>
                      <a:pt x="84" y="138"/>
                    </a:lnTo>
                    <a:lnTo>
                      <a:pt x="92" y="146"/>
                    </a:lnTo>
                    <a:lnTo>
                      <a:pt x="102" y="144"/>
                    </a:lnTo>
                    <a:lnTo>
                      <a:pt x="109" y="147"/>
                    </a:lnTo>
                    <a:lnTo>
                      <a:pt x="117" y="148"/>
                    </a:lnTo>
                    <a:lnTo>
                      <a:pt x="130" y="141"/>
                    </a:lnTo>
                    <a:lnTo>
                      <a:pt x="138" y="145"/>
                    </a:lnTo>
                    <a:lnTo>
                      <a:pt x="142" y="159"/>
                    </a:lnTo>
                    <a:lnTo>
                      <a:pt x="152" y="177"/>
                    </a:lnTo>
                    <a:lnTo>
                      <a:pt x="161" y="178"/>
                    </a:lnTo>
                    <a:lnTo>
                      <a:pt x="175" y="181"/>
                    </a:lnTo>
                    <a:lnTo>
                      <a:pt x="179" y="185"/>
                    </a:lnTo>
                    <a:lnTo>
                      <a:pt x="183" y="199"/>
                    </a:lnTo>
                    <a:lnTo>
                      <a:pt x="182" y="207"/>
                    </a:lnTo>
                    <a:lnTo>
                      <a:pt x="186" y="213"/>
                    </a:lnTo>
                    <a:lnTo>
                      <a:pt x="197" y="212"/>
                    </a:lnTo>
                    <a:lnTo>
                      <a:pt x="208" y="211"/>
                    </a:lnTo>
                    <a:lnTo>
                      <a:pt x="219" y="210"/>
                    </a:lnTo>
                    <a:lnTo>
                      <a:pt x="229" y="214"/>
                    </a:lnTo>
                    <a:lnTo>
                      <a:pt x="230" y="227"/>
                    </a:lnTo>
                    <a:lnTo>
                      <a:pt x="236" y="242"/>
                    </a:lnTo>
                    <a:lnTo>
                      <a:pt x="241" y="253"/>
                    </a:lnTo>
                    <a:lnTo>
                      <a:pt x="245" y="258"/>
                    </a:lnTo>
                    <a:lnTo>
                      <a:pt x="249" y="267"/>
                    </a:lnTo>
                    <a:lnTo>
                      <a:pt x="253" y="271"/>
                    </a:lnTo>
                    <a:lnTo>
                      <a:pt x="263" y="274"/>
                    </a:lnTo>
                    <a:lnTo>
                      <a:pt x="292" y="275"/>
                    </a:lnTo>
                    <a:lnTo>
                      <a:pt x="310" y="286"/>
                    </a:lnTo>
                    <a:lnTo>
                      <a:pt x="332" y="301"/>
                    </a:lnTo>
                    <a:lnTo>
                      <a:pt x="343" y="304"/>
                    </a:lnTo>
                    <a:lnTo>
                      <a:pt x="368" y="303"/>
                    </a:lnTo>
                    <a:lnTo>
                      <a:pt x="384" y="308"/>
                    </a:lnTo>
                    <a:lnTo>
                      <a:pt x="391" y="318"/>
                    </a:lnTo>
                    <a:lnTo>
                      <a:pt x="395" y="328"/>
                    </a:lnTo>
                    <a:lnTo>
                      <a:pt x="402" y="343"/>
                    </a:lnTo>
                    <a:lnTo>
                      <a:pt x="399" y="361"/>
                    </a:lnTo>
                    <a:lnTo>
                      <a:pt x="399" y="369"/>
                    </a:lnTo>
                    <a:lnTo>
                      <a:pt x="409" y="373"/>
                    </a:lnTo>
                    <a:lnTo>
                      <a:pt x="422" y="386"/>
                    </a:lnTo>
                    <a:lnTo>
                      <a:pt x="435" y="390"/>
                    </a:lnTo>
                    <a:lnTo>
                      <a:pt x="452" y="388"/>
                    </a:lnTo>
                    <a:lnTo>
                      <a:pt x="450" y="369"/>
                    </a:lnTo>
                    <a:lnTo>
                      <a:pt x="459" y="342"/>
                    </a:lnTo>
                    <a:lnTo>
                      <a:pt x="470" y="334"/>
                    </a:lnTo>
                    <a:lnTo>
                      <a:pt x="468" y="319"/>
                    </a:lnTo>
                    <a:lnTo>
                      <a:pt x="461" y="309"/>
                    </a:lnTo>
                    <a:lnTo>
                      <a:pt x="453" y="306"/>
                    </a:lnTo>
                    <a:lnTo>
                      <a:pt x="447" y="298"/>
                    </a:lnTo>
                    <a:lnTo>
                      <a:pt x="447" y="289"/>
                    </a:lnTo>
                    <a:lnTo>
                      <a:pt x="391" y="226"/>
                    </a:lnTo>
                    <a:lnTo>
                      <a:pt x="375" y="225"/>
                    </a:lnTo>
                    <a:lnTo>
                      <a:pt x="350" y="210"/>
                    </a:lnTo>
                    <a:lnTo>
                      <a:pt x="323" y="197"/>
                    </a:lnTo>
                    <a:lnTo>
                      <a:pt x="314" y="190"/>
                    </a:lnTo>
                    <a:lnTo>
                      <a:pt x="314" y="178"/>
                    </a:lnTo>
                    <a:lnTo>
                      <a:pt x="304" y="170"/>
                    </a:lnTo>
                    <a:lnTo>
                      <a:pt x="289" y="172"/>
                    </a:lnTo>
                    <a:lnTo>
                      <a:pt x="274" y="165"/>
                    </a:lnTo>
                    <a:lnTo>
                      <a:pt x="244" y="148"/>
                    </a:lnTo>
                    <a:lnTo>
                      <a:pt x="213" y="134"/>
                    </a:lnTo>
                    <a:lnTo>
                      <a:pt x="192" y="119"/>
                    </a:lnTo>
                    <a:lnTo>
                      <a:pt x="174" y="109"/>
                    </a:lnTo>
                    <a:lnTo>
                      <a:pt x="156" y="98"/>
                    </a:lnTo>
                    <a:lnTo>
                      <a:pt x="140" y="78"/>
                    </a:lnTo>
                    <a:lnTo>
                      <a:pt x="140" y="67"/>
                    </a:lnTo>
                    <a:lnTo>
                      <a:pt x="156" y="68"/>
                    </a:lnTo>
                    <a:lnTo>
                      <a:pt x="170" y="61"/>
                    </a:lnTo>
                    <a:lnTo>
                      <a:pt x="170" y="49"/>
                    </a:lnTo>
                    <a:lnTo>
                      <a:pt x="178" y="44"/>
                    </a:lnTo>
                    <a:lnTo>
                      <a:pt x="188" y="33"/>
                    </a:lnTo>
                    <a:lnTo>
                      <a:pt x="184" y="23"/>
                    </a:lnTo>
                    <a:lnTo>
                      <a:pt x="173" y="15"/>
                    </a:lnTo>
                    <a:lnTo>
                      <a:pt x="162" y="11"/>
                    </a:lnTo>
                    <a:lnTo>
                      <a:pt x="152" y="6"/>
                    </a:lnTo>
                    <a:lnTo>
                      <a:pt x="139" y="11"/>
                    </a:lnTo>
                    <a:lnTo>
                      <a:pt x="131" y="12"/>
                    </a:lnTo>
                    <a:lnTo>
                      <a:pt x="112" y="8"/>
                    </a:lnTo>
                    <a:lnTo>
                      <a:pt x="91" y="6"/>
                    </a:lnTo>
                    <a:lnTo>
                      <a:pt x="76" y="9"/>
                    </a:lnTo>
                    <a:lnTo>
                      <a:pt x="65" y="1"/>
                    </a:lnTo>
                    <a:lnTo>
                      <a:pt x="55" y="0"/>
                    </a:lnTo>
                    <a:lnTo>
                      <a:pt x="32" y="10"/>
                    </a:lnTo>
                    <a:close/>
                  </a:path>
                </a:pathLst>
              </a:custGeom>
              <a:solidFill>
                <a:srgbClr val="0070C0"/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37" name="Freeform 709"/>
              <p:cNvSpPr>
                <a:spLocks/>
              </p:cNvSpPr>
              <p:nvPr/>
            </p:nvSpPr>
            <p:spPr bwMode="auto">
              <a:xfrm>
                <a:off x="6561316" y="4831535"/>
                <a:ext cx="658374" cy="432976"/>
              </a:xfrm>
              <a:custGeom>
                <a:avLst/>
                <a:gdLst/>
                <a:ahLst/>
                <a:cxnLst>
                  <a:cxn ang="0">
                    <a:pos x="460" y="25"/>
                  </a:cxn>
                  <a:cxn ang="0">
                    <a:pos x="433" y="69"/>
                  </a:cxn>
                  <a:cxn ang="0">
                    <a:pos x="404" y="111"/>
                  </a:cxn>
                  <a:cxn ang="0">
                    <a:pos x="398" y="137"/>
                  </a:cxn>
                  <a:cxn ang="0">
                    <a:pos x="376" y="162"/>
                  </a:cxn>
                  <a:cxn ang="0">
                    <a:pos x="389" y="190"/>
                  </a:cxn>
                  <a:cxn ang="0">
                    <a:pos x="395" y="214"/>
                  </a:cxn>
                  <a:cxn ang="0">
                    <a:pos x="401" y="230"/>
                  </a:cxn>
                  <a:cxn ang="0">
                    <a:pos x="374" y="259"/>
                  </a:cxn>
                  <a:cxn ang="0">
                    <a:pos x="370" y="281"/>
                  </a:cxn>
                  <a:cxn ang="0">
                    <a:pos x="352" y="286"/>
                  </a:cxn>
                  <a:cxn ang="0">
                    <a:pos x="337" y="272"/>
                  </a:cxn>
                  <a:cxn ang="0">
                    <a:pos x="306" y="267"/>
                  </a:cxn>
                  <a:cxn ang="0">
                    <a:pos x="292" y="260"/>
                  </a:cxn>
                  <a:cxn ang="0">
                    <a:pos x="276" y="250"/>
                  </a:cxn>
                  <a:cxn ang="0">
                    <a:pos x="271" y="238"/>
                  </a:cxn>
                  <a:cxn ang="0">
                    <a:pos x="261" y="219"/>
                  </a:cxn>
                  <a:cxn ang="0">
                    <a:pos x="227" y="190"/>
                  </a:cxn>
                  <a:cxn ang="0">
                    <a:pos x="201" y="189"/>
                  </a:cxn>
                  <a:cxn ang="0">
                    <a:pos x="174" y="174"/>
                  </a:cxn>
                  <a:cxn ang="0">
                    <a:pos x="154" y="161"/>
                  </a:cxn>
                  <a:cxn ang="0">
                    <a:pos x="130" y="158"/>
                  </a:cxn>
                  <a:cxn ang="0">
                    <a:pos x="114" y="139"/>
                  </a:cxn>
                  <a:cxn ang="0">
                    <a:pos x="104" y="132"/>
                  </a:cxn>
                  <a:cxn ang="0">
                    <a:pos x="86" y="117"/>
                  </a:cxn>
                  <a:cxn ang="0">
                    <a:pos x="69" y="100"/>
                  </a:cxn>
                  <a:cxn ang="0">
                    <a:pos x="56" y="99"/>
                  </a:cxn>
                  <a:cxn ang="0">
                    <a:pos x="36" y="101"/>
                  </a:cxn>
                  <a:cxn ang="0">
                    <a:pos x="27" y="87"/>
                  </a:cxn>
                  <a:cxn ang="0">
                    <a:pos x="13" y="80"/>
                  </a:cxn>
                  <a:cxn ang="0">
                    <a:pos x="13" y="73"/>
                  </a:cxn>
                  <a:cxn ang="0">
                    <a:pos x="0" y="54"/>
                  </a:cxn>
                  <a:cxn ang="0">
                    <a:pos x="11" y="43"/>
                  </a:cxn>
                  <a:cxn ang="0">
                    <a:pos x="6" y="33"/>
                  </a:cxn>
                  <a:cxn ang="0">
                    <a:pos x="15" y="17"/>
                  </a:cxn>
                  <a:cxn ang="0">
                    <a:pos x="55" y="3"/>
                  </a:cxn>
                  <a:cxn ang="0">
                    <a:pos x="75" y="18"/>
                  </a:cxn>
                  <a:cxn ang="0">
                    <a:pos x="91" y="2"/>
                  </a:cxn>
                  <a:cxn ang="0">
                    <a:pos x="143" y="12"/>
                  </a:cxn>
                  <a:cxn ang="0">
                    <a:pos x="163" y="28"/>
                  </a:cxn>
                  <a:cxn ang="0">
                    <a:pos x="176" y="29"/>
                  </a:cxn>
                  <a:cxn ang="0">
                    <a:pos x="207" y="45"/>
                  </a:cxn>
                  <a:cxn ang="0">
                    <a:pos x="234" y="35"/>
                  </a:cxn>
                  <a:cxn ang="0">
                    <a:pos x="260" y="44"/>
                  </a:cxn>
                  <a:cxn ang="0">
                    <a:pos x="285" y="45"/>
                  </a:cxn>
                  <a:cxn ang="0">
                    <a:pos x="313" y="43"/>
                  </a:cxn>
                  <a:cxn ang="0">
                    <a:pos x="342" y="33"/>
                  </a:cxn>
                  <a:cxn ang="0">
                    <a:pos x="372" y="28"/>
                  </a:cxn>
                  <a:cxn ang="0">
                    <a:pos x="400" y="30"/>
                  </a:cxn>
                  <a:cxn ang="0">
                    <a:pos x="420" y="18"/>
                  </a:cxn>
                  <a:cxn ang="0">
                    <a:pos x="444" y="22"/>
                  </a:cxn>
                </a:cxnLst>
                <a:rect l="0" t="0" r="r" b="b"/>
                <a:pathLst>
                  <a:path w="460" h="286">
                    <a:moveTo>
                      <a:pt x="457" y="17"/>
                    </a:moveTo>
                    <a:lnTo>
                      <a:pt x="460" y="25"/>
                    </a:lnTo>
                    <a:lnTo>
                      <a:pt x="442" y="48"/>
                    </a:lnTo>
                    <a:lnTo>
                      <a:pt x="433" y="69"/>
                    </a:lnTo>
                    <a:lnTo>
                      <a:pt x="419" y="89"/>
                    </a:lnTo>
                    <a:lnTo>
                      <a:pt x="404" y="111"/>
                    </a:lnTo>
                    <a:lnTo>
                      <a:pt x="396" y="117"/>
                    </a:lnTo>
                    <a:lnTo>
                      <a:pt x="398" y="137"/>
                    </a:lnTo>
                    <a:lnTo>
                      <a:pt x="373" y="148"/>
                    </a:lnTo>
                    <a:lnTo>
                      <a:pt x="376" y="162"/>
                    </a:lnTo>
                    <a:lnTo>
                      <a:pt x="375" y="177"/>
                    </a:lnTo>
                    <a:lnTo>
                      <a:pt x="389" y="190"/>
                    </a:lnTo>
                    <a:lnTo>
                      <a:pt x="386" y="199"/>
                    </a:lnTo>
                    <a:lnTo>
                      <a:pt x="395" y="214"/>
                    </a:lnTo>
                    <a:lnTo>
                      <a:pt x="402" y="218"/>
                    </a:lnTo>
                    <a:lnTo>
                      <a:pt x="401" y="230"/>
                    </a:lnTo>
                    <a:lnTo>
                      <a:pt x="376" y="249"/>
                    </a:lnTo>
                    <a:lnTo>
                      <a:pt x="374" y="259"/>
                    </a:lnTo>
                    <a:lnTo>
                      <a:pt x="374" y="271"/>
                    </a:lnTo>
                    <a:lnTo>
                      <a:pt x="370" y="281"/>
                    </a:lnTo>
                    <a:lnTo>
                      <a:pt x="359" y="286"/>
                    </a:lnTo>
                    <a:lnTo>
                      <a:pt x="352" y="286"/>
                    </a:lnTo>
                    <a:lnTo>
                      <a:pt x="343" y="278"/>
                    </a:lnTo>
                    <a:lnTo>
                      <a:pt x="337" y="272"/>
                    </a:lnTo>
                    <a:lnTo>
                      <a:pt x="325" y="272"/>
                    </a:lnTo>
                    <a:lnTo>
                      <a:pt x="306" y="267"/>
                    </a:lnTo>
                    <a:lnTo>
                      <a:pt x="299" y="267"/>
                    </a:lnTo>
                    <a:lnTo>
                      <a:pt x="292" y="260"/>
                    </a:lnTo>
                    <a:lnTo>
                      <a:pt x="284" y="251"/>
                    </a:lnTo>
                    <a:lnTo>
                      <a:pt x="276" y="250"/>
                    </a:lnTo>
                    <a:lnTo>
                      <a:pt x="270" y="246"/>
                    </a:lnTo>
                    <a:lnTo>
                      <a:pt x="271" y="238"/>
                    </a:lnTo>
                    <a:lnTo>
                      <a:pt x="268" y="225"/>
                    </a:lnTo>
                    <a:lnTo>
                      <a:pt x="261" y="219"/>
                    </a:lnTo>
                    <a:lnTo>
                      <a:pt x="249" y="207"/>
                    </a:lnTo>
                    <a:lnTo>
                      <a:pt x="227" y="190"/>
                    </a:lnTo>
                    <a:lnTo>
                      <a:pt x="215" y="190"/>
                    </a:lnTo>
                    <a:lnTo>
                      <a:pt x="201" y="189"/>
                    </a:lnTo>
                    <a:lnTo>
                      <a:pt x="190" y="181"/>
                    </a:lnTo>
                    <a:lnTo>
                      <a:pt x="174" y="174"/>
                    </a:lnTo>
                    <a:lnTo>
                      <a:pt x="168" y="168"/>
                    </a:lnTo>
                    <a:lnTo>
                      <a:pt x="154" y="161"/>
                    </a:lnTo>
                    <a:lnTo>
                      <a:pt x="138" y="158"/>
                    </a:lnTo>
                    <a:lnTo>
                      <a:pt x="130" y="158"/>
                    </a:lnTo>
                    <a:lnTo>
                      <a:pt x="118" y="144"/>
                    </a:lnTo>
                    <a:lnTo>
                      <a:pt x="114" y="139"/>
                    </a:lnTo>
                    <a:lnTo>
                      <a:pt x="105" y="138"/>
                    </a:lnTo>
                    <a:lnTo>
                      <a:pt x="104" y="132"/>
                    </a:lnTo>
                    <a:lnTo>
                      <a:pt x="97" y="118"/>
                    </a:lnTo>
                    <a:lnTo>
                      <a:pt x="86" y="117"/>
                    </a:lnTo>
                    <a:lnTo>
                      <a:pt x="76" y="112"/>
                    </a:lnTo>
                    <a:lnTo>
                      <a:pt x="69" y="100"/>
                    </a:lnTo>
                    <a:lnTo>
                      <a:pt x="66" y="99"/>
                    </a:lnTo>
                    <a:lnTo>
                      <a:pt x="56" y="99"/>
                    </a:lnTo>
                    <a:lnTo>
                      <a:pt x="45" y="101"/>
                    </a:lnTo>
                    <a:lnTo>
                      <a:pt x="36" y="101"/>
                    </a:lnTo>
                    <a:lnTo>
                      <a:pt x="27" y="94"/>
                    </a:lnTo>
                    <a:lnTo>
                      <a:pt x="27" y="87"/>
                    </a:lnTo>
                    <a:lnTo>
                      <a:pt x="24" y="78"/>
                    </a:lnTo>
                    <a:lnTo>
                      <a:pt x="13" y="80"/>
                    </a:lnTo>
                    <a:lnTo>
                      <a:pt x="9" y="77"/>
                    </a:lnTo>
                    <a:lnTo>
                      <a:pt x="13" y="73"/>
                    </a:lnTo>
                    <a:lnTo>
                      <a:pt x="0" y="62"/>
                    </a:lnTo>
                    <a:lnTo>
                      <a:pt x="0" y="54"/>
                    </a:lnTo>
                    <a:lnTo>
                      <a:pt x="5" y="49"/>
                    </a:lnTo>
                    <a:lnTo>
                      <a:pt x="11" y="43"/>
                    </a:lnTo>
                    <a:lnTo>
                      <a:pt x="12" y="38"/>
                    </a:lnTo>
                    <a:lnTo>
                      <a:pt x="6" y="33"/>
                    </a:lnTo>
                    <a:lnTo>
                      <a:pt x="9" y="24"/>
                    </a:lnTo>
                    <a:lnTo>
                      <a:pt x="15" y="17"/>
                    </a:lnTo>
                    <a:lnTo>
                      <a:pt x="44" y="0"/>
                    </a:lnTo>
                    <a:lnTo>
                      <a:pt x="55" y="3"/>
                    </a:lnTo>
                    <a:lnTo>
                      <a:pt x="59" y="8"/>
                    </a:lnTo>
                    <a:lnTo>
                      <a:pt x="75" y="18"/>
                    </a:lnTo>
                    <a:lnTo>
                      <a:pt x="85" y="10"/>
                    </a:lnTo>
                    <a:lnTo>
                      <a:pt x="91" y="2"/>
                    </a:lnTo>
                    <a:lnTo>
                      <a:pt x="142" y="5"/>
                    </a:lnTo>
                    <a:lnTo>
                      <a:pt x="143" y="12"/>
                    </a:lnTo>
                    <a:lnTo>
                      <a:pt x="159" y="21"/>
                    </a:lnTo>
                    <a:lnTo>
                      <a:pt x="163" y="28"/>
                    </a:lnTo>
                    <a:lnTo>
                      <a:pt x="169" y="33"/>
                    </a:lnTo>
                    <a:lnTo>
                      <a:pt x="176" y="29"/>
                    </a:lnTo>
                    <a:lnTo>
                      <a:pt x="196" y="40"/>
                    </a:lnTo>
                    <a:lnTo>
                      <a:pt x="207" y="45"/>
                    </a:lnTo>
                    <a:lnTo>
                      <a:pt x="219" y="42"/>
                    </a:lnTo>
                    <a:lnTo>
                      <a:pt x="234" y="35"/>
                    </a:lnTo>
                    <a:lnTo>
                      <a:pt x="247" y="36"/>
                    </a:lnTo>
                    <a:lnTo>
                      <a:pt x="260" y="44"/>
                    </a:lnTo>
                    <a:lnTo>
                      <a:pt x="269" y="47"/>
                    </a:lnTo>
                    <a:lnTo>
                      <a:pt x="285" y="45"/>
                    </a:lnTo>
                    <a:lnTo>
                      <a:pt x="301" y="47"/>
                    </a:lnTo>
                    <a:lnTo>
                      <a:pt x="313" y="43"/>
                    </a:lnTo>
                    <a:lnTo>
                      <a:pt x="325" y="41"/>
                    </a:lnTo>
                    <a:lnTo>
                      <a:pt x="342" y="33"/>
                    </a:lnTo>
                    <a:lnTo>
                      <a:pt x="353" y="29"/>
                    </a:lnTo>
                    <a:lnTo>
                      <a:pt x="372" y="28"/>
                    </a:lnTo>
                    <a:lnTo>
                      <a:pt x="387" y="31"/>
                    </a:lnTo>
                    <a:lnTo>
                      <a:pt x="400" y="30"/>
                    </a:lnTo>
                    <a:lnTo>
                      <a:pt x="413" y="20"/>
                    </a:lnTo>
                    <a:lnTo>
                      <a:pt x="420" y="18"/>
                    </a:lnTo>
                    <a:lnTo>
                      <a:pt x="427" y="21"/>
                    </a:lnTo>
                    <a:lnTo>
                      <a:pt x="444" y="22"/>
                    </a:lnTo>
                    <a:lnTo>
                      <a:pt x="457" y="17"/>
                    </a:lnTo>
                    <a:close/>
                  </a:path>
                </a:pathLst>
              </a:custGeom>
              <a:solidFill>
                <a:srgbClr val="0070C0"/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38" name="Freeform 677"/>
              <p:cNvSpPr>
                <a:spLocks/>
              </p:cNvSpPr>
              <p:nvPr/>
            </p:nvSpPr>
            <p:spPr bwMode="auto">
              <a:xfrm>
                <a:off x="6936302" y="4024628"/>
                <a:ext cx="364967" cy="393614"/>
              </a:xfrm>
              <a:custGeom>
                <a:avLst/>
                <a:gdLst/>
                <a:ahLst/>
                <a:cxnLst>
                  <a:cxn ang="0">
                    <a:pos x="144" y="2"/>
                  </a:cxn>
                  <a:cxn ang="0">
                    <a:pos x="122" y="16"/>
                  </a:cxn>
                  <a:cxn ang="0">
                    <a:pos x="98" y="3"/>
                  </a:cxn>
                  <a:cxn ang="0">
                    <a:pos x="70" y="3"/>
                  </a:cxn>
                  <a:cxn ang="0">
                    <a:pos x="49" y="9"/>
                  </a:cxn>
                  <a:cxn ang="0">
                    <a:pos x="36" y="1"/>
                  </a:cxn>
                  <a:cxn ang="0">
                    <a:pos x="20" y="5"/>
                  </a:cxn>
                  <a:cxn ang="0">
                    <a:pos x="18" y="25"/>
                  </a:cxn>
                  <a:cxn ang="0">
                    <a:pos x="1" y="44"/>
                  </a:cxn>
                  <a:cxn ang="0">
                    <a:pos x="8" y="80"/>
                  </a:cxn>
                  <a:cxn ang="0">
                    <a:pos x="18" y="99"/>
                  </a:cxn>
                  <a:cxn ang="0">
                    <a:pos x="1" y="110"/>
                  </a:cxn>
                  <a:cxn ang="0">
                    <a:pos x="11" y="127"/>
                  </a:cxn>
                  <a:cxn ang="0">
                    <a:pos x="35" y="118"/>
                  </a:cxn>
                  <a:cxn ang="0">
                    <a:pos x="66" y="125"/>
                  </a:cxn>
                  <a:cxn ang="0">
                    <a:pos x="57" y="144"/>
                  </a:cxn>
                  <a:cxn ang="0">
                    <a:pos x="68" y="160"/>
                  </a:cxn>
                  <a:cxn ang="0">
                    <a:pos x="80" y="147"/>
                  </a:cxn>
                  <a:cxn ang="0">
                    <a:pos x="109" y="153"/>
                  </a:cxn>
                  <a:cxn ang="0">
                    <a:pos x="130" y="175"/>
                  </a:cxn>
                  <a:cxn ang="0">
                    <a:pos x="148" y="199"/>
                  </a:cxn>
                  <a:cxn ang="0">
                    <a:pos x="136" y="214"/>
                  </a:cxn>
                  <a:cxn ang="0">
                    <a:pos x="144" y="228"/>
                  </a:cxn>
                  <a:cxn ang="0">
                    <a:pos x="163" y="247"/>
                  </a:cxn>
                  <a:cxn ang="0">
                    <a:pos x="181" y="258"/>
                  </a:cxn>
                  <a:cxn ang="0">
                    <a:pos x="198" y="259"/>
                  </a:cxn>
                  <a:cxn ang="0">
                    <a:pos x="232" y="255"/>
                  </a:cxn>
                  <a:cxn ang="0">
                    <a:pos x="239" y="246"/>
                  </a:cxn>
                  <a:cxn ang="0">
                    <a:pos x="248" y="231"/>
                  </a:cxn>
                  <a:cxn ang="0">
                    <a:pos x="246" y="204"/>
                  </a:cxn>
                  <a:cxn ang="0">
                    <a:pos x="213" y="156"/>
                  </a:cxn>
                  <a:cxn ang="0">
                    <a:pos x="227" y="132"/>
                  </a:cxn>
                  <a:cxn ang="0">
                    <a:pos x="216" y="108"/>
                  </a:cxn>
                  <a:cxn ang="0">
                    <a:pos x="243" y="95"/>
                  </a:cxn>
                  <a:cxn ang="0">
                    <a:pos x="255" y="82"/>
                  </a:cxn>
                  <a:cxn ang="0">
                    <a:pos x="235" y="79"/>
                  </a:cxn>
                  <a:cxn ang="0">
                    <a:pos x="215" y="66"/>
                  </a:cxn>
                  <a:cxn ang="0">
                    <a:pos x="217" y="57"/>
                  </a:cxn>
                  <a:cxn ang="0">
                    <a:pos x="210" y="44"/>
                  </a:cxn>
                  <a:cxn ang="0">
                    <a:pos x="195" y="49"/>
                  </a:cxn>
                  <a:cxn ang="0">
                    <a:pos x="175" y="12"/>
                  </a:cxn>
                  <a:cxn ang="0">
                    <a:pos x="156" y="3"/>
                  </a:cxn>
                </a:cxnLst>
                <a:rect l="0" t="0" r="r" b="b"/>
                <a:pathLst>
                  <a:path w="255" h="260">
                    <a:moveTo>
                      <a:pt x="156" y="3"/>
                    </a:moveTo>
                    <a:lnTo>
                      <a:pt x="144" y="2"/>
                    </a:lnTo>
                    <a:lnTo>
                      <a:pt x="135" y="13"/>
                    </a:lnTo>
                    <a:lnTo>
                      <a:pt x="122" y="16"/>
                    </a:lnTo>
                    <a:lnTo>
                      <a:pt x="107" y="13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70" y="3"/>
                    </a:lnTo>
                    <a:lnTo>
                      <a:pt x="57" y="5"/>
                    </a:lnTo>
                    <a:lnTo>
                      <a:pt x="49" y="9"/>
                    </a:lnTo>
                    <a:lnTo>
                      <a:pt x="43" y="1"/>
                    </a:lnTo>
                    <a:lnTo>
                      <a:pt x="36" y="1"/>
                    </a:lnTo>
                    <a:lnTo>
                      <a:pt x="29" y="4"/>
                    </a:lnTo>
                    <a:lnTo>
                      <a:pt x="20" y="5"/>
                    </a:lnTo>
                    <a:lnTo>
                      <a:pt x="15" y="13"/>
                    </a:lnTo>
                    <a:lnTo>
                      <a:pt x="18" y="25"/>
                    </a:lnTo>
                    <a:lnTo>
                      <a:pt x="10" y="34"/>
                    </a:lnTo>
                    <a:lnTo>
                      <a:pt x="1" y="44"/>
                    </a:lnTo>
                    <a:lnTo>
                      <a:pt x="2" y="63"/>
                    </a:lnTo>
                    <a:lnTo>
                      <a:pt x="8" y="80"/>
                    </a:lnTo>
                    <a:lnTo>
                      <a:pt x="19" y="92"/>
                    </a:lnTo>
                    <a:lnTo>
                      <a:pt x="18" y="99"/>
                    </a:lnTo>
                    <a:lnTo>
                      <a:pt x="8" y="104"/>
                    </a:lnTo>
                    <a:lnTo>
                      <a:pt x="1" y="110"/>
                    </a:lnTo>
                    <a:lnTo>
                      <a:pt x="0" y="120"/>
                    </a:lnTo>
                    <a:lnTo>
                      <a:pt x="11" y="127"/>
                    </a:lnTo>
                    <a:lnTo>
                      <a:pt x="19" y="128"/>
                    </a:lnTo>
                    <a:lnTo>
                      <a:pt x="35" y="118"/>
                    </a:lnTo>
                    <a:lnTo>
                      <a:pt x="49" y="120"/>
                    </a:lnTo>
                    <a:lnTo>
                      <a:pt x="66" y="125"/>
                    </a:lnTo>
                    <a:lnTo>
                      <a:pt x="66" y="137"/>
                    </a:lnTo>
                    <a:lnTo>
                      <a:pt x="57" y="144"/>
                    </a:lnTo>
                    <a:lnTo>
                      <a:pt x="61" y="152"/>
                    </a:lnTo>
                    <a:lnTo>
                      <a:pt x="68" y="160"/>
                    </a:lnTo>
                    <a:lnTo>
                      <a:pt x="77" y="149"/>
                    </a:lnTo>
                    <a:lnTo>
                      <a:pt x="80" y="147"/>
                    </a:lnTo>
                    <a:lnTo>
                      <a:pt x="93" y="158"/>
                    </a:lnTo>
                    <a:lnTo>
                      <a:pt x="109" y="153"/>
                    </a:lnTo>
                    <a:lnTo>
                      <a:pt x="122" y="156"/>
                    </a:lnTo>
                    <a:lnTo>
                      <a:pt x="130" y="175"/>
                    </a:lnTo>
                    <a:lnTo>
                      <a:pt x="140" y="188"/>
                    </a:lnTo>
                    <a:lnTo>
                      <a:pt x="148" y="199"/>
                    </a:lnTo>
                    <a:lnTo>
                      <a:pt x="145" y="206"/>
                    </a:lnTo>
                    <a:lnTo>
                      <a:pt x="136" y="214"/>
                    </a:lnTo>
                    <a:lnTo>
                      <a:pt x="137" y="224"/>
                    </a:lnTo>
                    <a:lnTo>
                      <a:pt x="144" y="228"/>
                    </a:lnTo>
                    <a:lnTo>
                      <a:pt x="154" y="234"/>
                    </a:lnTo>
                    <a:lnTo>
                      <a:pt x="163" y="247"/>
                    </a:lnTo>
                    <a:lnTo>
                      <a:pt x="171" y="254"/>
                    </a:lnTo>
                    <a:lnTo>
                      <a:pt x="181" y="258"/>
                    </a:lnTo>
                    <a:lnTo>
                      <a:pt x="188" y="252"/>
                    </a:lnTo>
                    <a:lnTo>
                      <a:pt x="198" y="259"/>
                    </a:lnTo>
                    <a:lnTo>
                      <a:pt x="217" y="260"/>
                    </a:lnTo>
                    <a:lnTo>
                      <a:pt x="232" y="255"/>
                    </a:lnTo>
                    <a:lnTo>
                      <a:pt x="230" y="257"/>
                    </a:lnTo>
                    <a:lnTo>
                      <a:pt x="239" y="246"/>
                    </a:lnTo>
                    <a:lnTo>
                      <a:pt x="243" y="239"/>
                    </a:lnTo>
                    <a:lnTo>
                      <a:pt x="248" y="231"/>
                    </a:lnTo>
                    <a:lnTo>
                      <a:pt x="249" y="218"/>
                    </a:lnTo>
                    <a:lnTo>
                      <a:pt x="246" y="204"/>
                    </a:lnTo>
                    <a:lnTo>
                      <a:pt x="237" y="181"/>
                    </a:lnTo>
                    <a:lnTo>
                      <a:pt x="213" y="156"/>
                    </a:lnTo>
                    <a:lnTo>
                      <a:pt x="218" y="143"/>
                    </a:lnTo>
                    <a:lnTo>
                      <a:pt x="227" y="132"/>
                    </a:lnTo>
                    <a:lnTo>
                      <a:pt x="212" y="116"/>
                    </a:lnTo>
                    <a:lnTo>
                      <a:pt x="216" y="108"/>
                    </a:lnTo>
                    <a:lnTo>
                      <a:pt x="231" y="109"/>
                    </a:lnTo>
                    <a:lnTo>
                      <a:pt x="243" y="95"/>
                    </a:lnTo>
                    <a:lnTo>
                      <a:pt x="247" y="90"/>
                    </a:lnTo>
                    <a:lnTo>
                      <a:pt x="255" y="82"/>
                    </a:lnTo>
                    <a:lnTo>
                      <a:pt x="244" y="75"/>
                    </a:lnTo>
                    <a:lnTo>
                      <a:pt x="235" y="79"/>
                    </a:lnTo>
                    <a:lnTo>
                      <a:pt x="219" y="70"/>
                    </a:lnTo>
                    <a:lnTo>
                      <a:pt x="215" y="66"/>
                    </a:lnTo>
                    <a:lnTo>
                      <a:pt x="217" y="61"/>
                    </a:lnTo>
                    <a:lnTo>
                      <a:pt x="217" y="57"/>
                    </a:lnTo>
                    <a:lnTo>
                      <a:pt x="220" y="51"/>
                    </a:lnTo>
                    <a:lnTo>
                      <a:pt x="210" y="44"/>
                    </a:lnTo>
                    <a:lnTo>
                      <a:pt x="202" y="47"/>
                    </a:lnTo>
                    <a:lnTo>
                      <a:pt x="195" y="49"/>
                    </a:lnTo>
                    <a:lnTo>
                      <a:pt x="172" y="23"/>
                    </a:lnTo>
                    <a:lnTo>
                      <a:pt x="175" y="12"/>
                    </a:lnTo>
                    <a:lnTo>
                      <a:pt x="169" y="5"/>
                    </a:lnTo>
                    <a:lnTo>
                      <a:pt x="156" y="3"/>
                    </a:lnTo>
                    <a:close/>
                  </a:path>
                </a:pathLst>
              </a:custGeom>
              <a:solidFill>
                <a:srgbClr val="0070C0"/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103884" y="982407"/>
            <a:ext cx="772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  <a:latin typeface="Garamond" panose="02020404030301010803" pitchFamily="18" charset="0"/>
              </a:rPr>
              <a:t>55,7</a:t>
            </a:r>
          </a:p>
          <a:p>
            <a:pPr algn="ctr"/>
            <a:r>
              <a:rPr lang="it-IT" b="1" dirty="0" smtClean="0">
                <a:solidFill>
                  <a:srgbClr val="FFFF00"/>
                </a:solidFill>
                <a:latin typeface="Garamond" panose="02020404030301010803" pitchFamily="18" charset="0"/>
              </a:rPr>
              <a:t>mln €</a:t>
            </a:r>
            <a:endParaRPr lang="it-IT" b="1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206814" y="579838"/>
            <a:ext cx="6738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042872"/>
            <a:r>
              <a:rPr lang="it-IT" altLang="en-US" sz="16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Asse 3</a:t>
            </a:r>
            <a:endParaRPr lang="it-IT" altLang="en-US" sz="160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957874" y="495458"/>
            <a:ext cx="8853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La programmazione degli interventi ha privilegiato una </a:t>
            </a:r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logica partenariale 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in cui la concertazione con le Regioni firmatarie dei Protocolli d’Intesa costituisce un </a:t>
            </a:r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valore aggiunto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347063" y="3811590"/>
            <a:ext cx="8997696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Beneficiario: 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Comuni di Palazzo San Gervasio e Matera </a:t>
            </a:r>
            <a:endParaRPr lang="it-IT" sz="1600" dirty="0" smtClean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>
              <a:spcAft>
                <a:spcPts val="600"/>
              </a:spcAft>
            </a:pP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Sintesi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intervento: 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I progetti ammessi a finanziamento rispettivamente a luglio e ottobre 2018 sono in fase 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realizzazione. Si 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tratta di 1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centro per donne vittime di violenza 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e di 1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centro di educazione alla gestione e sostenibilità del paesaggio 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attraverso il recupero funzionale ed il riuso di un immobile storico, localizzato nel cuore del sito UNESCO Rione Sassi della Città di Matera.</a:t>
            </a:r>
          </a:p>
          <a:p>
            <a:pPr>
              <a:spcAft>
                <a:spcPts val="600"/>
              </a:spcAft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Localizzazione: 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Province di Potenza e Matera</a:t>
            </a:r>
          </a:p>
          <a:p>
            <a:pPr>
              <a:spcAft>
                <a:spcPts val="600"/>
              </a:spcAft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Finanziamento PON Legalità: 2 mln euro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345462" y="1877571"/>
            <a:ext cx="1152000" cy="1440000"/>
            <a:chOff x="2414646" y="2145557"/>
            <a:chExt cx="2088161" cy="2744728"/>
          </a:xfrm>
        </p:grpSpPr>
        <p:grpSp>
          <p:nvGrpSpPr>
            <p:cNvPr id="84" name="Group 83"/>
            <p:cNvGrpSpPr/>
            <p:nvPr/>
          </p:nvGrpSpPr>
          <p:grpSpPr>
            <a:xfrm>
              <a:off x="2414646" y="2145557"/>
              <a:ext cx="1511368" cy="2039250"/>
              <a:chOff x="5748396" y="2519783"/>
              <a:chExt cx="1511368" cy="2039250"/>
            </a:xfrm>
          </p:grpSpPr>
          <p:sp>
            <p:nvSpPr>
              <p:cNvPr id="91" name="Freeform 683"/>
              <p:cNvSpPr>
                <a:spLocks/>
              </p:cNvSpPr>
              <p:nvPr/>
            </p:nvSpPr>
            <p:spPr bwMode="auto">
              <a:xfrm>
                <a:off x="6615703" y="3456915"/>
                <a:ext cx="263349" cy="305808"/>
              </a:xfrm>
              <a:custGeom>
                <a:avLst/>
                <a:gdLst/>
                <a:ahLst/>
                <a:cxnLst>
                  <a:cxn ang="0">
                    <a:pos x="180" y="150"/>
                  </a:cxn>
                  <a:cxn ang="0">
                    <a:pos x="158" y="130"/>
                  </a:cxn>
                  <a:cxn ang="0">
                    <a:pos x="137" y="117"/>
                  </a:cxn>
                  <a:cxn ang="0">
                    <a:pos x="137" y="87"/>
                  </a:cxn>
                  <a:cxn ang="0">
                    <a:pos x="137" y="56"/>
                  </a:cxn>
                  <a:cxn ang="0">
                    <a:pos x="111" y="37"/>
                  </a:cxn>
                  <a:cxn ang="0">
                    <a:pos x="90" y="22"/>
                  </a:cxn>
                  <a:cxn ang="0">
                    <a:pos x="74" y="11"/>
                  </a:cxn>
                  <a:cxn ang="0">
                    <a:pos x="66" y="0"/>
                  </a:cxn>
                  <a:cxn ang="0">
                    <a:pos x="52" y="3"/>
                  </a:cxn>
                  <a:cxn ang="0">
                    <a:pos x="53" y="25"/>
                  </a:cxn>
                  <a:cxn ang="0">
                    <a:pos x="59" y="45"/>
                  </a:cxn>
                  <a:cxn ang="0">
                    <a:pos x="42" y="50"/>
                  </a:cxn>
                  <a:cxn ang="0">
                    <a:pos x="24" y="63"/>
                  </a:cxn>
                  <a:cxn ang="0">
                    <a:pos x="28" y="82"/>
                  </a:cxn>
                  <a:cxn ang="0">
                    <a:pos x="25" y="87"/>
                  </a:cxn>
                  <a:cxn ang="0">
                    <a:pos x="17" y="102"/>
                  </a:cxn>
                  <a:cxn ang="0">
                    <a:pos x="5" y="115"/>
                  </a:cxn>
                  <a:cxn ang="0">
                    <a:pos x="2" y="126"/>
                  </a:cxn>
                  <a:cxn ang="0">
                    <a:pos x="11" y="136"/>
                  </a:cxn>
                  <a:cxn ang="0">
                    <a:pos x="0" y="146"/>
                  </a:cxn>
                  <a:cxn ang="0">
                    <a:pos x="17" y="153"/>
                  </a:cxn>
                  <a:cxn ang="0">
                    <a:pos x="38" y="158"/>
                  </a:cxn>
                  <a:cxn ang="0">
                    <a:pos x="42" y="178"/>
                  </a:cxn>
                  <a:cxn ang="0">
                    <a:pos x="53" y="186"/>
                  </a:cxn>
                  <a:cxn ang="0">
                    <a:pos x="63" y="198"/>
                  </a:cxn>
                  <a:cxn ang="0">
                    <a:pos x="86" y="202"/>
                  </a:cxn>
                  <a:cxn ang="0">
                    <a:pos x="97" y="193"/>
                  </a:cxn>
                  <a:cxn ang="0">
                    <a:pos x="114" y="186"/>
                  </a:cxn>
                  <a:cxn ang="0">
                    <a:pos x="133" y="180"/>
                  </a:cxn>
                  <a:cxn ang="0">
                    <a:pos x="142" y="170"/>
                  </a:cxn>
                  <a:cxn ang="0">
                    <a:pos x="160" y="171"/>
                  </a:cxn>
                  <a:cxn ang="0">
                    <a:pos x="184" y="160"/>
                  </a:cxn>
                </a:cxnLst>
                <a:rect l="0" t="0" r="r" b="b"/>
                <a:pathLst>
                  <a:path w="184" h="202">
                    <a:moveTo>
                      <a:pt x="184" y="160"/>
                    </a:moveTo>
                    <a:lnTo>
                      <a:pt x="180" y="150"/>
                    </a:lnTo>
                    <a:lnTo>
                      <a:pt x="172" y="143"/>
                    </a:lnTo>
                    <a:lnTo>
                      <a:pt x="158" y="130"/>
                    </a:lnTo>
                    <a:lnTo>
                      <a:pt x="145" y="124"/>
                    </a:lnTo>
                    <a:lnTo>
                      <a:pt x="137" y="117"/>
                    </a:lnTo>
                    <a:lnTo>
                      <a:pt x="141" y="99"/>
                    </a:lnTo>
                    <a:lnTo>
                      <a:pt x="137" y="87"/>
                    </a:lnTo>
                    <a:lnTo>
                      <a:pt x="136" y="75"/>
                    </a:lnTo>
                    <a:lnTo>
                      <a:pt x="137" y="56"/>
                    </a:lnTo>
                    <a:lnTo>
                      <a:pt x="125" y="48"/>
                    </a:lnTo>
                    <a:lnTo>
                      <a:pt x="111" y="37"/>
                    </a:lnTo>
                    <a:lnTo>
                      <a:pt x="101" y="35"/>
                    </a:lnTo>
                    <a:lnTo>
                      <a:pt x="90" y="22"/>
                    </a:lnTo>
                    <a:lnTo>
                      <a:pt x="85" y="12"/>
                    </a:lnTo>
                    <a:lnTo>
                      <a:pt x="74" y="11"/>
                    </a:lnTo>
                    <a:lnTo>
                      <a:pt x="65" y="10"/>
                    </a:lnTo>
                    <a:lnTo>
                      <a:pt x="66" y="0"/>
                    </a:lnTo>
                    <a:lnTo>
                      <a:pt x="59" y="5"/>
                    </a:lnTo>
                    <a:lnTo>
                      <a:pt x="52" y="3"/>
                    </a:lnTo>
                    <a:lnTo>
                      <a:pt x="47" y="13"/>
                    </a:lnTo>
                    <a:lnTo>
                      <a:pt x="53" y="25"/>
                    </a:lnTo>
                    <a:lnTo>
                      <a:pt x="57" y="37"/>
                    </a:lnTo>
                    <a:lnTo>
                      <a:pt x="59" y="45"/>
                    </a:lnTo>
                    <a:lnTo>
                      <a:pt x="55" y="49"/>
                    </a:lnTo>
                    <a:lnTo>
                      <a:pt x="42" y="50"/>
                    </a:lnTo>
                    <a:lnTo>
                      <a:pt x="31" y="55"/>
                    </a:lnTo>
                    <a:lnTo>
                      <a:pt x="24" y="63"/>
                    </a:lnTo>
                    <a:lnTo>
                      <a:pt x="28" y="74"/>
                    </a:lnTo>
                    <a:lnTo>
                      <a:pt x="28" y="82"/>
                    </a:lnTo>
                    <a:lnTo>
                      <a:pt x="22" y="81"/>
                    </a:lnTo>
                    <a:lnTo>
                      <a:pt x="25" y="87"/>
                    </a:lnTo>
                    <a:lnTo>
                      <a:pt x="14" y="94"/>
                    </a:lnTo>
                    <a:lnTo>
                      <a:pt x="17" y="102"/>
                    </a:lnTo>
                    <a:lnTo>
                      <a:pt x="15" y="108"/>
                    </a:lnTo>
                    <a:lnTo>
                      <a:pt x="5" y="115"/>
                    </a:lnTo>
                    <a:lnTo>
                      <a:pt x="7" y="123"/>
                    </a:lnTo>
                    <a:lnTo>
                      <a:pt x="2" y="126"/>
                    </a:lnTo>
                    <a:lnTo>
                      <a:pt x="12" y="130"/>
                    </a:lnTo>
                    <a:lnTo>
                      <a:pt x="11" y="136"/>
                    </a:lnTo>
                    <a:lnTo>
                      <a:pt x="7" y="139"/>
                    </a:lnTo>
                    <a:lnTo>
                      <a:pt x="0" y="146"/>
                    </a:lnTo>
                    <a:lnTo>
                      <a:pt x="6" y="159"/>
                    </a:lnTo>
                    <a:lnTo>
                      <a:pt x="17" y="153"/>
                    </a:lnTo>
                    <a:lnTo>
                      <a:pt x="31" y="154"/>
                    </a:lnTo>
                    <a:lnTo>
                      <a:pt x="38" y="158"/>
                    </a:lnTo>
                    <a:lnTo>
                      <a:pt x="38" y="168"/>
                    </a:lnTo>
                    <a:lnTo>
                      <a:pt x="42" y="178"/>
                    </a:lnTo>
                    <a:lnTo>
                      <a:pt x="50" y="181"/>
                    </a:lnTo>
                    <a:lnTo>
                      <a:pt x="53" y="186"/>
                    </a:lnTo>
                    <a:lnTo>
                      <a:pt x="56" y="194"/>
                    </a:lnTo>
                    <a:lnTo>
                      <a:pt x="63" y="198"/>
                    </a:lnTo>
                    <a:lnTo>
                      <a:pt x="73" y="199"/>
                    </a:lnTo>
                    <a:lnTo>
                      <a:pt x="86" y="202"/>
                    </a:lnTo>
                    <a:lnTo>
                      <a:pt x="90" y="200"/>
                    </a:lnTo>
                    <a:lnTo>
                      <a:pt x="97" y="193"/>
                    </a:lnTo>
                    <a:lnTo>
                      <a:pt x="104" y="189"/>
                    </a:lnTo>
                    <a:lnTo>
                      <a:pt x="114" y="186"/>
                    </a:lnTo>
                    <a:lnTo>
                      <a:pt x="124" y="187"/>
                    </a:lnTo>
                    <a:lnTo>
                      <a:pt x="133" y="180"/>
                    </a:lnTo>
                    <a:lnTo>
                      <a:pt x="138" y="173"/>
                    </a:lnTo>
                    <a:lnTo>
                      <a:pt x="142" y="170"/>
                    </a:lnTo>
                    <a:lnTo>
                      <a:pt x="153" y="172"/>
                    </a:lnTo>
                    <a:lnTo>
                      <a:pt x="160" y="171"/>
                    </a:lnTo>
                    <a:lnTo>
                      <a:pt x="174" y="169"/>
                    </a:lnTo>
                    <a:lnTo>
                      <a:pt x="184" y="16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92" name="Freeform 703"/>
              <p:cNvSpPr>
                <a:spLocks/>
              </p:cNvSpPr>
              <p:nvPr/>
            </p:nvSpPr>
            <p:spPr bwMode="auto">
              <a:xfrm>
                <a:off x="6435367" y="2650008"/>
                <a:ext cx="480899" cy="508670"/>
              </a:xfrm>
              <a:custGeom>
                <a:avLst/>
                <a:gdLst/>
                <a:ahLst/>
                <a:cxnLst>
                  <a:cxn ang="0">
                    <a:pos x="276" y="4"/>
                  </a:cxn>
                  <a:cxn ang="0">
                    <a:pos x="300" y="19"/>
                  </a:cxn>
                  <a:cxn ang="0">
                    <a:pos x="288" y="36"/>
                  </a:cxn>
                  <a:cxn ang="0">
                    <a:pos x="264" y="50"/>
                  </a:cxn>
                  <a:cxn ang="0">
                    <a:pos x="257" y="60"/>
                  </a:cxn>
                  <a:cxn ang="0">
                    <a:pos x="238" y="79"/>
                  </a:cxn>
                  <a:cxn ang="0">
                    <a:pos x="227" y="102"/>
                  </a:cxn>
                  <a:cxn ang="0">
                    <a:pos x="225" y="123"/>
                  </a:cxn>
                  <a:cxn ang="0">
                    <a:pos x="246" y="141"/>
                  </a:cxn>
                  <a:cxn ang="0">
                    <a:pos x="248" y="161"/>
                  </a:cxn>
                  <a:cxn ang="0">
                    <a:pos x="269" y="169"/>
                  </a:cxn>
                  <a:cxn ang="0">
                    <a:pos x="291" y="167"/>
                  </a:cxn>
                  <a:cxn ang="0">
                    <a:pos x="311" y="191"/>
                  </a:cxn>
                  <a:cxn ang="0">
                    <a:pos x="270" y="198"/>
                  </a:cxn>
                  <a:cxn ang="0">
                    <a:pos x="210" y="215"/>
                  </a:cxn>
                  <a:cxn ang="0">
                    <a:pos x="201" y="242"/>
                  </a:cxn>
                  <a:cxn ang="0">
                    <a:pos x="201" y="282"/>
                  </a:cxn>
                  <a:cxn ang="0">
                    <a:pos x="212" y="312"/>
                  </a:cxn>
                  <a:cxn ang="0">
                    <a:pos x="191" y="315"/>
                  </a:cxn>
                  <a:cxn ang="0">
                    <a:pos x="176" y="294"/>
                  </a:cxn>
                  <a:cxn ang="0">
                    <a:pos x="142" y="290"/>
                  </a:cxn>
                  <a:cxn ang="0">
                    <a:pos x="122" y="290"/>
                  </a:cxn>
                  <a:cxn ang="0">
                    <a:pos x="95" y="289"/>
                  </a:cxn>
                  <a:cxn ang="0">
                    <a:pos x="80" y="282"/>
                  </a:cxn>
                  <a:cxn ang="0">
                    <a:pos x="62" y="269"/>
                  </a:cxn>
                  <a:cxn ang="0">
                    <a:pos x="39" y="243"/>
                  </a:cxn>
                  <a:cxn ang="0">
                    <a:pos x="22" y="227"/>
                  </a:cxn>
                  <a:cxn ang="0">
                    <a:pos x="23" y="211"/>
                  </a:cxn>
                  <a:cxn ang="0">
                    <a:pos x="6" y="207"/>
                  </a:cxn>
                  <a:cxn ang="0">
                    <a:pos x="4" y="183"/>
                  </a:cxn>
                  <a:cxn ang="0">
                    <a:pos x="19" y="168"/>
                  </a:cxn>
                  <a:cxn ang="0">
                    <a:pos x="24" y="150"/>
                  </a:cxn>
                  <a:cxn ang="0">
                    <a:pos x="28" y="133"/>
                  </a:cxn>
                  <a:cxn ang="0">
                    <a:pos x="50" y="136"/>
                  </a:cxn>
                  <a:cxn ang="0">
                    <a:pos x="85" y="131"/>
                  </a:cxn>
                  <a:cxn ang="0">
                    <a:pos x="107" y="107"/>
                  </a:cxn>
                  <a:cxn ang="0">
                    <a:pos x="127" y="101"/>
                  </a:cxn>
                  <a:cxn ang="0">
                    <a:pos x="146" y="105"/>
                  </a:cxn>
                  <a:cxn ang="0">
                    <a:pos x="156" y="82"/>
                  </a:cxn>
                  <a:cxn ang="0">
                    <a:pos x="181" y="70"/>
                  </a:cxn>
                  <a:cxn ang="0">
                    <a:pos x="167" y="60"/>
                  </a:cxn>
                  <a:cxn ang="0">
                    <a:pos x="162" y="50"/>
                  </a:cxn>
                  <a:cxn ang="0">
                    <a:pos x="162" y="40"/>
                  </a:cxn>
                  <a:cxn ang="0">
                    <a:pos x="183" y="38"/>
                  </a:cxn>
                  <a:cxn ang="0">
                    <a:pos x="203" y="29"/>
                  </a:cxn>
                  <a:cxn ang="0">
                    <a:pos x="225" y="13"/>
                  </a:cxn>
                  <a:cxn ang="0">
                    <a:pos x="244" y="7"/>
                  </a:cxn>
                </a:cxnLst>
                <a:rect l="0" t="0" r="r" b="b"/>
                <a:pathLst>
                  <a:path w="311" h="318">
                    <a:moveTo>
                      <a:pt x="255" y="3"/>
                    </a:moveTo>
                    <a:lnTo>
                      <a:pt x="268" y="0"/>
                    </a:lnTo>
                    <a:lnTo>
                      <a:pt x="276" y="4"/>
                    </a:lnTo>
                    <a:lnTo>
                      <a:pt x="287" y="10"/>
                    </a:lnTo>
                    <a:lnTo>
                      <a:pt x="300" y="16"/>
                    </a:lnTo>
                    <a:lnTo>
                      <a:pt x="300" y="19"/>
                    </a:lnTo>
                    <a:lnTo>
                      <a:pt x="296" y="23"/>
                    </a:lnTo>
                    <a:lnTo>
                      <a:pt x="286" y="32"/>
                    </a:lnTo>
                    <a:lnTo>
                      <a:pt x="288" y="36"/>
                    </a:lnTo>
                    <a:lnTo>
                      <a:pt x="280" y="38"/>
                    </a:lnTo>
                    <a:lnTo>
                      <a:pt x="273" y="44"/>
                    </a:lnTo>
                    <a:lnTo>
                      <a:pt x="264" y="50"/>
                    </a:lnTo>
                    <a:lnTo>
                      <a:pt x="261" y="54"/>
                    </a:lnTo>
                    <a:lnTo>
                      <a:pt x="264" y="58"/>
                    </a:lnTo>
                    <a:lnTo>
                      <a:pt x="257" y="60"/>
                    </a:lnTo>
                    <a:lnTo>
                      <a:pt x="253" y="67"/>
                    </a:lnTo>
                    <a:lnTo>
                      <a:pt x="246" y="72"/>
                    </a:lnTo>
                    <a:lnTo>
                      <a:pt x="238" y="79"/>
                    </a:lnTo>
                    <a:lnTo>
                      <a:pt x="231" y="87"/>
                    </a:lnTo>
                    <a:lnTo>
                      <a:pt x="226" y="92"/>
                    </a:lnTo>
                    <a:lnTo>
                      <a:pt x="227" y="102"/>
                    </a:lnTo>
                    <a:lnTo>
                      <a:pt x="231" y="110"/>
                    </a:lnTo>
                    <a:lnTo>
                      <a:pt x="229" y="115"/>
                    </a:lnTo>
                    <a:lnTo>
                      <a:pt x="225" y="123"/>
                    </a:lnTo>
                    <a:lnTo>
                      <a:pt x="236" y="129"/>
                    </a:lnTo>
                    <a:lnTo>
                      <a:pt x="241" y="136"/>
                    </a:lnTo>
                    <a:lnTo>
                      <a:pt x="246" y="141"/>
                    </a:lnTo>
                    <a:lnTo>
                      <a:pt x="248" y="145"/>
                    </a:lnTo>
                    <a:lnTo>
                      <a:pt x="245" y="152"/>
                    </a:lnTo>
                    <a:lnTo>
                      <a:pt x="248" y="161"/>
                    </a:lnTo>
                    <a:lnTo>
                      <a:pt x="251" y="168"/>
                    </a:lnTo>
                    <a:lnTo>
                      <a:pt x="257" y="172"/>
                    </a:lnTo>
                    <a:lnTo>
                      <a:pt x="269" y="169"/>
                    </a:lnTo>
                    <a:lnTo>
                      <a:pt x="277" y="166"/>
                    </a:lnTo>
                    <a:lnTo>
                      <a:pt x="284" y="163"/>
                    </a:lnTo>
                    <a:lnTo>
                      <a:pt x="291" y="167"/>
                    </a:lnTo>
                    <a:lnTo>
                      <a:pt x="298" y="175"/>
                    </a:lnTo>
                    <a:lnTo>
                      <a:pt x="305" y="183"/>
                    </a:lnTo>
                    <a:lnTo>
                      <a:pt x="311" y="191"/>
                    </a:lnTo>
                    <a:lnTo>
                      <a:pt x="300" y="195"/>
                    </a:lnTo>
                    <a:lnTo>
                      <a:pt x="282" y="195"/>
                    </a:lnTo>
                    <a:lnTo>
                      <a:pt x="270" y="198"/>
                    </a:lnTo>
                    <a:lnTo>
                      <a:pt x="244" y="202"/>
                    </a:lnTo>
                    <a:lnTo>
                      <a:pt x="225" y="209"/>
                    </a:lnTo>
                    <a:lnTo>
                      <a:pt x="210" y="215"/>
                    </a:lnTo>
                    <a:lnTo>
                      <a:pt x="202" y="219"/>
                    </a:lnTo>
                    <a:lnTo>
                      <a:pt x="202" y="228"/>
                    </a:lnTo>
                    <a:lnTo>
                      <a:pt x="201" y="242"/>
                    </a:lnTo>
                    <a:lnTo>
                      <a:pt x="194" y="267"/>
                    </a:lnTo>
                    <a:lnTo>
                      <a:pt x="190" y="274"/>
                    </a:lnTo>
                    <a:lnTo>
                      <a:pt x="201" y="282"/>
                    </a:lnTo>
                    <a:lnTo>
                      <a:pt x="214" y="296"/>
                    </a:lnTo>
                    <a:lnTo>
                      <a:pt x="216" y="305"/>
                    </a:lnTo>
                    <a:lnTo>
                      <a:pt x="212" y="312"/>
                    </a:lnTo>
                    <a:lnTo>
                      <a:pt x="203" y="316"/>
                    </a:lnTo>
                    <a:lnTo>
                      <a:pt x="190" y="318"/>
                    </a:lnTo>
                    <a:lnTo>
                      <a:pt x="191" y="315"/>
                    </a:lnTo>
                    <a:lnTo>
                      <a:pt x="184" y="308"/>
                    </a:lnTo>
                    <a:lnTo>
                      <a:pt x="181" y="298"/>
                    </a:lnTo>
                    <a:lnTo>
                      <a:pt x="176" y="294"/>
                    </a:lnTo>
                    <a:lnTo>
                      <a:pt x="165" y="290"/>
                    </a:lnTo>
                    <a:lnTo>
                      <a:pt x="152" y="287"/>
                    </a:lnTo>
                    <a:lnTo>
                      <a:pt x="142" y="290"/>
                    </a:lnTo>
                    <a:lnTo>
                      <a:pt x="137" y="296"/>
                    </a:lnTo>
                    <a:lnTo>
                      <a:pt x="129" y="297"/>
                    </a:lnTo>
                    <a:lnTo>
                      <a:pt x="122" y="290"/>
                    </a:lnTo>
                    <a:lnTo>
                      <a:pt x="112" y="290"/>
                    </a:lnTo>
                    <a:lnTo>
                      <a:pt x="102" y="291"/>
                    </a:lnTo>
                    <a:lnTo>
                      <a:pt x="95" y="289"/>
                    </a:lnTo>
                    <a:lnTo>
                      <a:pt x="88" y="287"/>
                    </a:lnTo>
                    <a:lnTo>
                      <a:pt x="82" y="284"/>
                    </a:lnTo>
                    <a:lnTo>
                      <a:pt x="80" y="282"/>
                    </a:lnTo>
                    <a:lnTo>
                      <a:pt x="73" y="280"/>
                    </a:lnTo>
                    <a:lnTo>
                      <a:pt x="66" y="276"/>
                    </a:lnTo>
                    <a:lnTo>
                      <a:pt x="62" y="269"/>
                    </a:lnTo>
                    <a:lnTo>
                      <a:pt x="52" y="258"/>
                    </a:lnTo>
                    <a:lnTo>
                      <a:pt x="46" y="251"/>
                    </a:lnTo>
                    <a:lnTo>
                      <a:pt x="39" y="243"/>
                    </a:lnTo>
                    <a:lnTo>
                      <a:pt x="33" y="238"/>
                    </a:lnTo>
                    <a:lnTo>
                      <a:pt x="28" y="232"/>
                    </a:lnTo>
                    <a:lnTo>
                      <a:pt x="22" y="227"/>
                    </a:lnTo>
                    <a:lnTo>
                      <a:pt x="23" y="222"/>
                    </a:lnTo>
                    <a:lnTo>
                      <a:pt x="23" y="214"/>
                    </a:lnTo>
                    <a:lnTo>
                      <a:pt x="23" y="211"/>
                    </a:lnTo>
                    <a:lnTo>
                      <a:pt x="18" y="210"/>
                    </a:lnTo>
                    <a:lnTo>
                      <a:pt x="12" y="213"/>
                    </a:lnTo>
                    <a:lnTo>
                      <a:pt x="6" y="207"/>
                    </a:lnTo>
                    <a:lnTo>
                      <a:pt x="3" y="199"/>
                    </a:lnTo>
                    <a:lnTo>
                      <a:pt x="0" y="191"/>
                    </a:lnTo>
                    <a:lnTo>
                      <a:pt x="4" y="183"/>
                    </a:lnTo>
                    <a:lnTo>
                      <a:pt x="5" y="178"/>
                    </a:lnTo>
                    <a:lnTo>
                      <a:pt x="12" y="172"/>
                    </a:lnTo>
                    <a:lnTo>
                      <a:pt x="19" y="168"/>
                    </a:lnTo>
                    <a:lnTo>
                      <a:pt x="27" y="162"/>
                    </a:lnTo>
                    <a:lnTo>
                      <a:pt x="26" y="157"/>
                    </a:lnTo>
                    <a:lnTo>
                      <a:pt x="24" y="150"/>
                    </a:lnTo>
                    <a:lnTo>
                      <a:pt x="24" y="142"/>
                    </a:lnTo>
                    <a:lnTo>
                      <a:pt x="25" y="138"/>
                    </a:lnTo>
                    <a:lnTo>
                      <a:pt x="28" y="133"/>
                    </a:lnTo>
                    <a:lnTo>
                      <a:pt x="39" y="126"/>
                    </a:lnTo>
                    <a:lnTo>
                      <a:pt x="46" y="134"/>
                    </a:lnTo>
                    <a:lnTo>
                      <a:pt x="50" y="136"/>
                    </a:lnTo>
                    <a:lnTo>
                      <a:pt x="62" y="137"/>
                    </a:lnTo>
                    <a:lnTo>
                      <a:pt x="79" y="135"/>
                    </a:lnTo>
                    <a:lnTo>
                      <a:pt x="85" y="131"/>
                    </a:lnTo>
                    <a:lnTo>
                      <a:pt x="93" y="126"/>
                    </a:lnTo>
                    <a:lnTo>
                      <a:pt x="99" y="119"/>
                    </a:lnTo>
                    <a:lnTo>
                      <a:pt x="107" y="107"/>
                    </a:lnTo>
                    <a:lnTo>
                      <a:pt x="108" y="98"/>
                    </a:lnTo>
                    <a:lnTo>
                      <a:pt x="121" y="97"/>
                    </a:lnTo>
                    <a:lnTo>
                      <a:pt x="127" y="101"/>
                    </a:lnTo>
                    <a:lnTo>
                      <a:pt x="136" y="104"/>
                    </a:lnTo>
                    <a:lnTo>
                      <a:pt x="142" y="104"/>
                    </a:lnTo>
                    <a:lnTo>
                      <a:pt x="146" y="105"/>
                    </a:lnTo>
                    <a:lnTo>
                      <a:pt x="155" y="90"/>
                    </a:lnTo>
                    <a:lnTo>
                      <a:pt x="151" y="86"/>
                    </a:lnTo>
                    <a:lnTo>
                      <a:pt x="156" y="82"/>
                    </a:lnTo>
                    <a:lnTo>
                      <a:pt x="159" y="83"/>
                    </a:lnTo>
                    <a:lnTo>
                      <a:pt x="164" y="83"/>
                    </a:lnTo>
                    <a:lnTo>
                      <a:pt x="181" y="70"/>
                    </a:lnTo>
                    <a:lnTo>
                      <a:pt x="180" y="67"/>
                    </a:lnTo>
                    <a:lnTo>
                      <a:pt x="176" y="64"/>
                    </a:lnTo>
                    <a:lnTo>
                      <a:pt x="167" y="60"/>
                    </a:lnTo>
                    <a:lnTo>
                      <a:pt x="164" y="56"/>
                    </a:lnTo>
                    <a:lnTo>
                      <a:pt x="161" y="54"/>
                    </a:lnTo>
                    <a:lnTo>
                      <a:pt x="162" y="50"/>
                    </a:lnTo>
                    <a:lnTo>
                      <a:pt x="160" y="48"/>
                    </a:lnTo>
                    <a:lnTo>
                      <a:pt x="161" y="41"/>
                    </a:lnTo>
                    <a:lnTo>
                      <a:pt x="162" y="40"/>
                    </a:lnTo>
                    <a:lnTo>
                      <a:pt x="167" y="40"/>
                    </a:lnTo>
                    <a:lnTo>
                      <a:pt x="178" y="38"/>
                    </a:lnTo>
                    <a:lnTo>
                      <a:pt x="183" y="38"/>
                    </a:lnTo>
                    <a:lnTo>
                      <a:pt x="193" y="36"/>
                    </a:lnTo>
                    <a:lnTo>
                      <a:pt x="197" y="33"/>
                    </a:lnTo>
                    <a:lnTo>
                      <a:pt x="203" y="29"/>
                    </a:lnTo>
                    <a:lnTo>
                      <a:pt x="210" y="24"/>
                    </a:lnTo>
                    <a:lnTo>
                      <a:pt x="218" y="19"/>
                    </a:lnTo>
                    <a:lnTo>
                      <a:pt x="225" y="13"/>
                    </a:lnTo>
                    <a:lnTo>
                      <a:pt x="229" y="9"/>
                    </a:lnTo>
                    <a:lnTo>
                      <a:pt x="236" y="6"/>
                    </a:lnTo>
                    <a:lnTo>
                      <a:pt x="244" y="7"/>
                    </a:lnTo>
                    <a:lnTo>
                      <a:pt x="255" y="3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93" name="Freeform 669"/>
              <p:cNvSpPr>
                <a:spLocks/>
              </p:cNvSpPr>
              <p:nvPr/>
            </p:nvSpPr>
            <p:spPr bwMode="auto">
              <a:xfrm>
                <a:off x="5789875" y="3932279"/>
                <a:ext cx="340637" cy="626754"/>
              </a:xfrm>
              <a:custGeom>
                <a:avLst/>
                <a:gdLst/>
                <a:ahLst/>
                <a:cxnLst>
                  <a:cxn ang="0">
                    <a:pos x="2" y="63"/>
                  </a:cxn>
                  <a:cxn ang="0">
                    <a:pos x="7" y="84"/>
                  </a:cxn>
                  <a:cxn ang="0">
                    <a:pos x="5" y="104"/>
                  </a:cxn>
                  <a:cxn ang="0">
                    <a:pos x="8" y="119"/>
                  </a:cxn>
                  <a:cxn ang="0">
                    <a:pos x="29" y="128"/>
                  </a:cxn>
                  <a:cxn ang="0">
                    <a:pos x="36" y="163"/>
                  </a:cxn>
                  <a:cxn ang="0">
                    <a:pos x="42" y="190"/>
                  </a:cxn>
                  <a:cxn ang="0">
                    <a:pos x="43" y="209"/>
                  </a:cxn>
                  <a:cxn ang="0">
                    <a:pos x="35" y="233"/>
                  </a:cxn>
                  <a:cxn ang="0">
                    <a:pos x="44" y="251"/>
                  </a:cxn>
                  <a:cxn ang="0">
                    <a:pos x="49" y="271"/>
                  </a:cxn>
                  <a:cxn ang="0">
                    <a:pos x="34" y="291"/>
                  </a:cxn>
                  <a:cxn ang="0">
                    <a:pos x="30" y="312"/>
                  </a:cxn>
                  <a:cxn ang="0">
                    <a:pos x="24" y="335"/>
                  </a:cxn>
                  <a:cxn ang="0">
                    <a:pos x="30" y="358"/>
                  </a:cxn>
                  <a:cxn ang="0">
                    <a:pos x="49" y="373"/>
                  </a:cxn>
                  <a:cxn ang="0">
                    <a:pos x="60" y="405"/>
                  </a:cxn>
                  <a:cxn ang="0">
                    <a:pos x="77" y="401"/>
                  </a:cxn>
                  <a:cxn ang="0">
                    <a:pos x="104" y="414"/>
                  </a:cxn>
                  <a:cxn ang="0">
                    <a:pos x="128" y="389"/>
                  </a:cxn>
                  <a:cxn ang="0">
                    <a:pos x="130" y="371"/>
                  </a:cxn>
                  <a:cxn ang="0">
                    <a:pos x="142" y="361"/>
                  </a:cxn>
                  <a:cxn ang="0">
                    <a:pos x="169" y="365"/>
                  </a:cxn>
                  <a:cxn ang="0">
                    <a:pos x="198" y="373"/>
                  </a:cxn>
                  <a:cxn ang="0">
                    <a:pos x="196" y="306"/>
                  </a:cxn>
                  <a:cxn ang="0">
                    <a:pos x="215" y="206"/>
                  </a:cxn>
                  <a:cxn ang="0">
                    <a:pos x="235" y="147"/>
                  </a:cxn>
                  <a:cxn ang="0">
                    <a:pos x="229" y="130"/>
                  </a:cxn>
                  <a:cxn ang="0">
                    <a:pos x="221" y="101"/>
                  </a:cxn>
                  <a:cxn ang="0">
                    <a:pos x="215" y="73"/>
                  </a:cxn>
                  <a:cxn ang="0">
                    <a:pos x="196" y="30"/>
                  </a:cxn>
                  <a:cxn ang="0">
                    <a:pos x="183" y="10"/>
                  </a:cxn>
                  <a:cxn ang="0">
                    <a:pos x="159" y="12"/>
                  </a:cxn>
                  <a:cxn ang="0">
                    <a:pos x="135" y="17"/>
                  </a:cxn>
                  <a:cxn ang="0">
                    <a:pos x="123" y="29"/>
                  </a:cxn>
                  <a:cxn ang="0">
                    <a:pos x="107" y="41"/>
                  </a:cxn>
                  <a:cxn ang="0">
                    <a:pos x="88" y="64"/>
                  </a:cxn>
                  <a:cxn ang="0">
                    <a:pos x="70" y="63"/>
                  </a:cxn>
                  <a:cxn ang="0">
                    <a:pos x="53" y="82"/>
                  </a:cxn>
                  <a:cxn ang="0">
                    <a:pos x="29" y="73"/>
                  </a:cxn>
                  <a:cxn ang="0">
                    <a:pos x="14" y="69"/>
                  </a:cxn>
                </a:cxnLst>
                <a:rect l="0" t="0" r="r" b="b"/>
                <a:pathLst>
                  <a:path w="238" h="414">
                    <a:moveTo>
                      <a:pt x="12" y="55"/>
                    </a:moveTo>
                    <a:lnTo>
                      <a:pt x="2" y="63"/>
                    </a:lnTo>
                    <a:lnTo>
                      <a:pt x="3" y="75"/>
                    </a:lnTo>
                    <a:lnTo>
                      <a:pt x="7" y="84"/>
                    </a:lnTo>
                    <a:lnTo>
                      <a:pt x="0" y="95"/>
                    </a:lnTo>
                    <a:lnTo>
                      <a:pt x="5" y="104"/>
                    </a:lnTo>
                    <a:lnTo>
                      <a:pt x="2" y="117"/>
                    </a:lnTo>
                    <a:lnTo>
                      <a:pt x="8" y="119"/>
                    </a:lnTo>
                    <a:lnTo>
                      <a:pt x="23" y="115"/>
                    </a:lnTo>
                    <a:lnTo>
                      <a:pt x="29" y="128"/>
                    </a:lnTo>
                    <a:lnTo>
                      <a:pt x="37" y="148"/>
                    </a:lnTo>
                    <a:lnTo>
                      <a:pt x="36" y="163"/>
                    </a:lnTo>
                    <a:lnTo>
                      <a:pt x="45" y="177"/>
                    </a:lnTo>
                    <a:lnTo>
                      <a:pt x="42" y="190"/>
                    </a:lnTo>
                    <a:lnTo>
                      <a:pt x="41" y="198"/>
                    </a:lnTo>
                    <a:lnTo>
                      <a:pt x="43" y="209"/>
                    </a:lnTo>
                    <a:lnTo>
                      <a:pt x="34" y="220"/>
                    </a:lnTo>
                    <a:lnTo>
                      <a:pt x="35" y="233"/>
                    </a:lnTo>
                    <a:lnTo>
                      <a:pt x="36" y="242"/>
                    </a:lnTo>
                    <a:lnTo>
                      <a:pt x="44" y="251"/>
                    </a:lnTo>
                    <a:lnTo>
                      <a:pt x="48" y="260"/>
                    </a:lnTo>
                    <a:lnTo>
                      <a:pt x="49" y="271"/>
                    </a:lnTo>
                    <a:lnTo>
                      <a:pt x="37" y="284"/>
                    </a:lnTo>
                    <a:lnTo>
                      <a:pt x="34" y="291"/>
                    </a:lnTo>
                    <a:lnTo>
                      <a:pt x="34" y="306"/>
                    </a:lnTo>
                    <a:lnTo>
                      <a:pt x="30" y="312"/>
                    </a:lnTo>
                    <a:lnTo>
                      <a:pt x="23" y="316"/>
                    </a:lnTo>
                    <a:lnTo>
                      <a:pt x="24" y="335"/>
                    </a:lnTo>
                    <a:lnTo>
                      <a:pt x="23" y="350"/>
                    </a:lnTo>
                    <a:lnTo>
                      <a:pt x="30" y="358"/>
                    </a:lnTo>
                    <a:lnTo>
                      <a:pt x="41" y="368"/>
                    </a:lnTo>
                    <a:lnTo>
                      <a:pt x="49" y="373"/>
                    </a:lnTo>
                    <a:lnTo>
                      <a:pt x="57" y="388"/>
                    </a:lnTo>
                    <a:lnTo>
                      <a:pt x="60" y="405"/>
                    </a:lnTo>
                    <a:lnTo>
                      <a:pt x="68" y="411"/>
                    </a:lnTo>
                    <a:lnTo>
                      <a:pt x="77" y="401"/>
                    </a:lnTo>
                    <a:lnTo>
                      <a:pt x="84" y="400"/>
                    </a:lnTo>
                    <a:lnTo>
                      <a:pt x="104" y="414"/>
                    </a:lnTo>
                    <a:lnTo>
                      <a:pt x="113" y="400"/>
                    </a:lnTo>
                    <a:lnTo>
                      <a:pt x="128" y="389"/>
                    </a:lnTo>
                    <a:lnTo>
                      <a:pt x="137" y="384"/>
                    </a:lnTo>
                    <a:lnTo>
                      <a:pt x="130" y="371"/>
                    </a:lnTo>
                    <a:lnTo>
                      <a:pt x="127" y="360"/>
                    </a:lnTo>
                    <a:lnTo>
                      <a:pt x="142" y="361"/>
                    </a:lnTo>
                    <a:lnTo>
                      <a:pt x="160" y="353"/>
                    </a:lnTo>
                    <a:lnTo>
                      <a:pt x="169" y="365"/>
                    </a:lnTo>
                    <a:lnTo>
                      <a:pt x="178" y="367"/>
                    </a:lnTo>
                    <a:lnTo>
                      <a:pt x="198" y="373"/>
                    </a:lnTo>
                    <a:lnTo>
                      <a:pt x="204" y="369"/>
                    </a:lnTo>
                    <a:lnTo>
                      <a:pt x="196" y="306"/>
                    </a:lnTo>
                    <a:lnTo>
                      <a:pt x="205" y="267"/>
                    </a:lnTo>
                    <a:lnTo>
                      <a:pt x="215" y="206"/>
                    </a:lnTo>
                    <a:lnTo>
                      <a:pt x="213" y="171"/>
                    </a:lnTo>
                    <a:lnTo>
                      <a:pt x="235" y="147"/>
                    </a:lnTo>
                    <a:lnTo>
                      <a:pt x="238" y="139"/>
                    </a:lnTo>
                    <a:lnTo>
                      <a:pt x="229" y="130"/>
                    </a:lnTo>
                    <a:lnTo>
                      <a:pt x="225" y="115"/>
                    </a:lnTo>
                    <a:lnTo>
                      <a:pt x="221" y="101"/>
                    </a:lnTo>
                    <a:lnTo>
                      <a:pt x="209" y="87"/>
                    </a:lnTo>
                    <a:lnTo>
                      <a:pt x="215" y="73"/>
                    </a:lnTo>
                    <a:lnTo>
                      <a:pt x="199" y="63"/>
                    </a:lnTo>
                    <a:lnTo>
                      <a:pt x="196" y="30"/>
                    </a:lnTo>
                    <a:lnTo>
                      <a:pt x="182" y="22"/>
                    </a:lnTo>
                    <a:lnTo>
                      <a:pt x="183" y="10"/>
                    </a:lnTo>
                    <a:lnTo>
                      <a:pt x="168" y="8"/>
                    </a:lnTo>
                    <a:lnTo>
                      <a:pt x="159" y="12"/>
                    </a:lnTo>
                    <a:lnTo>
                      <a:pt x="150" y="0"/>
                    </a:lnTo>
                    <a:lnTo>
                      <a:pt x="135" y="17"/>
                    </a:lnTo>
                    <a:lnTo>
                      <a:pt x="134" y="25"/>
                    </a:lnTo>
                    <a:lnTo>
                      <a:pt x="123" y="29"/>
                    </a:lnTo>
                    <a:lnTo>
                      <a:pt x="117" y="28"/>
                    </a:lnTo>
                    <a:lnTo>
                      <a:pt x="107" y="41"/>
                    </a:lnTo>
                    <a:lnTo>
                      <a:pt x="107" y="49"/>
                    </a:lnTo>
                    <a:lnTo>
                      <a:pt x="88" y="64"/>
                    </a:lnTo>
                    <a:lnTo>
                      <a:pt x="83" y="61"/>
                    </a:lnTo>
                    <a:lnTo>
                      <a:pt x="70" y="63"/>
                    </a:lnTo>
                    <a:lnTo>
                      <a:pt x="65" y="73"/>
                    </a:lnTo>
                    <a:lnTo>
                      <a:pt x="53" y="82"/>
                    </a:lnTo>
                    <a:lnTo>
                      <a:pt x="40" y="81"/>
                    </a:lnTo>
                    <a:lnTo>
                      <a:pt x="29" y="73"/>
                    </a:lnTo>
                    <a:lnTo>
                      <a:pt x="23" y="73"/>
                    </a:lnTo>
                    <a:lnTo>
                      <a:pt x="14" y="69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94" name="Freeform 679"/>
              <p:cNvSpPr>
                <a:spLocks/>
              </p:cNvSpPr>
              <p:nvPr/>
            </p:nvSpPr>
            <p:spPr bwMode="auto">
              <a:xfrm rot="21333380">
                <a:off x="6916265" y="3885349"/>
                <a:ext cx="343499" cy="163501"/>
              </a:xfrm>
              <a:custGeom>
                <a:avLst/>
                <a:gdLst/>
                <a:ahLst/>
                <a:cxnLst>
                  <a:cxn ang="0">
                    <a:pos x="170" y="43"/>
                  </a:cxn>
                  <a:cxn ang="0">
                    <a:pos x="152" y="24"/>
                  </a:cxn>
                  <a:cxn ang="0">
                    <a:pos x="141" y="17"/>
                  </a:cxn>
                  <a:cxn ang="0">
                    <a:pos x="120" y="10"/>
                  </a:cxn>
                  <a:cxn ang="0">
                    <a:pos x="116" y="0"/>
                  </a:cxn>
                  <a:cxn ang="0">
                    <a:pos x="108" y="9"/>
                  </a:cxn>
                  <a:cxn ang="0">
                    <a:pos x="107" y="16"/>
                  </a:cxn>
                  <a:cxn ang="0">
                    <a:pos x="103" y="18"/>
                  </a:cxn>
                  <a:cxn ang="0">
                    <a:pos x="94" y="20"/>
                  </a:cxn>
                  <a:cxn ang="0">
                    <a:pos x="84" y="23"/>
                  </a:cxn>
                  <a:cxn ang="0">
                    <a:pos x="76" y="28"/>
                  </a:cxn>
                  <a:cxn ang="0">
                    <a:pos x="68" y="33"/>
                  </a:cxn>
                  <a:cxn ang="0">
                    <a:pos x="64" y="23"/>
                  </a:cxn>
                  <a:cxn ang="0">
                    <a:pos x="57" y="18"/>
                  </a:cxn>
                  <a:cxn ang="0">
                    <a:pos x="51" y="13"/>
                  </a:cxn>
                  <a:cxn ang="0">
                    <a:pos x="43" y="17"/>
                  </a:cxn>
                  <a:cxn ang="0">
                    <a:pos x="39" y="22"/>
                  </a:cxn>
                  <a:cxn ang="0">
                    <a:pos x="47" y="31"/>
                  </a:cxn>
                  <a:cxn ang="0">
                    <a:pos x="42" y="37"/>
                  </a:cxn>
                  <a:cxn ang="0">
                    <a:pos x="34" y="37"/>
                  </a:cxn>
                  <a:cxn ang="0">
                    <a:pos x="30" y="39"/>
                  </a:cxn>
                  <a:cxn ang="0">
                    <a:pos x="28" y="46"/>
                  </a:cxn>
                  <a:cxn ang="0">
                    <a:pos x="24" y="49"/>
                  </a:cxn>
                  <a:cxn ang="0">
                    <a:pos x="12" y="52"/>
                  </a:cxn>
                  <a:cxn ang="0">
                    <a:pos x="0" y="50"/>
                  </a:cxn>
                  <a:cxn ang="0">
                    <a:pos x="15" y="62"/>
                  </a:cxn>
                  <a:cxn ang="0">
                    <a:pos x="17" y="74"/>
                  </a:cxn>
                  <a:cxn ang="0">
                    <a:pos x="18" y="82"/>
                  </a:cxn>
                  <a:cxn ang="0">
                    <a:pos x="16" y="92"/>
                  </a:cxn>
                  <a:cxn ang="0">
                    <a:pos x="13" y="97"/>
                  </a:cxn>
                  <a:cxn ang="0">
                    <a:pos x="22" y="94"/>
                  </a:cxn>
                  <a:cxn ang="0">
                    <a:pos x="32" y="104"/>
                  </a:cxn>
                  <a:cxn ang="0">
                    <a:pos x="49" y="96"/>
                  </a:cxn>
                  <a:cxn ang="0">
                    <a:pos x="62" y="95"/>
                  </a:cxn>
                  <a:cxn ang="0">
                    <a:pos x="70" y="95"/>
                  </a:cxn>
                  <a:cxn ang="0">
                    <a:pos x="81" y="102"/>
                  </a:cxn>
                  <a:cxn ang="0">
                    <a:pos x="90" y="108"/>
                  </a:cxn>
                  <a:cxn ang="0">
                    <a:pos x="103" y="111"/>
                  </a:cxn>
                  <a:cxn ang="0">
                    <a:pos x="113" y="107"/>
                  </a:cxn>
                  <a:cxn ang="0">
                    <a:pos x="125" y="95"/>
                  </a:cxn>
                  <a:cxn ang="0">
                    <a:pos x="137" y="98"/>
                  </a:cxn>
                  <a:cxn ang="0">
                    <a:pos x="143" y="87"/>
                  </a:cxn>
                  <a:cxn ang="0">
                    <a:pos x="155" y="86"/>
                  </a:cxn>
                  <a:cxn ang="0">
                    <a:pos x="161" y="88"/>
                  </a:cxn>
                  <a:cxn ang="0">
                    <a:pos x="167" y="85"/>
                  </a:cxn>
                  <a:cxn ang="0">
                    <a:pos x="172" y="79"/>
                  </a:cxn>
                  <a:cxn ang="0">
                    <a:pos x="175" y="72"/>
                  </a:cxn>
                  <a:cxn ang="0">
                    <a:pos x="176" y="58"/>
                  </a:cxn>
                  <a:cxn ang="0">
                    <a:pos x="170" y="43"/>
                  </a:cxn>
                </a:cxnLst>
                <a:rect l="0" t="0" r="r" b="b"/>
                <a:pathLst>
                  <a:path w="176" h="111">
                    <a:moveTo>
                      <a:pt x="170" y="43"/>
                    </a:moveTo>
                    <a:lnTo>
                      <a:pt x="152" y="24"/>
                    </a:lnTo>
                    <a:lnTo>
                      <a:pt x="141" y="17"/>
                    </a:lnTo>
                    <a:lnTo>
                      <a:pt x="120" y="10"/>
                    </a:lnTo>
                    <a:lnTo>
                      <a:pt x="116" y="0"/>
                    </a:lnTo>
                    <a:lnTo>
                      <a:pt x="108" y="9"/>
                    </a:lnTo>
                    <a:lnTo>
                      <a:pt x="107" y="16"/>
                    </a:lnTo>
                    <a:lnTo>
                      <a:pt x="103" y="18"/>
                    </a:lnTo>
                    <a:lnTo>
                      <a:pt x="94" y="20"/>
                    </a:lnTo>
                    <a:lnTo>
                      <a:pt x="84" y="23"/>
                    </a:lnTo>
                    <a:lnTo>
                      <a:pt x="76" y="28"/>
                    </a:lnTo>
                    <a:lnTo>
                      <a:pt x="68" y="33"/>
                    </a:lnTo>
                    <a:lnTo>
                      <a:pt x="64" y="23"/>
                    </a:lnTo>
                    <a:lnTo>
                      <a:pt x="57" y="18"/>
                    </a:lnTo>
                    <a:lnTo>
                      <a:pt x="51" y="13"/>
                    </a:lnTo>
                    <a:lnTo>
                      <a:pt x="43" y="17"/>
                    </a:lnTo>
                    <a:lnTo>
                      <a:pt x="39" y="22"/>
                    </a:lnTo>
                    <a:lnTo>
                      <a:pt x="47" y="31"/>
                    </a:lnTo>
                    <a:lnTo>
                      <a:pt x="42" y="37"/>
                    </a:lnTo>
                    <a:lnTo>
                      <a:pt x="34" y="37"/>
                    </a:lnTo>
                    <a:lnTo>
                      <a:pt x="30" y="39"/>
                    </a:lnTo>
                    <a:lnTo>
                      <a:pt x="28" y="46"/>
                    </a:lnTo>
                    <a:lnTo>
                      <a:pt x="24" y="49"/>
                    </a:lnTo>
                    <a:lnTo>
                      <a:pt x="12" y="52"/>
                    </a:lnTo>
                    <a:lnTo>
                      <a:pt x="0" y="50"/>
                    </a:lnTo>
                    <a:lnTo>
                      <a:pt x="15" y="62"/>
                    </a:lnTo>
                    <a:lnTo>
                      <a:pt x="17" y="74"/>
                    </a:lnTo>
                    <a:lnTo>
                      <a:pt x="18" y="82"/>
                    </a:lnTo>
                    <a:lnTo>
                      <a:pt x="16" y="92"/>
                    </a:lnTo>
                    <a:lnTo>
                      <a:pt x="13" y="97"/>
                    </a:lnTo>
                    <a:lnTo>
                      <a:pt x="22" y="94"/>
                    </a:lnTo>
                    <a:lnTo>
                      <a:pt x="32" y="104"/>
                    </a:lnTo>
                    <a:lnTo>
                      <a:pt x="49" y="96"/>
                    </a:lnTo>
                    <a:lnTo>
                      <a:pt x="62" y="95"/>
                    </a:lnTo>
                    <a:lnTo>
                      <a:pt x="70" y="95"/>
                    </a:lnTo>
                    <a:lnTo>
                      <a:pt x="81" y="102"/>
                    </a:lnTo>
                    <a:lnTo>
                      <a:pt x="90" y="108"/>
                    </a:lnTo>
                    <a:lnTo>
                      <a:pt x="103" y="111"/>
                    </a:lnTo>
                    <a:lnTo>
                      <a:pt x="113" y="107"/>
                    </a:lnTo>
                    <a:lnTo>
                      <a:pt x="125" y="95"/>
                    </a:lnTo>
                    <a:lnTo>
                      <a:pt x="137" y="98"/>
                    </a:lnTo>
                    <a:lnTo>
                      <a:pt x="143" y="87"/>
                    </a:lnTo>
                    <a:lnTo>
                      <a:pt x="155" y="86"/>
                    </a:lnTo>
                    <a:lnTo>
                      <a:pt x="161" y="88"/>
                    </a:lnTo>
                    <a:lnTo>
                      <a:pt x="167" y="85"/>
                    </a:lnTo>
                    <a:lnTo>
                      <a:pt x="172" y="79"/>
                    </a:lnTo>
                    <a:lnTo>
                      <a:pt x="175" y="72"/>
                    </a:lnTo>
                    <a:lnTo>
                      <a:pt x="176" y="58"/>
                    </a:lnTo>
                    <a:lnTo>
                      <a:pt x="170" y="4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95" name="Freeform 681"/>
              <p:cNvSpPr>
                <a:spLocks/>
              </p:cNvSpPr>
              <p:nvPr/>
            </p:nvSpPr>
            <p:spPr bwMode="auto">
              <a:xfrm>
                <a:off x="6806060" y="3679030"/>
                <a:ext cx="316305" cy="290669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133" y="28"/>
                  </a:cxn>
                  <a:cxn ang="0">
                    <a:pos x="139" y="48"/>
                  </a:cxn>
                  <a:cxn ang="0">
                    <a:pos x="143" y="57"/>
                  </a:cxn>
                  <a:cxn ang="0">
                    <a:pos x="145" y="71"/>
                  </a:cxn>
                  <a:cxn ang="0">
                    <a:pos x="161" y="84"/>
                  </a:cxn>
                  <a:cxn ang="0">
                    <a:pos x="173" y="95"/>
                  </a:cxn>
                  <a:cxn ang="0">
                    <a:pos x="193" y="114"/>
                  </a:cxn>
                  <a:cxn ang="0">
                    <a:pos x="213" y="127"/>
                  </a:cxn>
                  <a:cxn ang="0">
                    <a:pos x="221" y="136"/>
                  </a:cxn>
                  <a:cxn ang="0">
                    <a:pos x="217" y="144"/>
                  </a:cxn>
                  <a:cxn ang="0">
                    <a:pos x="211" y="147"/>
                  </a:cxn>
                  <a:cxn ang="0">
                    <a:pos x="207" y="149"/>
                  </a:cxn>
                  <a:cxn ang="0">
                    <a:pos x="207" y="157"/>
                  </a:cxn>
                  <a:cxn ang="0">
                    <a:pos x="201" y="160"/>
                  </a:cxn>
                  <a:cxn ang="0">
                    <a:pos x="195" y="163"/>
                  </a:cxn>
                  <a:cxn ang="0">
                    <a:pos x="189" y="163"/>
                  </a:cxn>
                  <a:cxn ang="0">
                    <a:pos x="171" y="174"/>
                  </a:cxn>
                  <a:cxn ang="0">
                    <a:pos x="168" y="168"/>
                  </a:cxn>
                  <a:cxn ang="0">
                    <a:pos x="161" y="161"/>
                  </a:cxn>
                  <a:cxn ang="0">
                    <a:pos x="153" y="155"/>
                  </a:cxn>
                  <a:cxn ang="0">
                    <a:pos x="147" y="157"/>
                  </a:cxn>
                  <a:cxn ang="0">
                    <a:pos x="143" y="160"/>
                  </a:cxn>
                  <a:cxn ang="0">
                    <a:pos x="142" y="166"/>
                  </a:cxn>
                  <a:cxn ang="0">
                    <a:pos x="148" y="173"/>
                  </a:cxn>
                  <a:cxn ang="0">
                    <a:pos x="144" y="177"/>
                  </a:cxn>
                  <a:cxn ang="0">
                    <a:pos x="135" y="179"/>
                  </a:cxn>
                  <a:cxn ang="0">
                    <a:pos x="130" y="182"/>
                  </a:cxn>
                  <a:cxn ang="0">
                    <a:pos x="128" y="189"/>
                  </a:cxn>
                  <a:cxn ang="0">
                    <a:pos x="122" y="192"/>
                  </a:cxn>
                  <a:cxn ang="0">
                    <a:pos x="116" y="193"/>
                  </a:cxn>
                  <a:cxn ang="0">
                    <a:pos x="103" y="190"/>
                  </a:cxn>
                  <a:cxn ang="0">
                    <a:pos x="86" y="187"/>
                  </a:cxn>
                  <a:cxn ang="0">
                    <a:pos x="75" y="179"/>
                  </a:cxn>
                  <a:cxn ang="0">
                    <a:pos x="63" y="169"/>
                  </a:cxn>
                  <a:cxn ang="0">
                    <a:pos x="47" y="154"/>
                  </a:cxn>
                  <a:cxn ang="0">
                    <a:pos x="42" y="148"/>
                  </a:cxn>
                  <a:cxn ang="0">
                    <a:pos x="32" y="146"/>
                  </a:cxn>
                  <a:cxn ang="0">
                    <a:pos x="16" y="142"/>
                  </a:cxn>
                  <a:cxn ang="0">
                    <a:pos x="5" y="141"/>
                  </a:cxn>
                  <a:cxn ang="0">
                    <a:pos x="2" y="136"/>
                  </a:cxn>
                  <a:cxn ang="0">
                    <a:pos x="0" y="125"/>
                  </a:cxn>
                  <a:cxn ang="0">
                    <a:pos x="3" y="114"/>
                  </a:cxn>
                  <a:cxn ang="0">
                    <a:pos x="8" y="104"/>
                  </a:cxn>
                  <a:cxn ang="0">
                    <a:pos x="6" y="100"/>
                  </a:cxn>
                  <a:cxn ang="0">
                    <a:pos x="5" y="91"/>
                  </a:cxn>
                  <a:cxn ang="0">
                    <a:pos x="2" y="81"/>
                  </a:cxn>
                  <a:cxn ang="0">
                    <a:pos x="2" y="74"/>
                  </a:cxn>
                  <a:cxn ang="0">
                    <a:pos x="6" y="70"/>
                  </a:cxn>
                  <a:cxn ang="0">
                    <a:pos x="10" y="68"/>
                  </a:cxn>
                  <a:cxn ang="0">
                    <a:pos x="9" y="58"/>
                  </a:cxn>
                  <a:cxn ang="0">
                    <a:pos x="11" y="52"/>
                  </a:cxn>
                  <a:cxn ang="0">
                    <a:pos x="23" y="44"/>
                  </a:cxn>
                  <a:cxn ang="0">
                    <a:pos x="34" y="45"/>
                  </a:cxn>
                  <a:cxn ang="0">
                    <a:pos x="44" y="41"/>
                  </a:cxn>
                  <a:cxn ang="0">
                    <a:pos x="50" y="35"/>
                  </a:cxn>
                  <a:cxn ang="0">
                    <a:pos x="50" y="28"/>
                  </a:cxn>
                  <a:cxn ang="0">
                    <a:pos x="64" y="16"/>
                  </a:cxn>
                  <a:cxn ang="0">
                    <a:pos x="80" y="19"/>
                  </a:cxn>
                  <a:cxn ang="0">
                    <a:pos x="88" y="12"/>
                  </a:cxn>
                  <a:cxn ang="0">
                    <a:pos x="102" y="11"/>
                  </a:cxn>
                  <a:cxn ang="0">
                    <a:pos x="112" y="6"/>
                  </a:cxn>
                  <a:cxn ang="0">
                    <a:pos x="122" y="0"/>
                  </a:cxn>
                </a:cxnLst>
                <a:rect l="0" t="0" r="r" b="b"/>
                <a:pathLst>
                  <a:path w="221" h="193">
                    <a:moveTo>
                      <a:pt x="122" y="0"/>
                    </a:moveTo>
                    <a:lnTo>
                      <a:pt x="133" y="28"/>
                    </a:lnTo>
                    <a:lnTo>
                      <a:pt x="139" y="48"/>
                    </a:lnTo>
                    <a:lnTo>
                      <a:pt x="143" y="57"/>
                    </a:lnTo>
                    <a:lnTo>
                      <a:pt x="145" y="71"/>
                    </a:lnTo>
                    <a:lnTo>
                      <a:pt x="161" y="84"/>
                    </a:lnTo>
                    <a:lnTo>
                      <a:pt x="173" y="95"/>
                    </a:lnTo>
                    <a:lnTo>
                      <a:pt x="193" y="114"/>
                    </a:lnTo>
                    <a:lnTo>
                      <a:pt x="213" y="127"/>
                    </a:lnTo>
                    <a:lnTo>
                      <a:pt x="221" y="136"/>
                    </a:lnTo>
                    <a:lnTo>
                      <a:pt x="217" y="144"/>
                    </a:lnTo>
                    <a:lnTo>
                      <a:pt x="211" y="147"/>
                    </a:lnTo>
                    <a:lnTo>
                      <a:pt x="207" y="149"/>
                    </a:lnTo>
                    <a:lnTo>
                      <a:pt x="207" y="157"/>
                    </a:lnTo>
                    <a:lnTo>
                      <a:pt x="201" y="160"/>
                    </a:lnTo>
                    <a:lnTo>
                      <a:pt x="195" y="163"/>
                    </a:lnTo>
                    <a:lnTo>
                      <a:pt x="189" y="163"/>
                    </a:lnTo>
                    <a:lnTo>
                      <a:pt x="171" y="174"/>
                    </a:lnTo>
                    <a:lnTo>
                      <a:pt x="168" y="168"/>
                    </a:lnTo>
                    <a:lnTo>
                      <a:pt x="161" y="161"/>
                    </a:lnTo>
                    <a:lnTo>
                      <a:pt x="153" y="155"/>
                    </a:lnTo>
                    <a:lnTo>
                      <a:pt x="147" y="157"/>
                    </a:lnTo>
                    <a:lnTo>
                      <a:pt x="143" y="160"/>
                    </a:lnTo>
                    <a:lnTo>
                      <a:pt x="142" y="166"/>
                    </a:lnTo>
                    <a:lnTo>
                      <a:pt x="148" y="173"/>
                    </a:lnTo>
                    <a:lnTo>
                      <a:pt x="144" y="177"/>
                    </a:lnTo>
                    <a:lnTo>
                      <a:pt x="135" y="179"/>
                    </a:lnTo>
                    <a:lnTo>
                      <a:pt x="130" y="182"/>
                    </a:lnTo>
                    <a:lnTo>
                      <a:pt x="128" y="189"/>
                    </a:lnTo>
                    <a:lnTo>
                      <a:pt x="122" y="192"/>
                    </a:lnTo>
                    <a:lnTo>
                      <a:pt x="116" y="193"/>
                    </a:lnTo>
                    <a:lnTo>
                      <a:pt x="103" y="190"/>
                    </a:lnTo>
                    <a:lnTo>
                      <a:pt x="86" y="187"/>
                    </a:lnTo>
                    <a:lnTo>
                      <a:pt x="75" y="179"/>
                    </a:lnTo>
                    <a:lnTo>
                      <a:pt x="63" y="169"/>
                    </a:lnTo>
                    <a:lnTo>
                      <a:pt x="47" y="154"/>
                    </a:lnTo>
                    <a:lnTo>
                      <a:pt x="42" y="148"/>
                    </a:lnTo>
                    <a:lnTo>
                      <a:pt x="32" y="146"/>
                    </a:lnTo>
                    <a:lnTo>
                      <a:pt x="16" y="142"/>
                    </a:lnTo>
                    <a:lnTo>
                      <a:pt x="5" y="141"/>
                    </a:lnTo>
                    <a:lnTo>
                      <a:pt x="2" y="136"/>
                    </a:lnTo>
                    <a:lnTo>
                      <a:pt x="0" y="125"/>
                    </a:lnTo>
                    <a:lnTo>
                      <a:pt x="3" y="114"/>
                    </a:lnTo>
                    <a:lnTo>
                      <a:pt x="8" y="104"/>
                    </a:lnTo>
                    <a:lnTo>
                      <a:pt x="6" y="100"/>
                    </a:lnTo>
                    <a:lnTo>
                      <a:pt x="5" y="91"/>
                    </a:lnTo>
                    <a:lnTo>
                      <a:pt x="2" y="81"/>
                    </a:lnTo>
                    <a:lnTo>
                      <a:pt x="2" y="74"/>
                    </a:lnTo>
                    <a:lnTo>
                      <a:pt x="6" y="70"/>
                    </a:lnTo>
                    <a:lnTo>
                      <a:pt x="10" y="68"/>
                    </a:lnTo>
                    <a:lnTo>
                      <a:pt x="9" y="58"/>
                    </a:lnTo>
                    <a:lnTo>
                      <a:pt x="11" y="52"/>
                    </a:lnTo>
                    <a:lnTo>
                      <a:pt x="23" y="44"/>
                    </a:lnTo>
                    <a:lnTo>
                      <a:pt x="34" y="45"/>
                    </a:lnTo>
                    <a:lnTo>
                      <a:pt x="44" y="41"/>
                    </a:lnTo>
                    <a:lnTo>
                      <a:pt x="50" y="35"/>
                    </a:lnTo>
                    <a:lnTo>
                      <a:pt x="50" y="28"/>
                    </a:lnTo>
                    <a:lnTo>
                      <a:pt x="64" y="16"/>
                    </a:lnTo>
                    <a:lnTo>
                      <a:pt x="80" y="19"/>
                    </a:lnTo>
                    <a:lnTo>
                      <a:pt x="88" y="12"/>
                    </a:lnTo>
                    <a:lnTo>
                      <a:pt x="102" y="11"/>
                    </a:lnTo>
                    <a:lnTo>
                      <a:pt x="112" y="6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96" name="Freeform 685"/>
              <p:cNvSpPr>
                <a:spLocks/>
              </p:cNvSpPr>
              <p:nvPr/>
            </p:nvSpPr>
            <p:spPr bwMode="auto">
              <a:xfrm rot="21405769">
                <a:off x="6671523" y="3304012"/>
                <a:ext cx="313443" cy="436003"/>
              </a:xfrm>
              <a:custGeom>
                <a:avLst/>
                <a:gdLst/>
                <a:ahLst/>
                <a:cxnLst>
                  <a:cxn ang="0">
                    <a:pos x="219" y="210"/>
                  </a:cxn>
                  <a:cxn ang="0">
                    <a:pos x="216" y="198"/>
                  </a:cxn>
                  <a:cxn ang="0">
                    <a:pos x="215" y="169"/>
                  </a:cxn>
                  <a:cxn ang="0">
                    <a:pos x="213" y="145"/>
                  </a:cxn>
                  <a:cxn ang="0">
                    <a:pos x="206" y="116"/>
                  </a:cxn>
                  <a:cxn ang="0">
                    <a:pos x="198" y="103"/>
                  </a:cxn>
                  <a:cxn ang="0">
                    <a:pos x="184" y="84"/>
                  </a:cxn>
                  <a:cxn ang="0">
                    <a:pos x="167" y="76"/>
                  </a:cxn>
                  <a:cxn ang="0">
                    <a:pos x="148" y="59"/>
                  </a:cxn>
                  <a:cxn ang="0">
                    <a:pos x="130" y="42"/>
                  </a:cxn>
                  <a:cxn ang="0">
                    <a:pos x="112" y="23"/>
                  </a:cxn>
                  <a:cxn ang="0">
                    <a:pos x="98" y="8"/>
                  </a:cxn>
                  <a:cxn ang="0">
                    <a:pos x="87" y="0"/>
                  </a:cxn>
                  <a:cxn ang="0">
                    <a:pos x="89" y="12"/>
                  </a:cxn>
                  <a:cxn ang="0">
                    <a:pos x="81" y="21"/>
                  </a:cxn>
                  <a:cxn ang="0">
                    <a:pos x="73" y="24"/>
                  </a:cxn>
                  <a:cxn ang="0">
                    <a:pos x="65" y="20"/>
                  </a:cxn>
                  <a:cxn ang="0">
                    <a:pos x="55" y="11"/>
                  </a:cxn>
                  <a:cxn ang="0">
                    <a:pos x="49" y="10"/>
                  </a:cxn>
                  <a:cxn ang="0">
                    <a:pos x="38" y="9"/>
                  </a:cxn>
                  <a:cxn ang="0">
                    <a:pos x="28" y="12"/>
                  </a:cxn>
                  <a:cxn ang="0">
                    <a:pos x="17" y="8"/>
                  </a:cxn>
                  <a:cxn ang="0">
                    <a:pos x="12" y="15"/>
                  </a:cxn>
                  <a:cxn ang="0">
                    <a:pos x="12" y="27"/>
                  </a:cxn>
                  <a:cxn ang="0">
                    <a:pos x="1" y="28"/>
                  </a:cxn>
                  <a:cxn ang="0">
                    <a:pos x="0" y="34"/>
                  </a:cxn>
                  <a:cxn ang="0">
                    <a:pos x="8" y="42"/>
                  </a:cxn>
                  <a:cxn ang="0">
                    <a:pos x="18" y="39"/>
                  </a:cxn>
                  <a:cxn ang="0">
                    <a:pos x="28" y="41"/>
                  </a:cxn>
                  <a:cxn ang="0">
                    <a:pos x="30" y="47"/>
                  </a:cxn>
                  <a:cxn ang="0">
                    <a:pos x="27" y="53"/>
                  </a:cxn>
                  <a:cxn ang="0">
                    <a:pos x="18" y="54"/>
                  </a:cxn>
                  <a:cxn ang="0">
                    <a:pos x="17" y="60"/>
                  </a:cxn>
                  <a:cxn ang="0">
                    <a:pos x="16" y="66"/>
                  </a:cxn>
                  <a:cxn ang="0">
                    <a:pos x="17" y="70"/>
                  </a:cxn>
                  <a:cxn ang="0">
                    <a:pos x="16" y="77"/>
                  </a:cxn>
                  <a:cxn ang="0">
                    <a:pos x="29" y="81"/>
                  </a:cxn>
                  <a:cxn ang="0">
                    <a:pos x="33" y="81"/>
                  </a:cxn>
                  <a:cxn ang="0">
                    <a:pos x="49" y="99"/>
                  </a:cxn>
                  <a:cxn ang="0">
                    <a:pos x="53" y="107"/>
                  </a:cxn>
                  <a:cxn ang="0">
                    <a:pos x="63" y="107"/>
                  </a:cxn>
                  <a:cxn ang="0">
                    <a:pos x="79" y="119"/>
                  </a:cxn>
                  <a:cxn ang="0">
                    <a:pos x="92" y="130"/>
                  </a:cxn>
                  <a:cxn ang="0">
                    <a:pos x="90" y="149"/>
                  </a:cxn>
                  <a:cxn ang="0">
                    <a:pos x="92" y="163"/>
                  </a:cxn>
                  <a:cxn ang="0">
                    <a:pos x="93" y="183"/>
                  </a:cxn>
                  <a:cxn ang="0">
                    <a:pos x="94" y="193"/>
                  </a:cxn>
                  <a:cxn ang="0">
                    <a:pos x="100" y="199"/>
                  </a:cxn>
                  <a:cxn ang="0">
                    <a:pos x="111" y="203"/>
                  </a:cxn>
                  <a:cxn ang="0">
                    <a:pos x="128" y="216"/>
                  </a:cxn>
                  <a:cxn ang="0">
                    <a:pos x="135" y="222"/>
                  </a:cxn>
                  <a:cxn ang="0">
                    <a:pos x="140" y="230"/>
                  </a:cxn>
                  <a:cxn ang="0">
                    <a:pos x="141" y="239"/>
                  </a:cxn>
                  <a:cxn ang="0">
                    <a:pos x="146" y="242"/>
                  </a:cxn>
                  <a:cxn ang="0">
                    <a:pos x="148" y="238"/>
                  </a:cxn>
                  <a:cxn ang="0">
                    <a:pos x="162" y="224"/>
                  </a:cxn>
                  <a:cxn ang="0">
                    <a:pos x="176" y="229"/>
                  </a:cxn>
                  <a:cxn ang="0">
                    <a:pos x="186" y="220"/>
                  </a:cxn>
                  <a:cxn ang="0">
                    <a:pos x="199" y="223"/>
                  </a:cxn>
                  <a:cxn ang="0">
                    <a:pos x="219" y="210"/>
                  </a:cxn>
                </a:cxnLst>
                <a:rect l="0" t="0" r="r" b="b"/>
                <a:pathLst>
                  <a:path w="219" h="242">
                    <a:moveTo>
                      <a:pt x="219" y="210"/>
                    </a:moveTo>
                    <a:lnTo>
                      <a:pt x="216" y="198"/>
                    </a:lnTo>
                    <a:lnTo>
                      <a:pt x="215" y="169"/>
                    </a:lnTo>
                    <a:lnTo>
                      <a:pt x="213" y="145"/>
                    </a:lnTo>
                    <a:lnTo>
                      <a:pt x="206" y="116"/>
                    </a:lnTo>
                    <a:lnTo>
                      <a:pt x="198" y="103"/>
                    </a:lnTo>
                    <a:lnTo>
                      <a:pt x="184" y="84"/>
                    </a:lnTo>
                    <a:lnTo>
                      <a:pt x="167" y="76"/>
                    </a:lnTo>
                    <a:lnTo>
                      <a:pt x="148" y="59"/>
                    </a:lnTo>
                    <a:lnTo>
                      <a:pt x="130" y="42"/>
                    </a:lnTo>
                    <a:lnTo>
                      <a:pt x="112" y="23"/>
                    </a:lnTo>
                    <a:lnTo>
                      <a:pt x="98" y="8"/>
                    </a:lnTo>
                    <a:lnTo>
                      <a:pt x="87" y="0"/>
                    </a:lnTo>
                    <a:lnTo>
                      <a:pt x="89" y="12"/>
                    </a:lnTo>
                    <a:lnTo>
                      <a:pt x="81" y="21"/>
                    </a:lnTo>
                    <a:lnTo>
                      <a:pt x="73" y="24"/>
                    </a:lnTo>
                    <a:lnTo>
                      <a:pt x="65" y="20"/>
                    </a:lnTo>
                    <a:lnTo>
                      <a:pt x="55" y="11"/>
                    </a:lnTo>
                    <a:lnTo>
                      <a:pt x="49" y="10"/>
                    </a:lnTo>
                    <a:lnTo>
                      <a:pt x="38" y="9"/>
                    </a:lnTo>
                    <a:lnTo>
                      <a:pt x="28" y="12"/>
                    </a:lnTo>
                    <a:lnTo>
                      <a:pt x="17" y="8"/>
                    </a:lnTo>
                    <a:lnTo>
                      <a:pt x="12" y="15"/>
                    </a:lnTo>
                    <a:lnTo>
                      <a:pt x="12" y="27"/>
                    </a:lnTo>
                    <a:lnTo>
                      <a:pt x="1" y="28"/>
                    </a:lnTo>
                    <a:lnTo>
                      <a:pt x="0" y="34"/>
                    </a:lnTo>
                    <a:lnTo>
                      <a:pt x="8" y="42"/>
                    </a:lnTo>
                    <a:lnTo>
                      <a:pt x="18" y="39"/>
                    </a:lnTo>
                    <a:lnTo>
                      <a:pt x="28" y="41"/>
                    </a:lnTo>
                    <a:lnTo>
                      <a:pt x="30" y="47"/>
                    </a:lnTo>
                    <a:lnTo>
                      <a:pt x="27" y="53"/>
                    </a:lnTo>
                    <a:lnTo>
                      <a:pt x="18" y="54"/>
                    </a:lnTo>
                    <a:lnTo>
                      <a:pt x="17" y="60"/>
                    </a:lnTo>
                    <a:lnTo>
                      <a:pt x="16" y="66"/>
                    </a:lnTo>
                    <a:lnTo>
                      <a:pt x="17" y="70"/>
                    </a:lnTo>
                    <a:lnTo>
                      <a:pt x="16" y="77"/>
                    </a:lnTo>
                    <a:lnTo>
                      <a:pt x="29" y="81"/>
                    </a:lnTo>
                    <a:lnTo>
                      <a:pt x="33" y="81"/>
                    </a:lnTo>
                    <a:lnTo>
                      <a:pt x="49" y="99"/>
                    </a:lnTo>
                    <a:lnTo>
                      <a:pt x="53" y="107"/>
                    </a:lnTo>
                    <a:lnTo>
                      <a:pt x="63" y="107"/>
                    </a:lnTo>
                    <a:lnTo>
                      <a:pt x="79" y="119"/>
                    </a:lnTo>
                    <a:lnTo>
                      <a:pt x="92" y="130"/>
                    </a:lnTo>
                    <a:lnTo>
                      <a:pt x="90" y="149"/>
                    </a:lnTo>
                    <a:lnTo>
                      <a:pt x="92" y="163"/>
                    </a:lnTo>
                    <a:lnTo>
                      <a:pt x="93" y="183"/>
                    </a:lnTo>
                    <a:lnTo>
                      <a:pt x="94" y="193"/>
                    </a:lnTo>
                    <a:lnTo>
                      <a:pt x="100" y="199"/>
                    </a:lnTo>
                    <a:lnTo>
                      <a:pt x="111" y="203"/>
                    </a:lnTo>
                    <a:lnTo>
                      <a:pt x="128" y="216"/>
                    </a:lnTo>
                    <a:lnTo>
                      <a:pt x="135" y="222"/>
                    </a:lnTo>
                    <a:lnTo>
                      <a:pt x="140" y="230"/>
                    </a:lnTo>
                    <a:lnTo>
                      <a:pt x="141" y="239"/>
                    </a:lnTo>
                    <a:lnTo>
                      <a:pt x="146" y="242"/>
                    </a:lnTo>
                    <a:lnTo>
                      <a:pt x="148" y="238"/>
                    </a:lnTo>
                    <a:lnTo>
                      <a:pt x="162" y="224"/>
                    </a:lnTo>
                    <a:lnTo>
                      <a:pt x="176" y="229"/>
                    </a:lnTo>
                    <a:lnTo>
                      <a:pt x="186" y="220"/>
                    </a:lnTo>
                    <a:lnTo>
                      <a:pt x="199" y="223"/>
                    </a:lnTo>
                    <a:lnTo>
                      <a:pt x="219" y="21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97" name="Freeform 687"/>
              <p:cNvSpPr>
                <a:spLocks/>
              </p:cNvSpPr>
              <p:nvPr/>
            </p:nvSpPr>
            <p:spPr bwMode="auto">
              <a:xfrm>
                <a:off x="6525535" y="3632977"/>
                <a:ext cx="463724" cy="498293"/>
              </a:xfrm>
              <a:custGeom>
                <a:avLst/>
                <a:gdLst/>
                <a:ahLst/>
                <a:cxnLst>
                  <a:cxn ang="0">
                    <a:pos x="73" y="12"/>
                  </a:cxn>
                  <a:cxn ang="0">
                    <a:pos x="63" y="26"/>
                  </a:cxn>
                  <a:cxn ang="0">
                    <a:pos x="77" y="35"/>
                  </a:cxn>
                  <a:cxn ang="0">
                    <a:pos x="94" y="36"/>
                  </a:cxn>
                  <a:cxn ang="0">
                    <a:pos x="103" y="52"/>
                  </a:cxn>
                  <a:cxn ang="0">
                    <a:pos x="107" y="62"/>
                  </a:cxn>
                  <a:cxn ang="0">
                    <a:pos x="117" y="72"/>
                  </a:cxn>
                  <a:cxn ang="0">
                    <a:pos x="124" y="80"/>
                  </a:cxn>
                  <a:cxn ang="0">
                    <a:pos x="141" y="81"/>
                  </a:cxn>
                  <a:cxn ang="0">
                    <a:pos x="160" y="75"/>
                  </a:cxn>
                  <a:cxn ang="0">
                    <a:pos x="176" y="67"/>
                  </a:cxn>
                  <a:cxn ang="0">
                    <a:pos x="192" y="65"/>
                  </a:cxn>
                  <a:cxn ang="0">
                    <a:pos x="209" y="50"/>
                  </a:cxn>
                  <a:cxn ang="0">
                    <a:pos x="220" y="51"/>
                  </a:cxn>
                  <a:cxn ang="0">
                    <a:pos x="235" y="48"/>
                  </a:cxn>
                  <a:cxn ang="0">
                    <a:pos x="252" y="49"/>
                  </a:cxn>
                  <a:cxn ang="0">
                    <a:pos x="242" y="56"/>
                  </a:cxn>
                  <a:cxn ang="0">
                    <a:pos x="229" y="61"/>
                  </a:cxn>
                  <a:cxn ang="0">
                    <a:pos x="213" y="74"/>
                  </a:cxn>
                  <a:cxn ang="0">
                    <a:pos x="214" y="85"/>
                  </a:cxn>
                  <a:cxn ang="0">
                    <a:pos x="206" y="93"/>
                  </a:cxn>
                  <a:cxn ang="0">
                    <a:pos x="210" y="114"/>
                  </a:cxn>
                  <a:cxn ang="0">
                    <a:pos x="210" y="128"/>
                  </a:cxn>
                  <a:cxn ang="0">
                    <a:pos x="202" y="154"/>
                  </a:cxn>
                  <a:cxn ang="0">
                    <a:pos x="222" y="159"/>
                  </a:cxn>
                  <a:cxn ang="0">
                    <a:pos x="250" y="172"/>
                  </a:cxn>
                  <a:cxn ang="0">
                    <a:pos x="288" y="205"/>
                  </a:cxn>
                  <a:cxn ang="0">
                    <a:pos x="309" y="211"/>
                  </a:cxn>
                  <a:cxn ang="0">
                    <a:pos x="323" y="236"/>
                  </a:cxn>
                  <a:cxn ang="0">
                    <a:pos x="322" y="252"/>
                  </a:cxn>
                  <a:cxn ang="0">
                    <a:pos x="315" y="260"/>
                  </a:cxn>
                  <a:cxn ang="0">
                    <a:pos x="306" y="261"/>
                  </a:cxn>
                  <a:cxn ang="0">
                    <a:pos x="304" y="278"/>
                  </a:cxn>
                  <a:cxn ang="0">
                    <a:pos x="293" y="291"/>
                  </a:cxn>
                  <a:cxn ang="0">
                    <a:pos x="287" y="303"/>
                  </a:cxn>
                  <a:cxn ang="0">
                    <a:pos x="264" y="307"/>
                  </a:cxn>
                  <a:cxn ang="0">
                    <a:pos x="247" y="294"/>
                  </a:cxn>
                  <a:cxn ang="0">
                    <a:pos x="222" y="283"/>
                  </a:cxn>
                  <a:cxn ang="0">
                    <a:pos x="186" y="284"/>
                  </a:cxn>
                  <a:cxn ang="0">
                    <a:pos x="174" y="261"/>
                  </a:cxn>
                  <a:cxn ang="0">
                    <a:pos x="145" y="242"/>
                  </a:cxn>
                  <a:cxn ang="0">
                    <a:pos x="110" y="211"/>
                  </a:cxn>
                  <a:cxn ang="0">
                    <a:pos x="79" y="169"/>
                  </a:cxn>
                  <a:cxn ang="0">
                    <a:pos x="58" y="143"/>
                  </a:cxn>
                  <a:cxn ang="0">
                    <a:pos x="32" y="108"/>
                  </a:cxn>
                  <a:cxn ang="0">
                    <a:pos x="0" y="72"/>
                  </a:cxn>
                  <a:cxn ang="0">
                    <a:pos x="23" y="53"/>
                  </a:cxn>
                  <a:cxn ang="0">
                    <a:pos x="28" y="32"/>
                  </a:cxn>
                  <a:cxn ang="0">
                    <a:pos x="45" y="21"/>
                  </a:cxn>
                  <a:cxn ang="0">
                    <a:pos x="46" y="6"/>
                  </a:cxn>
                  <a:cxn ang="0">
                    <a:pos x="63" y="8"/>
                  </a:cxn>
                </a:cxnLst>
                <a:rect l="0" t="0" r="r" b="b"/>
                <a:pathLst>
                  <a:path w="324" h="307">
                    <a:moveTo>
                      <a:pt x="63" y="8"/>
                    </a:moveTo>
                    <a:lnTo>
                      <a:pt x="73" y="12"/>
                    </a:lnTo>
                    <a:lnTo>
                      <a:pt x="72" y="17"/>
                    </a:lnTo>
                    <a:lnTo>
                      <a:pt x="63" y="26"/>
                    </a:lnTo>
                    <a:lnTo>
                      <a:pt x="69" y="38"/>
                    </a:lnTo>
                    <a:lnTo>
                      <a:pt x="77" y="35"/>
                    </a:lnTo>
                    <a:lnTo>
                      <a:pt x="90" y="36"/>
                    </a:lnTo>
                    <a:lnTo>
                      <a:pt x="94" y="36"/>
                    </a:lnTo>
                    <a:lnTo>
                      <a:pt x="100" y="43"/>
                    </a:lnTo>
                    <a:lnTo>
                      <a:pt x="103" y="52"/>
                    </a:lnTo>
                    <a:lnTo>
                      <a:pt x="103" y="58"/>
                    </a:lnTo>
                    <a:lnTo>
                      <a:pt x="107" y="62"/>
                    </a:lnTo>
                    <a:lnTo>
                      <a:pt x="111" y="63"/>
                    </a:lnTo>
                    <a:lnTo>
                      <a:pt x="117" y="72"/>
                    </a:lnTo>
                    <a:lnTo>
                      <a:pt x="120" y="78"/>
                    </a:lnTo>
                    <a:lnTo>
                      <a:pt x="124" y="80"/>
                    </a:lnTo>
                    <a:lnTo>
                      <a:pt x="137" y="79"/>
                    </a:lnTo>
                    <a:lnTo>
                      <a:pt x="141" y="81"/>
                    </a:lnTo>
                    <a:lnTo>
                      <a:pt x="149" y="81"/>
                    </a:lnTo>
                    <a:lnTo>
                      <a:pt x="160" y="75"/>
                    </a:lnTo>
                    <a:lnTo>
                      <a:pt x="170" y="67"/>
                    </a:lnTo>
                    <a:lnTo>
                      <a:pt x="176" y="67"/>
                    </a:lnTo>
                    <a:lnTo>
                      <a:pt x="186" y="68"/>
                    </a:lnTo>
                    <a:lnTo>
                      <a:pt x="192" y="65"/>
                    </a:lnTo>
                    <a:lnTo>
                      <a:pt x="205" y="50"/>
                    </a:lnTo>
                    <a:lnTo>
                      <a:pt x="209" y="50"/>
                    </a:lnTo>
                    <a:lnTo>
                      <a:pt x="212" y="53"/>
                    </a:lnTo>
                    <a:lnTo>
                      <a:pt x="220" y="51"/>
                    </a:lnTo>
                    <a:lnTo>
                      <a:pt x="230" y="51"/>
                    </a:lnTo>
                    <a:lnTo>
                      <a:pt x="235" y="48"/>
                    </a:lnTo>
                    <a:lnTo>
                      <a:pt x="248" y="44"/>
                    </a:lnTo>
                    <a:lnTo>
                      <a:pt x="252" y="49"/>
                    </a:lnTo>
                    <a:lnTo>
                      <a:pt x="250" y="53"/>
                    </a:lnTo>
                    <a:lnTo>
                      <a:pt x="242" y="56"/>
                    </a:lnTo>
                    <a:lnTo>
                      <a:pt x="238" y="62"/>
                    </a:lnTo>
                    <a:lnTo>
                      <a:pt x="229" y="61"/>
                    </a:lnTo>
                    <a:lnTo>
                      <a:pt x="218" y="66"/>
                    </a:lnTo>
                    <a:lnTo>
                      <a:pt x="213" y="74"/>
                    </a:lnTo>
                    <a:lnTo>
                      <a:pt x="213" y="80"/>
                    </a:lnTo>
                    <a:lnTo>
                      <a:pt x="214" y="85"/>
                    </a:lnTo>
                    <a:lnTo>
                      <a:pt x="207" y="88"/>
                    </a:lnTo>
                    <a:lnTo>
                      <a:pt x="206" y="93"/>
                    </a:lnTo>
                    <a:lnTo>
                      <a:pt x="202" y="100"/>
                    </a:lnTo>
                    <a:lnTo>
                      <a:pt x="210" y="114"/>
                    </a:lnTo>
                    <a:lnTo>
                      <a:pt x="210" y="119"/>
                    </a:lnTo>
                    <a:lnTo>
                      <a:pt x="210" y="128"/>
                    </a:lnTo>
                    <a:lnTo>
                      <a:pt x="203" y="142"/>
                    </a:lnTo>
                    <a:lnTo>
                      <a:pt x="202" y="154"/>
                    </a:lnTo>
                    <a:lnTo>
                      <a:pt x="209" y="160"/>
                    </a:lnTo>
                    <a:lnTo>
                      <a:pt x="222" y="159"/>
                    </a:lnTo>
                    <a:lnTo>
                      <a:pt x="240" y="165"/>
                    </a:lnTo>
                    <a:lnTo>
                      <a:pt x="250" y="172"/>
                    </a:lnTo>
                    <a:lnTo>
                      <a:pt x="264" y="186"/>
                    </a:lnTo>
                    <a:lnTo>
                      <a:pt x="288" y="205"/>
                    </a:lnTo>
                    <a:lnTo>
                      <a:pt x="296" y="205"/>
                    </a:lnTo>
                    <a:lnTo>
                      <a:pt x="309" y="211"/>
                    </a:lnTo>
                    <a:lnTo>
                      <a:pt x="320" y="222"/>
                    </a:lnTo>
                    <a:lnTo>
                      <a:pt x="323" y="236"/>
                    </a:lnTo>
                    <a:lnTo>
                      <a:pt x="324" y="245"/>
                    </a:lnTo>
                    <a:lnTo>
                      <a:pt x="322" y="252"/>
                    </a:lnTo>
                    <a:lnTo>
                      <a:pt x="321" y="257"/>
                    </a:lnTo>
                    <a:lnTo>
                      <a:pt x="315" y="260"/>
                    </a:lnTo>
                    <a:lnTo>
                      <a:pt x="310" y="262"/>
                    </a:lnTo>
                    <a:lnTo>
                      <a:pt x="306" y="261"/>
                    </a:lnTo>
                    <a:lnTo>
                      <a:pt x="305" y="269"/>
                    </a:lnTo>
                    <a:lnTo>
                      <a:pt x="304" y="278"/>
                    </a:lnTo>
                    <a:lnTo>
                      <a:pt x="298" y="287"/>
                    </a:lnTo>
                    <a:lnTo>
                      <a:pt x="293" y="291"/>
                    </a:lnTo>
                    <a:lnTo>
                      <a:pt x="288" y="296"/>
                    </a:lnTo>
                    <a:lnTo>
                      <a:pt x="287" y="303"/>
                    </a:lnTo>
                    <a:lnTo>
                      <a:pt x="279" y="304"/>
                    </a:lnTo>
                    <a:lnTo>
                      <a:pt x="264" y="307"/>
                    </a:lnTo>
                    <a:lnTo>
                      <a:pt x="258" y="303"/>
                    </a:lnTo>
                    <a:lnTo>
                      <a:pt x="247" y="294"/>
                    </a:lnTo>
                    <a:lnTo>
                      <a:pt x="234" y="286"/>
                    </a:lnTo>
                    <a:lnTo>
                      <a:pt x="222" y="283"/>
                    </a:lnTo>
                    <a:lnTo>
                      <a:pt x="203" y="284"/>
                    </a:lnTo>
                    <a:lnTo>
                      <a:pt x="186" y="284"/>
                    </a:lnTo>
                    <a:lnTo>
                      <a:pt x="173" y="269"/>
                    </a:lnTo>
                    <a:lnTo>
                      <a:pt x="174" y="261"/>
                    </a:lnTo>
                    <a:lnTo>
                      <a:pt x="163" y="249"/>
                    </a:lnTo>
                    <a:lnTo>
                      <a:pt x="145" y="242"/>
                    </a:lnTo>
                    <a:lnTo>
                      <a:pt x="129" y="229"/>
                    </a:lnTo>
                    <a:lnTo>
                      <a:pt x="110" y="211"/>
                    </a:lnTo>
                    <a:lnTo>
                      <a:pt x="86" y="185"/>
                    </a:lnTo>
                    <a:lnTo>
                      <a:pt x="79" y="169"/>
                    </a:lnTo>
                    <a:lnTo>
                      <a:pt x="67" y="159"/>
                    </a:lnTo>
                    <a:lnTo>
                      <a:pt x="58" y="143"/>
                    </a:lnTo>
                    <a:lnTo>
                      <a:pt x="48" y="126"/>
                    </a:lnTo>
                    <a:lnTo>
                      <a:pt x="32" y="108"/>
                    </a:lnTo>
                    <a:lnTo>
                      <a:pt x="20" y="91"/>
                    </a:lnTo>
                    <a:lnTo>
                      <a:pt x="0" y="72"/>
                    </a:lnTo>
                    <a:lnTo>
                      <a:pt x="13" y="61"/>
                    </a:lnTo>
                    <a:lnTo>
                      <a:pt x="23" y="53"/>
                    </a:lnTo>
                    <a:lnTo>
                      <a:pt x="27" y="41"/>
                    </a:lnTo>
                    <a:lnTo>
                      <a:pt x="28" y="32"/>
                    </a:lnTo>
                    <a:lnTo>
                      <a:pt x="38" y="29"/>
                    </a:lnTo>
                    <a:lnTo>
                      <a:pt x="45" y="21"/>
                    </a:lnTo>
                    <a:lnTo>
                      <a:pt x="49" y="17"/>
                    </a:lnTo>
                    <a:lnTo>
                      <a:pt x="46" y="6"/>
                    </a:lnTo>
                    <a:lnTo>
                      <a:pt x="52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98" name="Freeform 689"/>
              <p:cNvSpPr>
                <a:spLocks/>
              </p:cNvSpPr>
              <p:nvPr/>
            </p:nvSpPr>
            <p:spPr bwMode="auto">
              <a:xfrm rot="171850">
                <a:off x="5849987" y="3072385"/>
                <a:ext cx="496642" cy="233140"/>
              </a:xfrm>
              <a:custGeom>
                <a:avLst/>
                <a:gdLst/>
                <a:ahLst/>
                <a:cxnLst>
                  <a:cxn ang="0">
                    <a:pos x="204" y="3"/>
                  </a:cxn>
                  <a:cxn ang="0">
                    <a:pos x="184" y="20"/>
                  </a:cxn>
                  <a:cxn ang="0">
                    <a:pos x="164" y="12"/>
                  </a:cxn>
                  <a:cxn ang="0">
                    <a:pos x="142" y="17"/>
                  </a:cxn>
                  <a:cxn ang="0">
                    <a:pos x="127" y="5"/>
                  </a:cxn>
                  <a:cxn ang="0">
                    <a:pos x="99" y="3"/>
                  </a:cxn>
                  <a:cxn ang="0">
                    <a:pos x="102" y="14"/>
                  </a:cxn>
                  <a:cxn ang="0">
                    <a:pos x="94" y="26"/>
                  </a:cxn>
                  <a:cxn ang="0">
                    <a:pos x="85" y="40"/>
                  </a:cxn>
                  <a:cxn ang="0">
                    <a:pos x="84" y="56"/>
                  </a:cxn>
                  <a:cxn ang="0">
                    <a:pos x="60" y="63"/>
                  </a:cxn>
                  <a:cxn ang="0">
                    <a:pos x="28" y="72"/>
                  </a:cxn>
                  <a:cxn ang="0">
                    <a:pos x="7" y="90"/>
                  </a:cxn>
                  <a:cxn ang="0">
                    <a:pos x="0" y="118"/>
                  </a:cxn>
                  <a:cxn ang="0">
                    <a:pos x="17" y="130"/>
                  </a:cxn>
                  <a:cxn ang="0">
                    <a:pos x="42" y="139"/>
                  </a:cxn>
                  <a:cxn ang="0">
                    <a:pos x="73" y="127"/>
                  </a:cxn>
                  <a:cxn ang="0">
                    <a:pos x="89" y="100"/>
                  </a:cxn>
                  <a:cxn ang="0">
                    <a:pos x="101" y="79"/>
                  </a:cxn>
                  <a:cxn ang="0">
                    <a:pos x="124" y="70"/>
                  </a:cxn>
                  <a:cxn ang="0">
                    <a:pos x="158" y="43"/>
                  </a:cxn>
                  <a:cxn ang="0">
                    <a:pos x="197" y="50"/>
                  </a:cxn>
                  <a:cxn ang="0">
                    <a:pos x="222" y="68"/>
                  </a:cxn>
                  <a:cxn ang="0">
                    <a:pos x="255" y="83"/>
                  </a:cxn>
                  <a:cxn ang="0">
                    <a:pos x="292" y="119"/>
                  </a:cxn>
                  <a:cxn ang="0">
                    <a:pos x="334" y="154"/>
                  </a:cxn>
                  <a:cxn ang="0">
                    <a:pos x="347" y="141"/>
                  </a:cxn>
                  <a:cxn ang="0">
                    <a:pos x="321" y="114"/>
                  </a:cxn>
                  <a:cxn ang="0">
                    <a:pos x="302" y="99"/>
                  </a:cxn>
                  <a:cxn ang="0">
                    <a:pos x="298" y="83"/>
                  </a:cxn>
                  <a:cxn ang="0">
                    <a:pos x="294" y="63"/>
                  </a:cxn>
                  <a:cxn ang="0">
                    <a:pos x="278" y="51"/>
                  </a:cxn>
                  <a:cxn ang="0">
                    <a:pos x="263" y="36"/>
                  </a:cxn>
                  <a:cxn ang="0">
                    <a:pos x="264" y="22"/>
                  </a:cxn>
                  <a:cxn ang="0">
                    <a:pos x="251" y="17"/>
                  </a:cxn>
                  <a:cxn ang="0">
                    <a:pos x="234" y="9"/>
                  </a:cxn>
                </a:cxnLst>
                <a:rect l="0" t="0" r="r" b="b"/>
                <a:pathLst>
                  <a:path w="347" h="154">
                    <a:moveTo>
                      <a:pt x="234" y="9"/>
                    </a:moveTo>
                    <a:lnTo>
                      <a:pt x="204" y="3"/>
                    </a:lnTo>
                    <a:lnTo>
                      <a:pt x="192" y="20"/>
                    </a:lnTo>
                    <a:lnTo>
                      <a:pt x="184" y="20"/>
                    </a:lnTo>
                    <a:lnTo>
                      <a:pt x="174" y="9"/>
                    </a:lnTo>
                    <a:lnTo>
                      <a:pt x="164" y="12"/>
                    </a:lnTo>
                    <a:lnTo>
                      <a:pt x="153" y="13"/>
                    </a:lnTo>
                    <a:lnTo>
                      <a:pt x="142" y="17"/>
                    </a:lnTo>
                    <a:lnTo>
                      <a:pt x="139" y="14"/>
                    </a:lnTo>
                    <a:lnTo>
                      <a:pt x="127" y="5"/>
                    </a:lnTo>
                    <a:lnTo>
                      <a:pt x="119" y="0"/>
                    </a:lnTo>
                    <a:lnTo>
                      <a:pt x="99" y="3"/>
                    </a:lnTo>
                    <a:lnTo>
                      <a:pt x="99" y="10"/>
                    </a:lnTo>
                    <a:lnTo>
                      <a:pt x="102" y="14"/>
                    </a:lnTo>
                    <a:lnTo>
                      <a:pt x="101" y="23"/>
                    </a:lnTo>
                    <a:lnTo>
                      <a:pt x="94" y="26"/>
                    </a:lnTo>
                    <a:lnTo>
                      <a:pt x="87" y="34"/>
                    </a:lnTo>
                    <a:lnTo>
                      <a:pt x="85" y="40"/>
                    </a:lnTo>
                    <a:lnTo>
                      <a:pt x="86" y="48"/>
                    </a:lnTo>
                    <a:lnTo>
                      <a:pt x="84" y="56"/>
                    </a:lnTo>
                    <a:lnTo>
                      <a:pt x="77" y="60"/>
                    </a:lnTo>
                    <a:lnTo>
                      <a:pt x="60" y="63"/>
                    </a:lnTo>
                    <a:lnTo>
                      <a:pt x="29" y="64"/>
                    </a:lnTo>
                    <a:lnTo>
                      <a:pt x="28" y="72"/>
                    </a:lnTo>
                    <a:lnTo>
                      <a:pt x="16" y="81"/>
                    </a:lnTo>
                    <a:lnTo>
                      <a:pt x="7" y="90"/>
                    </a:lnTo>
                    <a:lnTo>
                      <a:pt x="1" y="101"/>
                    </a:lnTo>
                    <a:lnTo>
                      <a:pt x="0" y="118"/>
                    </a:lnTo>
                    <a:lnTo>
                      <a:pt x="7" y="137"/>
                    </a:lnTo>
                    <a:lnTo>
                      <a:pt x="17" y="130"/>
                    </a:lnTo>
                    <a:lnTo>
                      <a:pt x="32" y="135"/>
                    </a:lnTo>
                    <a:lnTo>
                      <a:pt x="42" y="139"/>
                    </a:lnTo>
                    <a:lnTo>
                      <a:pt x="59" y="134"/>
                    </a:lnTo>
                    <a:lnTo>
                      <a:pt x="73" y="127"/>
                    </a:lnTo>
                    <a:lnTo>
                      <a:pt x="85" y="116"/>
                    </a:lnTo>
                    <a:lnTo>
                      <a:pt x="89" y="100"/>
                    </a:lnTo>
                    <a:lnTo>
                      <a:pt x="93" y="88"/>
                    </a:lnTo>
                    <a:lnTo>
                      <a:pt x="101" y="79"/>
                    </a:lnTo>
                    <a:lnTo>
                      <a:pt x="115" y="74"/>
                    </a:lnTo>
                    <a:lnTo>
                      <a:pt x="124" y="70"/>
                    </a:lnTo>
                    <a:lnTo>
                      <a:pt x="140" y="57"/>
                    </a:lnTo>
                    <a:lnTo>
                      <a:pt x="158" y="43"/>
                    </a:lnTo>
                    <a:lnTo>
                      <a:pt x="184" y="42"/>
                    </a:lnTo>
                    <a:lnTo>
                      <a:pt x="197" y="50"/>
                    </a:lnTo>
                    <a:lnTo>
                      <a:pt x="213" y="62"/>
                    </a:lnTo>
                    <a:lnTo>
                      <a:pt x="222" y="68"/>
                    </a:lnTo>
                    <a:lnTo>
                      <a:pt x="241" y="70"/>
                    </a:lnTo>
                    <a:lnTo>
                      <a:pt x="255" y="83"/>
                    </a:lnTo>
                    <a:lnTo>
                      <a:pt x="275" y="97"/>
                    </a:lnTo>
                    <a:lnTo>
                      <a:pt x="292" y="119"/>
                    </a:lnTo>
                    <a:lnTo>
                      <a:pt x="316" y="145"/>
                    </a:lnTo>
                    <a:lnTo>
                      <a:pt x="334" y="154"/>
                    </a:lnTo>
                    <a:lnTo>
                      <a:pt x="339" y="151"/>
                    </a:lnTo>
                    <a:lnTo>
                      <a:pt x="347" y="141"/>
                    </a:lnTo>
                    <a:lnTo>
                      <a:pt x="339" y="124"/>
                    </a:lnTo>
                    <a:lnTo>
                      <a:pt x="321" y="114"/>
                    </a:lnTo>
                    <a:lnTo>
                      <a:pt x="315" y="102"/>
                    </a:lnTo>
                    <a:lnTo>
                      <a:pt x="302" y="99"/>
                    </a:lnTo>
                    <a:lnTo>
                      <a:pt x="297" y="91"/>
                    </a:lnTo>
                    <a:lnTo>
                      <a:pt x="298" y="83"/>
                    </a:lnTo>
                    <a:lnTo>
                      <a:pt x="298" y="74"/>
                    </a:lnTo>
                    <a:lnTo>
                      <a:pt x="294" y="63"/>
                    </a:lnTo>
                    <a:lnTo>
                      <a:pt x="289" y="58"/>
                    </a:lnTo>
                    <a:lnTo>
                      <a:pt x="278" y="51"/>
                    </a:lnTo>
                    <a:lnTo>
                      <a:pt x="266" y="42"/>
                    </a:lnTo>
                    <a:lnTo>
                      <a:pt x="263" y="36"/>
                    </a:lnTo>
                    <a:lnTo>
                      <a:pt x="265" y="29"/>
                    </a:lnTo>
                    <a:lnTo>
                      <a:pt x="264" y="22"/>
                    </a:lnTo>
                    <a:lnTo>
                      <a:pt x="257" y="22"/>
                    </a:lnTo>
                    <a:lnTo>
                      <a:pt x="251" y="17"/>
                    </a:lnTo>
                    <a:lnTo>
                      <a:pt x="244" y="19"/>
                    </a:lnTo>
                    <a:lnTo>
                      <a:pt x="234" y="9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99" name="Freeform 691"/>
              <p:cNvSpPr>
                <a:spLocks/>
              </p:cNvSpPr>
              <p:nvPr/>
            </p:nvSpPr>
            <p:spPr bwMode="auto">
              <a:xfrm>
                <a:off x="5817068" y="2650007"/>
                <a:ext cx="274800" cy="218001"/>
              </a:xfrm>
              <a:custGeom>
                <a:avLst/>
                <a:gdLst/>
                <a:ahLst/>
                <a:cxnLst>
                  <a:cxn ang="0">
                    <a:pos x="130" y="10"/>
                  </a:cxn>
                  <a:cxn ang="0">
                    <a:pos x="109" y="5"/>
                  </a:cxn>
                  <a:cxn ang="0">
                    <a:pos x="98" y="5"/>
                  </a:cxn>
                  <a:cxn ang="0">
                    <a:pos x="87" y="17"/>
                  </a:cxn>
                  <a:cxn ang="0">
                    <a:pos x="82" y="24"/>
                  </a:cxn>
                  <a:cxn ang="0">
                    <a:pos x="71" y="26"/>
                  </a:cxn>
                  <a:cxn ang="0">
                    <a:pos x="56" y="19"/>
                  </a:cxn>
                  <a:cxn ang="0">
                    <a:pos x="49" y="12"/>
                  </a:cxn>
                  <a:cxn ang="0">
                    <a:pos x="37" y="3"/>
                  </a:cxn>
                  <a:cxn ang="0">
                    <a:pos x="32" y="0"/>
                  </a:cxn>
                  <a:cxn ang="0">
                    <a:pos x="20" y="7"/>
                  </a:cxn>
                  <a:cxn ang="0">
                    <a:pos x="11" y="16"/>
                  </a:cxn>
                  <a:cxn ang="0">
                    <a:pos x="0" y="25"/>
                  </a:cxn>
                  <a:cxn ang="0">
                    <a:pos x="7" y="42"/>
                  </a:cxn>
                  <a:cxn ang="0">
                    <a:pos x="15" y="55"/>
                  </a:cxn>
                  <a:cxn ang="0">
                    <a:pos x="17" y="60"/>
                  </a:cxn>
                  <a:cxn ang="0">
                    <a:pos x="10" y="70"/>
                  </a:cxn>
                  <a:cxn ang="0">
                    <a:pos x="10" y="82"/>
                  </a:cxn>
                  <a:cxn ang="0">
                    <a:pos x="10" y="92"/>
                  </a:cxn>
                  <a:cxn ang="0">
                    <a:pos x="14" y="98"/>
                  </a:cxn>
                  <a:cxn ang="0">
                    <a:pos x="23" y="90"/>
                  </a:cxn>
                  <a:cxn ang="0">
                    <a:pos x="37" y="87"/>
                  </a:cxn>
                  <a:cxn ang="0">
                    <a:pos x="44" y="84"/>
                  </a:cxn>
                  <a:cxn ang="0">
                    <a:pos x="54" y="85"/>
                  </a:cxn>
                  <a:cxn ang="0">
                    <a:pos x="67" y="85"/>
                  </a:cxn>
                  <a:cxn ang="0">
                    <a:pos x="78" y="87"/>
                  </a:cxn>
                  <a:cxn ang="0">
                    <a:pos x="87" y="90"/>
                  </a:cxn>
                  <a:cxn ang="0">
                    <a:pos x="95" y="87"/>
                  </a:cxn>
                  <a:cxn ang="0">
                    <a:pos x="110" y="84"/>
                  </a:cxn>
                  <a:cxn ang="0">
                    <a:pos x="115" y="74"/>
                  </a:cxn>
                  <a:cxn ang="0">
                    <a:pos x="121" y="70"/>
                  </a:cxn>
                  <a:cxn ang="0">
                    <a:pos x="126" y="71"/>
                  </a:cxn>
                  <a:cxn ang="0">
                    <a:pos x="135" y="71"/>
                  </a:cxn>
                  <a:cxn ang="0">
                    <a:pos x="132" y="62"/>
                  </a:cxn>
                  <a:cxn ang="0">
                    <a:pos x="134" y="47"/>
                  </a:cxn>
                  <a:cxn ang="0">
                    <a:pos x="130" y="40"/>
                  </a:cxn>
                  <a:cxn ang="0">
                    <a:pos x="131" y="30"/>
                  </a:cxn>
                  <a:cxn ang="0">
                    <a:pos x="129" y="21"/>
                  </a:cxn>
                  <a:cxn ang="0">
                    <a:pos x="130" y="10"/>
                  </a:cxn>
                </a:cxnLst>
                <a:rect l="0" t="0" r="r" b="b"/>
                <a:pathLst>
                  <a:path w="135" h="98">
                    <a:moveTo>
                      <a:pt x="130" y="10"/>
                    </a:moveTo>
                    <a:lnTo>
                      <a:pt x="109" y="5"/>
                    </a:lnTo>
                    <a:lnTo>
                      <a:pt x="98" y="5"/>
                    </a:lnTo>
                    <a:lnTo>
                      <a:pt x="87" y="17"/>
                    </a:lnTo>
                    <a:lnTo>
                      <a:pt x="82" y="24"/>
                    </a:lnTo>
                    <a:lnTo>
                      <a:pt x="71" y="26"/>
                    </a:lnTo>
                    <a:lnTo>
                      <a:pt x="56" y="19"/>
                    </a:lnTo>
                    <a:lnTo>
                      <a:pt x="49" y="12"/>
                    </a:lnTo>
                    <a:lnTo>
                      <a:pt x="37" y="3"/>
                    </a:lnTo>
                    <a:lnTo>
                      <a:pt x="32" y="0"/>
                    </a:lnTo>
                    <a:lnTo>
                      <a:pt x="20" y="7"/>
                    </a:lnTo>
                    <a:lnTo>
                      <a:pt x="11" y="16"/>
                    </a:lnTo>
                    <a:lnTo>
                      <a:pt x="0" y="25"/>
                    </a:lnTo>
                    <a:lnTo>
                      <a:pt x="7" y="42"/>
                    </a:lnTo>
                    <a:lnTo>
                      <a:pt x="15" y="55"/>
                    </a:lnTo>
                    <a:lnTo>
                      <a:pt x="17" y="60"/>
                    </a:lnTo>
                    <a:lnTo>
                      <a:pt x="10" y="70"/>
                    </a:lnTo>
                    <a:lnTo>
                      <a:pt x="10" y="82"/>
                    </a:lnTo>
                    <a:lnTo>
                      <a:pt x="10" y="92"/>
                    </a:lnTo>
                    <a:lnTo>
                      <a:pt x="14" y="98"/>
                    </a:lnTo>
                    <a:lnTo>
                      <a:pt x="23" y="90"/>
                    </a:lnTo>
                    <a:lnTo>
                      <a:pt x="37" y="87"/>
                    </a:lnTo>
                    <a:lnTo>
                      <a:pt x="44" y="84"/>
                    </a:lnTo>
                    <a:lnTo>
                      <a:pt x="54" y="85"/>
                    </a:lnTo>
                    <a:lnTo>
                      <a:pt x="67" y="85"/>
                    </a:lnTo>
                    <a:lnTo>
                      <a:pt x="78" y="87"/>
                    </a:lnTo>
                    <a:lnTo>
                      <a:pt x="87" y="90"/>
                    </a:lnTo>
                    <a:lnTo>
                      <a:pt x="95" y="87"/>
                    </a:lnTo>
                    <a:lnTo>
                      <a:pt x="110" y="84"/>
                    </a:lnTo>
                    <a:lnTo>
                      <a:pt x="115" y="74"/>
                    </a:lnTo>
                    <a:lnTo>
                      <a:pt x="121" y="70"/>
                    </a:lnTo>
                    <a:lnTo>
                      <a:pt x="126" y="71"/>
                    </a:lnTo>
                    <a:lnTo>
                      <a:pt x="135" y="71"/>
                    </a:lnTo>
                    <a:lnTo>
                      <a:pt x="132" y="62"/>
                    </a:lnTo>
                    <a:lnTo>
                      <a:pt x="134" y="47"/>
                    </a:lnTo>
                    <a:lnTo>
                      <a:pt x="130" y="40"/>
                    </a:lnTo>
                    <a:lnTo>
                      <a:pt x="131" y="30"/>
                    </a:lnTo>
                    <a:lnTo>
                      <a:pt x="129" y="21"/>
                    </a:lnTo>
                    <a:lnTo>
                      <a:pt x="130" y="1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100" name="Freeform 693"/>
              <p:cNvSpPr>
                <a:spLocks/>
              </p:cNvSpPr>
              <p:nvPr/>
            </p:nvSpPr>
            <p:spPr bwMode="auto">
              <a:xfrm>
                <a:off x="5748396" y="2577339"/>
                <a:ext cx="480871" cy="581338"/>
              </a:xfrm>
              <a:custGeom>
                <a:avLst/>
                <a:gdLst/>
                <a:ahLst/>
                <a:cxnLst>
                  <a:cxn ang="0">
                    <a:pos x="188" y="63"/>
                  </a:cxn>
                  <a:cxn ang="0">
                    <a:pos x="209" y="46"/>
                  </a:cxn>
                  <a:cxn ang="0">
                    <a:pos x="208" y="21"/>
                  </a:cxn>
                  <a:cxn ang="0">
                    <a:pos x="242" y="11"/>
                  </a:cxn>
                  <a:cxn ang="0">
                    <a:pos x="264" y="0"/>
                  </a:cxn>
                  <a:cxn ang="0">
                    <a:pos x="266" y="24"/>
                  </a:cxn>
                  <a:cxn ang="0">
                    <a:pos x="285" y="56"/>
                  </a:cxn>
                  <a:cxn ang="0">
                    <a:pos x="280" y="81"/>
                  </a:cxn>
                  <a:cxn ang="0">
                    <a:pos x="262" y="89"/>
                  </a:cxn>
                  <a:cxn ang="0">
                    <a:pos x="251" y="94"/>
                  </a:cxn>
                  <a:cxn ang="0">
                    <a:pos x="252" y="126"/>
                  </a:cxn>
                  <a:cxn ang="0">
                    <a:pos x="262" y="150"/>
                  </a:cxn>
                  <a:cxn ang="0">
                    <a:pos x="273" y="177"/>
                  </a:cxn>
                  <a:cxn ang="0">
                    <a:pos x="276" y="191"/>
                  </a:cxn>
                  <a:cxn ang="0">
                    <a:pos x="268" y="199"/>
                  </a:cxn>
                  <a:cxn ang="0">
                    <a:pos x="245" y="189"/>
                  </a:cxn>
                  <a:cxn ang="0">
                    <a:pos x="232" y="201"/>
                  </a:cxn>
                  <a:cxn ang="0">
                    <a:pos x="237" y="235"/>
                  </a:cxn>
                  <a:cxn ang="0">
                    <a:pos x="250" y="245"/>
                  </a:cxn>
                  <a:cxn ang="0">
                    <a:pos x="277" y="243"/>
                  </a:cxn>
                  <a:cxn ang="0">
                    <a:pos x="298" y="278"/>
                  </a:cxn>
                  <a:cxn ang="0">
                    <a:pos x="310" y="296"/>
                  </a:cxn>
                  <a:cxn ang="0">
                    <a:pos x="316" y="319"/>
                  </a:cxn>
                  <a:cxn ang="0">
                    <a:pos x="307" y="332"/>
                  </a:cxn>
                  <a:cxn ang="0">
                    <a:pos x="270" y="328"/>
                  </a:cxn>
                  <a:cxn ang="0">
                    <a:pos x="252" y="341"/>
                  </a:cxn>
                  <a:cxn ang="0">
                    <a:pos x="238" y="333"/>
                  </a:cxn>
                  <a:cxn ang="0">
                    <a:pos x="223" y="336"/>
                  </a:cxn>
                  <a:cxn ang="0">
                    <a:pos x="202" y="329"/>
                  </a:cxn>
                  <a:cxn ang="0">
                    <a:pos x="184" y="321"/>
                  </a:cxn>
                  <a:cxn ang="0">
                    <a:pos x="169" y="327"/>
                  </a:cxn>
                  <a:cxn ang="0">
                    <a:pos x="172" y="336"/>
                  </a:cxn>
                  <a:cxn ang="0">
                    <a:pos x="158" y="346"/>
                  </a:cxn>
                  <a:cxn ang="0">
                    <a:pos x="153" y="361"/>
                  </a:cxn>
                  <a:cxn ang="0">
                    <a:pos x="149" y="372"/>
                  </a:cxn>
                  <a:cxn ang="0">
                    <a:pos x="115" y="375"/>
                  </a:cxn>
                  <a:cxn ang="0">
                    <a:pos x="93" y="367"/>
                  </a:cxn>
                  <a:cxn ang="0">
                    <a:pos x="73" y="352"/>
                  </a:cxn>
                  <a:cxn ang="0">
                    <a:pos x="60" y="358"/>
                  </a:cxn>
                  <a:cxn ang="0">
                    <a:pos x="50" y="368"/>
                  </a:cxn>
                  <a:cxn ang="0">
                    <a:pos x="34" y="353"/>
                  </a:cxn>
                  <a:cxn ang="0">
                    <a:pos x="16" y="335"/>
                  </a:cxn>
                  <a:cxn ang="0">
                    <a:pos x="10" y="310"/>
                  </a:cxn>
                  <a:cxn ang="0">
                    <a:pos x="7" y="296"/>
                  </a:cxn>
                  <a:cxn ang="0">
                    <a:pos x="24" y="280"/>
                  </a:cxn>
                  <a:cxn ang="0">
                    <a:pos x="34" y="260"/>
                  </a:cxn>
                  <a:cxn ang="0">
                    <a:pos x="37" y="243"/>
                  </a:cxn>
                  <a:cxn ang="0">
                    <a:pos x="14" y="218"/>
                  </a:cxn>
                  <a:cxn ang="0">
                    <a:pos x="0" y="202"/>
                  </a:cxn>
                  <a:cxn ang="0">
                    <a:pos x="22" y="192"/>
                  </a:cxn>
                  <a:cxn ang="0">
                    <a:pos x="33" y="181"/>
                  </a:cxn>
                  <a:cxn ang="0">
                    <a:pos x="52" y="171"/>
                  </a:cxn>
                  <a:cxn ang="0">
                    <a:pos x="60" y="159"/>
                  </a:cxn>
                  <a:cxn ang="0">
                    <a:pos x="83" y="148"/>
                  </a:cxn>
                  <a:cxn ang="0">
                    <a:pos x="102" y="146"/>
                  </a:cxn>
                  <a:cxn ang="0">
                    <a:pos x="130" y="151"/>
                  </a:cxn>
                  <a:cxn ang="0">
                    <a:pos x="157" y="143"/>
                  </a:cxn>
                  <a:cxn ang="0">
                    <a:pos x="159" y="136"/>
                  </a:cxn>
                  <a:cxn ang="0">
                    <a:pos x="172" y="133"/>
                  </a:cxn>
                  <a:cxn ang="0">
                    <a:pos x="178" y="105"/>
                  </a:cxn>
                  <a:cxn ang="0">
                    <a:pos x="175" y="85"/>
                  </a:cxn>
                </a:cxnLst>
                <a:rect l="0" t="0" r="r" b="b"/>
                <a:pathLst>
                  <a:path w="316" h="376">
                    <a:moveTo>
                      <a:pt x="176" y="71"/>
                    </a:moveTo>
                    <a:lnTo>
                      <a:pt x="188" y="63"/>
                    </a:lnTo>
                    <a:lnTo>
                      <a:pt x="205" y="51"/>
                    </a:lnTo>
                    <a:lnTo>
                      <a:pt x="209" y="46"/>
                    </a:lnTo>
                    <a:lnTo>
                      <a:pt x="206" y="27"/>
                    </a:lnTo>
                    <a:lnTo>
                      <a:pt x="208" y="21"/>
                    </a:lnTo>
                    <a:lnTo>
                      <a:pt x="231" y="13"/>
                    </a:lnTo>
                    <a:lnTo>
                      <a:pt x="242" y="11"/>
                    </a:lnTo>
                    <a:lnTo>
                      <a:pt x="256" y="0"/>
                    </a:lnTo>
                    <a:lnTo>
                      <a:pt x="264" y="0"/>
                    </a:lnTo>
                    <a:lnTo>
                      <a:pt x="266" y="9"/>
                    </a:lnTo>
                    <a:lnTo>
                      <a:pt x="266" y="24"/>
                    </a:lnTo>
                    <a:lnTo>
                      <a:pt x="278" y="42"/>
                    </a:lnTo>
                    <a:lnTo>
                      <a:pt x="285" y="56"/>
                    </a:lnTo>
                    <a:lnTo>
                      <a:pt x="284" y="69"/>
                    </a:lnTo>
                    <a:lnTo>
                      <a:pt x="280" y="81"/>
                    </a:lnTo>
                    <a:lnTo>
                      <a:pt x="269" y="90"/>
                    </a:lnTo>
                    <a:lnTo>
                      <a:pt x="262" y="89"/>
                    </a:lnTo>
                    <a:lnTo>
                      <a:pt x="256" y="89"/>
                    </a:lnTo>
                    <a:lnTo>
                      <a:pt x="251" y="94"/>
                    </a:lnTo>
                    <a:lnTo>
                      <a:pt x="255" y="106"/>
                    </a:lnTo>
                    <a:lnTo>
                      <a:pt x="252" y="126"/>
                    </a:lnTo>
                    <a:lnTo>
                      <a:pt x="261" y="137"/>
                    </a:lnTo>
                    <a:lnTo>
                      <a:pt x="262" y="150"/>
                    </a:lnTo>
                    <a:lnTo>
                      <a:pt x="268" y="168"/>
                    </a:lnTo>
                    <a:lnTo>
                      <a:pt x="273" y="177"/>
                    </a:lnTo>
                    <a:lnTo>
                      <a:pt x="280" y="184"/>
                    </a:lnTo>
                    <a:lnTo>
                      <a:pt x="276" y="191"/>
                    </a:lnTo>
                    <a:lnTo>
                      <a:pt x="272" y="196"/>
                    </a:lnTo>
                    <a:lnTo>
                      <a:pt x="268" y="199"/>
                    </a:lnTo>
                    <a:lnTo>
                      <a:pt x="258" y="190"/>
                    </a:lnTo>
                    <a:lnTo>
                      <a:pt x="245" y="189"/>
                    </a:lnTo>
                    <a:lnTo>
                      <a:pt x="236" y="194"/>
                    </a:lnTo>
                    <a:lnTo>
                      <a:pt x="232" y="201"/>
                    </a:lnTo>
                    <a:lnTo>
                      <a:pt x="239" y="211"/>
                    </a:lnTo>
                    <a:lnTo>
                      <a:pt x="237" y="235"/>
                    </a:lnTo>
                    <a:lnTo>
                      <a:pt x="244" y="242"/>
                    </a:lnTo>
                    <a:lnTo>
                      <a:pt x="250" y="245"/>
                    </a:lnTo>
                    <a:lnTo>
                      <a:pt x="263" y="243"/>
                    </a:lnTo>
                    <a:lnTo>
                      <a:pt x="277" y="243"/>
                    </a:lnTo>
                    <a:lnTo>
                      <a:pt x="286" y="264"/>
                    </a:lnTo>
                    <a:lnTo>
                      <a:pt x="298" y="278"/>
                    </a:lnTo>
                    <a:lnTo>
                      <a:pt x="305" y="288"/>
                    </a:lnTo>
                    <a:lnTo>
                      <a:pt x="310" y="296"/>
                    </a:lnTo>
                    <a:lnTo>
                      <a:pt x="309" y="312"/>
                    </a:lnTo>
                    <a:lnTo>
                      <a:pt x="316" y="319"/>
                    </a:lnTo>
                    <a:lnTo>
                      <a:pt x="315" y="323"/>
                    </a:lnTo>
                    <a:lnTo>
                      <a:pt x="307" y="332"/>
                    </a:lnTo>
                    <a:lnTo>
                      <a:pt x="274" y="326"/>
                    </a:lnTo>
                    <a:lnTo>
                      <a:pt x="270" y="328"/>
                    </a:lnTo>
                    <a:lnTo>
                      <a:pt x="262" y="338"/>
                    </a:lnTo>
                    <a:lnTo>
                      <a:pt x="252" y="341"/>
                    </a:lnTo>
                    <a:lnTo>
                      <a:pt x="240" y="330"/>
                    </a:lnTo>
                    <a:lnTo>
                      <a:pt x="238" y="333"/>
                    </a:lnTo>
                    <a:lnTo>
                      <a:pt x="229" y="333"/>
                    </a:lnTo>
                    <a:lnTo>
                      <a:pt x="223" y="336"/>
                    </a:lnTo>
                    <a:lnTo>
                      <a:pt x="210" y="335"/>
                    </a:lnTo>
                    <a:lnTo>
                      <a:pt x="202" y="329"/>
                    </a:lnTo>
                    <a:lnTo>
                      <a:pt x="190" y="325"/>
                    </a:lnTo>
                    <a:lnTo>
                      <a:pt x="184" y="321"/>
                    </a:lnTo>
                    <a:lnTo>
                      <a:pt x="176" y="324"/>
                    </a:lnTo>
                    <a:lnTo>
                      <a:pt x="169" y="327"/>
                    </a:lnTo>
                    <a:lnTo>
                      <a:pt x="170" y="332"/>
                    </a:lnTo>
                    <a:lnTo>
                      <a:pt x="172" y="336"/>
                    </a:lnTo>
                    <a:lnTo>
                      <a:pt x="170" y="341"/>
                    </a:lnTo>
                    <a:lnTo>
                      <a:pt x="158" y="346"/>
                    </a:lnTo>
                    <a:lnTo>
                      <a:pt x="154" y="351"/>
                    </a:lnTo>
                    <a:lnTo>
                      <a:pt x="153" y="361"/>
                    </a:lnTo>
                    <a:lnTo>
                      <a:pt x="153" y="367"/>
                    </a:lnTo>
                    <a:lnTo>
                      <a:pt x="149" y="372"/>
                    </a:lnTo>
                    <a:lnTo>
                      <a:pt x="139" y="375"/>
                    </a:lnTo>
                    <a:lnTo>
                      <a:pt x="115" y="375"/>
                    </a:lnTo>
                    <a:lnTo>
                      <a:pt x="100" y="376"/>
                    </a:lnTo>
                    <a:lnTo>
                      <a:pt x="93" y="367"/>
                    </a:lnTo>
                    <a:lnTo>
                      <a:pt x="84" y="359"/>
                    </a:lnTo>
                    <a:lnTo>
                      <a:pt x="73" y="352"/>
                    </a:lnTo>
                    <a:lnTo>
                      <a:pt x="69" y="355"/>
                    </a:lnTo>
                    <a:lnTo>
                      <a:pt x="60" y="358"/>
                    </a:lnTo>
                    <a:lnTo>
                      <a:pt x="55" y="364"/>
                    </a:lnTo>
                    <a:lnTo>
                      <a:pt x="50" y="368"/>
                    </a:lnTo>
                    <a:lnTo>
                      <a:pt x="44" y="360"/>
                    </a:lnTo>
                    <a:lnTo>
                      <a:pt x="34" y="353"/>
                    </a:lnTo>
                    <a:lnTo>
                      <a:pt x="22" y="349"/>
                    </a:lnTo>
                    <a:lnTo>
                      <a:pt x="16" y="335"/>
                    </a:lnTo>
                    <a:lnTo>
                      <a:pt x="13" y="319"/>
                    </a:lnTo>
                    <a:lnTo>
                      <a:pt x="10" y="310"/>
                    </a:lnTo>
                    <a:lnTo>
                      <a:pt x="7" y="303"/>
                    </a:lnTo>
                    <a:lnTo>
                      <a:pt x="7" y="296"/>
                    </a:lnTo>
                    <a:lnTo>
                      <a:pt x="12" y="287"/>
                    </a:lnTo>
                    <a:lnTo>
                      <a:pt x="24" y="280"/>
                    </a:lnTo>
                    <a:lnTo>
                      <a:pt x="32" y="268"/>
                    </a:lnTo>
                    <a:lnTo>
                      <a:pt x="34" y="260"/>
                    </a:lnTo>
                    <a:lnTo>
                      <a:pt x="38" y="251"/>
                    </a:lnTo>
                    <a:lnTo>
                      <a:pt x="37" y="243"/>
                    </a:lnTo>
                    <a:lnTo>
                      <a:pt x="27" y="232"/>
                    </a:lnTo>
                    <a:lnTo>
                      <a:pt x="14" y="218"/>
                    </a:lnTo>
                    <a:lnTo>
                      <a:pt x="4" y="210"/>
                    </a:lnTo>
                    <a:lnTo>
                      <a:pt x="0" y="202"/>
                    </a:lnTo>
                    <a:lnTo>
                      <a:pt x="3" y="196"/>
                    </a:lnTo>
                    <a:lnTo>
                      <a:pt x="22" y="192"/>
                    </a:lnTo>
                    <a:lnTo>
                      <a:pt x="33" y="193"/>
                    </a:lnTo>
                    <a:lnTo>
                      <a:pt x="33" y="181"/>
                    </a:lnTo>
                    <a:lnTo>
                      <a:pt x="39" y="176"/>
                    </a:lnTo>
                    <a:lnTo>
                      <a:pt x="52" y="171"/>
                    </a:lnTo>
                    <a:lnTo>
                      <a:pt x="55" y="166"/>
                    </a:lnTo>
                    <a:lnTo>
                      <a:pt x="60" y="159"/>
                    </a:lnTo>
                    <a:lnTo>
                      <a:pt x="69" y="149"/>
                    </a:lnTo>
                    <a:lnTo>
                      <a:pt x="83" y="148"/>
                    </a:lnTo>
                    <a:lnTo>
                      <a:pt x="87" y="145"/>
                    </a:lnTo>
                    <a:lnTo>
                      <a:pt x="102" y="146"/>
                    </a:lnTo>
                    <a:lnTo>
                      <a:pt x="112" y="147"/>
                    </a:lnTo>
                    <a:lnTo>
                      <a:pt x="130" y="151"/>
                    </a:lnTo>
                    <a:lnTo>
                      <a:pt x="144" y="146"/>
                    </a:lnTo>
                    <a:lnTo>
                      <a:pt x="157" y="143"/>
                    </a:lnTo>
                    <a:lnTo>
                      <a:pt x="160" y="143"/>
                    </a:lnTo>
                    <a:lnTo>
                      <a:pt x="159" y="136"/>
                    </a:lnTo>
                    <a:lnTo>
                      <a:pt x="165" y="129"/>
                    </a:lnTo>
                    <a:lnTo>
                      <a:pt x="172" y="133"/>
                    </a:lnTo>
                    <a:lnTo>
                      <a:pt x="180" y="130"/>
                    </a:lnTo>
                    <a:lnTo>
                      <a:pt x="178" y="105"/>
                    </a:lnTo>
                    <a:lnTo>
                      <a:pt x="174" y="102"/>
                    </a:lnTo>
                    <a:lnTo>
                      <a:pt x="175" y="85"/>
                    </a:lnTo>
                    <a:lnTo>
                      <a:pt x="176" y="71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01" name="Freeform 697"/>
              <p:cNvSpPr>
                <a:spLocks/>
              </p:cNvSpPr>
              <p:nvPr/>
            </p:nvSpPr>
            <p:spPr bwMode="auto">
              <a:xfrm rot="196533">
                <a:off x="6091868" y="2577340"/>
                <a:ext cx="483760" cy="528350"/>
              </a:xfrm>
              <a:custGeom>
                <a:avLst/>
                <a:gdLst/>
                <a:ahLst/>
                <a:cxnLst>
                  <a:cxn ang="0">
                    <a:pos x="78" y="54"/>
                  </a:cxn>
                  <a:cxn ang="0">
                    <a:pos x="73" y="75"/>
                  </a:cxn>
                  <a:cxn ang="0">
                    <a:pos x="78" y="97"/>
                  </a:cxn>
                  <a:cxn ang="0">
                    <a:pos x="106" y="73"/>
                  </a:cxn>
                  <a:cxn ang="0">
                    <a:pos x="132" y="54"/>
                  </a:cxn>
                  <a:cxn ang="0">
                    <a:pos x="148" y="7"/>
                  </a:cxn>
                  <a:cxn ang="0">
                    <a:pos x="167" y="16"/>
                  </a:cxn>
                  <a:cxn ang="0">
                    <a:pos x="181" y="45"/>
                  </a:cxn>
                  <a:cxn ang="0">
                    <a:pos x="210" y="40"/>
                  </a:cxn>
                  <a:cxn ang="0">
                    <a:pos x="224" y="29"/>
                  </a:cxn>
                  <a:cxn ang="0">
                    <a:pos x="254" y="0"/>
                  </a:cxn>
                  <a:cxn ang="0">
                    <a:pos x="277" y="26"/>
                  </a:cxn>
                  <a:cxn ang="0">
                    <a:pos x="290" y="50"/>
                  </a:cxn>
                  <a:cxn ang="0">
                    <a:pos x="283" y="91"/>
                  </a:cxn>
                  <a:cxn ang="0">
                    <a:pos x="276" y="132"/>
                  </a:cxn>
                  <a:cxn ang="0">
                    <a:pos x="285" y="162"/>
                  </a:cxn>
                  <a:cxn ang="0">
                    <a:pos x="311" y="151"/>
                  </a:cxn>
                  <a:cxn ang="0">
                    <a:pos x="310" y="186"/>
                  </a:cxn>
                  <a:cxn ang="0">
                    <a:pos x="286" y="208"/>
                  </a:cxn>
                  <a:cxn ang="0">
                    <a:pos x="295" y="237"/>
                  </a:cxn>
                  <a:cxn ang="0">
                    <a:pos x="305" y="240"/>
                  </a:cxn>
                  <a:cxn ang="0">
                    <a:pos x="321" y="268"/>
                  </a:cxn>
                  <a:cxn ang="0">
                    <a:pos x="341" y="290"/>
                  </a:cxn>
                  <a:cxn ang="0">
                    <a:pos x="309" y="296"/>
                  </a:cxn>
                  <a:cxn ang="0">
                    <a:pos x="273" y="284"/>
                  </a:cxn>
                  <a:cxn ang="0">
                    <a:pos x="249" y="287"/>
                  </a:cxn>
                  <a:cxn ang="0">
                    <a:pos x="227" y="281"/>
                  </a:cxn>
                  <a:cxn ang="0">
                    <a:pos x="186" y="257"/>
                  </a:cxn>
                  <a:cxn ang="0">
                    <a:pos x="162" y="250"/>
                  </a:cxn>
                  <a:cxn ang="0">
                    <a:pos x="136" y="237"/>
                  </a:cxn>
                  <a:cxn ang="0">
                    <a:pos x="119" y="243"/>
                  </a:cxn>
                  <a:cxn ang="0">
                    <a:pos x="112" y="270"/>
                  </a:cxn>
                  <a:cxn ang="0">
                    <a:pos x="96" y="299"/>
                  </a:cxn>
                  <a:cxn ang="0">
                    <a:pos x="83" y="306"/>
                  </a:cxn>
                  <a:cxn ang="0">
                    <a:pos x="50" y="250"/>
                  </a:cxn>
                  <a:cxn ang="0">
                    <a:pos x="27" y="232"/>
                  </a:cxn>
                  <a:cxn ang="0">
                    <a:pos x="10" y="226"/>
                  </a:cxn>
                  <a:cxn ang="0">
                    <a:pos x="7" y="198"/>
                  </a:cxn>
                  <a:cxn ang="0">
                    <a:pos x="4" y="185"/>
                  </a:cxn>
                  <a:cxn ang="0">
                    <a:pos x="26" y="180"/>
                  </a:cxn>
                  <a:cxn ang="0">
                    <a:pos x="48" y="175"/>
                  </a:cxn>
                  <a:cxn ang="0">
                    <a:pos x="32" y="149"/>
                  </a:cxn>
                  <a:cxn ang="0">
                    <a:pos x="20" y="116"/>
                  </a:cxn>
                  <a:cxn ang="0">
                    <a:pos x="22" y="91"/>
                  </a:cxn>
                  <a:cxn ang="0">
                    <a:pos x="22" y="78"/>
                  </a:cxn>
                  <a:cxn ang="0">
                    <a:pos x="46" y="70"/>
                  </a:cxn>
                  <a:cxn ang="0">
                    <a:pos x="54" y="45"/>
                  </a:cxn>
                </a:cxnLst>
                <a:rect l="0" t="0" r="r" b="b"/>
                <a:pathLst>
                  <a:path w="347" h="310">
                    <a:moveTo>
                      <a:pt x="54" y="45"/>
                    </a:moveTo>
                    <a:lnTo>
                      <a:pt x="68" y="46"/>
                    </a:lnTo>
                    <a:lnTo>
                      <a:pt x="78" y="54"/>
                    </a:lnTo>
                    <a:lnTo>
                      <a:pt x="78" y="60"/>
                    </a:lnTo>
                    <a:lnTo>
                      <a:pt x="78" y="68"/>
                    </a:lnTo>
                    <a:lnTo>
                      <a:pt x="73" y="75"/>
                    </a:lnTo>
                    <a:lnTo>
                      <a:pt x="66" y="77"/>
                    </a:lnTo>
                    <a:lnTo>
                      <a:pt x="70" y="88"/>
                    </a:lnTo>
                    <a:lnTo>
                      <a:pt x="78" y="97"/>
                    </a:lnTo>
                    <a:lnTo>
                      <a:pt x="90" y="87"/>
                    </a:lnTo>
                    <a:lnTo>
                      <a:pt x="95" y="83"/>
                    </a:lnTo>
                    <a:lnTo>
                      <a:pt x="106" y="73"/>
                    </a:lnTo>
                    <a:lnTo>
                      <a:pt x="107" y="64"/>
                    </a:lnTo>
                    <a:lnTo>
                      <a:pt x="115" y="60"/>
                    </a:lnTo>
                    <a:lnTo>
                      <a:pt x="132" y="54"/>
                    </a:lnTo>
                    <a:lnTo>
                      <a:pt x="142" y="41"/>
                    </a:lnTo>
                    <a:lnTo>
                      <a:pt x="145" y="36"/>
                    </a:lnTo>
                    <a:lnTo>
                      <a:pt x="148" y="7"/>
                    </a:lnTo>
                    <a:lnTo>
                      <a:pt x="157" y="4"/>
                    </a:lnTo>
                    <a:lnTo>
                      <a:pt x="167" y="6"/>
                    </a:lnTo>
                    <a:lnTo>
                      <a:pt x="167" y="16"/>
                    </a:lnTo>
                    <a:lnTo>
                      <a:pt x="163" y="31"/>
                    </a:lnTo>
                    <a:lnTo>
                      <a:pt x="174" y="39"/>
                    </a:lnTo>
                    <a:lnTo>
                      <a:pt x="181" y="45"/>
                    </a:lnTo>
                    <a:lnTo>
                      <a:pt x="183" y="52"/>
                    </a:lnTo>
                    <a:lnTo>
                      <a:pt x="191" y="56"/>
                    </a:lnTo>
                    <a:lnTo>
                      <a:pt x="210" y="40"/>
                    </a:lnTo>
                    <a:lnTo>
                      <a:pt x="220" y="44"/>
                    </a:lnTo>
                    <a:lnTo>
                      <a:pt x="226" y="36"/>
                    </a:lnTo>
                    <a:lnTo>
                      <a:pt x="224" y="29"/>
                    </a:lnTo>
                    <a:lnTo>
                      <a:pt x="237" y="10"/>
                    </a:lnTo>
                    <a:lnTo>
                      <a:pt x="243" y="2"/>
                    </a:lnTo>
                    <a:lnTo>
                      <a:pt x="254" y="0"/>
                    </a:lnTo>
                    <a:lnTo>
                      <a:pt x="263" y="3"/>
                    </a:lnTo>
                    <a:lnTo>
                      <a:pt x="270" y="16"/>
                    </a:lnTo>
                    <a:lnTo>
                      <a:pt x="277" y="26"/>
                    </a:lnTo>
                    <a:lnTo>
                      <a:pt x="290" y="35"/>
                    </a:lnTo>
                    <a:lnTo>
                      <a:pt x="293" y="40"/>
                    </a:lnTo>
                    <a:lnTo>
                      <a:pt x="290" y="50"/>
                    </a:lnTo>
                    <a:lnTo>
                      <a:pt x="289" y="69"/>
                    </a:lnTo>
                    <a:lnTo>
                      <a:pt x="288" y="79"/>
                    </a:lnTo>
                    <a:lnTo>
                      <a:pt x="283" y="91"/>
                    </a:lnTo>
                    <a:lnTo>
                      <a:pt x="283" y="102"/>
                    </a:lnTo>
                    <a:lnTo>
                      <a:pt x="277" y="113"/>
                    </a:lnTo>
                    <a:lnTo>
                      <a:pt x="276" y="132"/>
                    </a:lnTo>
                    <a:lnTo>
                      <a:pt x="275" y="144"/>
                    </a:lnTo>
                    <a:lnTo>
                      <a:pt x="279" y="158"/>
                    </a:lnTo>
                    <a:lnTo>
                      <a:pt x="285" y="162"/>
                    </a:lnTo>
                    <a:lnTo>
                      <a:pt x="295" y="154"/>
                    </a:lnTo>
                    <a:lnTo>
                      <a:pt x="302" y="146"/>
                    </a:lnTo>
                    <a:lnTo>
                      <a:pt x="311" y="151"/>
                    </a:lnTo>
                    <a:lnTo>
                      <a:pt x="308" y="160"/>
                    </a:lnTo>
                    <a:lnTo>
                      <a:pt x="309" y="179"/>
                    </a:lnTo>
                    <a:lnTo>
                      <a:pt x="310" y="186"/>
                    </a:lnTo>
                    <a:lnTo>
                      <a:pt x="304" y="190"/>
                    </a:lnTo>
                    <a:lnTo>
                      <a:pt x="292" y="199"/>
                    </a:lnTo>
                    <a:lnTo>
                      <a:pt x="286" y="208"/>
                    </a:lnTo>
                    <a:lnTo>
                      <a:pt x="283" y="217"/>
                    </a:lnTo>
                    <a:lnTo>
                      <a:pt x="286" y="231"/>
                    </a:lnTo>
                    <a:lnTo>
                      <a:pt x="295" y="237"/>
                    </a:lnTo>
                    <a:lnTo>
                      <a:pt x="301" y="232"/>
                    </a:lnTo>
                    <a:lnTo>
                      <a:pt x="309" y="234"/>
                    </a:lnTo>
                    <a:lnTo>
                      <a:pt x="305" y="240"/>
                    </a:lnTo>
                    <a:lnTo>
                      <a:pt x="308" y="253"/>
                    </a:lnTo>
                    <a:lnTo>
                      <a:pt x="312" y="259"/>
                    </a:lnTo>
                    <a:lnTo>
                      <a:pt x="321" y="268"/>
                    </a:lnTo>
                    <a:lnTo>
                      <a:pt x="328" y="274"/>
                    </a:lnTo>
                    <a:lnTo>
                      <a:pt x="335" y="282"/>
                    </a:lnTo>
                    <a:lnTo>
                      <a:pt x="341" y="290"/>
                    </a:lnTo>
                    <a:lnTo>
                      <a:pt x="347" y="294"/>
                    </a:lnTo>
                    <a:lnTo>
                      <a:pt x="339" y="298"/>
                    </a:lnTo>
                    <a:lnTo>
                      <a:pt x="309" y="296"/>
                    </a:lnTo>
                    <a:lnTo>
                      <a:pt x="301" y="299"/>
                    </a:lnTo>
                    <a:lnTo>
                      <a:pt x="288" y="296"/>
                    </a:lnTo>
                    <a:lnTo>
                      <a:pt x="273" y="284"/>
                    </a:lnTo>
                    <a:lnTo>
                      <a:pt x="265" y="287"/>
                    </a:lnTo>
                    <a:lnTo>
                      <a:pt x="255" y="290"/>
                    </a:lnTo>
                    <a:lnTo>
                      <a:pt x="249" y="287"/>
                    </a:lnTo>
                    <a:lnTo>
                      <a:pt x="239" y="278"/>
                    </a:lnTo>
                    <a:lnTo>
                      <a:pt x="235" y="279"/>
                    </a:lnTo>
                    <a:lnTo>
                      <a:pt x="227" y="281"/>
                    </a:lnTo>
                    <a:lnTo>
                      <a:pt x="216" y="277"/>
                    </a:lnTo>
                    <a:lnTo>
                      <a:pt x="200" y="267"/>
                    </a:lnTo>
                    <a:lnTo>
                      <a:pt x="186" y="257"/>
                    </a:lnTo>
                    <a:lnTo>
                      <a:pt x="175" y="245"/>
                    </a:lnTo>
                    <a:lnTo>
                      <a:pt x="168" y="246"/>
                    </a:lnTo>
                    <a:lnTo>
                      <a:pt x="162" y="250"/>
                    </a:lnTo>
                    <a:lnTo>
                      <a:pt x="153" y="249"/>
                    </a:lnTo>
                    <a:lnTo>
                      <a:pt x="143" y="241"/>
                    </a:lnTo>
                    <a:lnTo>
                      <a:pt x="136" y="237"/>
                    </a:lnTo>
                    <a:lnTo>
                      <a:pt x="129" y="238"/>
                    </a:lnTo>
                    <a:lnTo>
                      <a:pt x="123" y="239"/>
                    </a:lnTo>
                    <a:lnTo>
                      <a:pt x="119" y="243"/>
                    </a:lnTo>
                    <a:lnTo>
                      <a:pt x="114" y="248"/>
                    </a:lnTo>
                    <a:lnTo>
                      <a:pt x="115" y="260"/>
                    </a:lnTo>
                    <a:lnTo>
                      <a:pt x="112" y="270"/>
                    </a:lnTo>
                    <a:lnTo>
                      <a:pt x="107" y="285"/>
                    </a:lnTo>
                    <a:lnTo>
                      <a:pt x="102" y="290"/>
                    </a:lnTo>
                    <a:lnTo>
                      <a:pt x="96" y="299"/>
                    </a:lnTo>
                    <a:lnTo>
                      <a:pt x="94" y="303"/>
                    </a:lnTo>
                    <a:lnTo>
                      <a:pt x="84" y="310"/>
                    </a:lnTo>
                    <a:lnTo>
                      <a:pt x="83" y="306"/>
                    </a:lnTo>
                    <a:lnTo>
                      <a:pt x="79" y="302"/>
                    </a:lnTo>
                    <a:lnTo>
                      <a:pt x="80" y="285"/>
                    </a:lnTo>
                    <a:lnTo>
                      <a:pt x="50" y="250"/>
                    </a:lnTo>
                    <a:lnTo>
                      <a:pt x="46" y="233"/>
                    </a:lnTo>
                    <a:lnTo>
                      <a:pt x="35" y="232"/>
                    </a:lnTo>
                    <a:lnTo>
                      <a:pt x="27" y="232"/>
                    </a:lnTo>
                    <a:lnTo>
                      <a:pt x="22" y="233"/>
                    </a:lnTo>
                    <a:lnTo>
                      <a:pt x="16" y="233"/>
                    </a:lnTo>
                    <a:lnTo>
                      <a:pt x="10" y="226"/>
                    </a:lnTo>
                    <a:lnTo>
                      <a:pt x="6" y="222"/>
                    </a:lnTo>
                    <a:lnTo>
                      <a:pt x="6" y="213"/>
                    </a:lnTo>
                    <a:lnTo>
                      <a:pt x="7" y="198"/>
                    </a:lnTo>
                    <a:lnTo>
                      <a:pt x="3" y="194"/>
                    </a:lnTo>
                    <a:lnTo>
                      <a:pt x="0" y="190"/>
                    </a:lnTo>
                    <a:lnTo>
                      <a:pt x="4" y="185"/>
                    </a:lnTo>
                    <a:lnTo>
                      <a:pt x="12" y="179"/>
                    </a:lnTo>
                    <a:lnTo>
                      <a:pt x="16" y="176"/>
                    </a:lnTo>
                    <a:lnTo>
                      <a:pt x="26" y="180"/>
                    </a:lnTo>
                    <a:lnTo>
                      <a:pt x="36" y="186"/>
                    </a:lnTo>
                    <a:lnTo>
                      <a:pt x="42" y="181"/>
                    </a:lnTo>
                    <a:lnTo>
                      <a:pt x="48" y="175"/>
                    </a:lnTo>
                    <a:lnTo>
                      <a:pt x="48" y="171"/>
                    </a:lnTo>
                    <a:lnTo>
                      <a:pt x="42" y="162"/>
                    </a:lnTo>
                    <a:lnTo>
                      <a:pt x="32" y="149"/>
                    </a:lnTo>
                    <a:lnTo>
                      <a:pt x="32" y="139"/>
                    </a:lnTo>
                    <a:lnTo>
                      <a:pt x="29" y="126"/>
                    </a:lnTo>
                    <a:lnTo>
                      <a:pt x="20" y="116"/>
                    </a:lnTo>
                    <a:lnTo>
                      <a:pt x="20" y="106"/>
                    </a:lnTo>
                    <a:lnTo>
                      <a:pt x="23" y="99"/>
                    </a:lnTo>
                    <a:lnTo>
                      <a:pt x="22" y="91"/>
                    </a:lnTo>
                    <a:lnTo>
                      <a:pt x="18" y="86"/>
                    </a:lnTo>
                    <a:lnTo>
                      <a:pt x="20" y="81"/>
                    </a:lnTo>
                    <a:lnTo>
                      <a:pt x="22" y="78"/>
                    </a:lnTo>
                    <a:lnTo>
                      <a:pt x="26" y="78"/>
                    </a:lnTo>
                    <a:lnTo>
                      <a:pt x="36" y="79"/>
                    </a:lnTo>
                    <a:lnTo>
                      <a:pt x="46" y="70"/>
                    </a:lnTo>
                    <a:lnTo>
                      <a:pt x="50" y="61"/>
                    </a:lnTo>
                    <a:lnTo>
                      <a:pt x="50" y="58"/>
                    </a:lnTo>
                    <a:lnTo>
                      <a:pt x="54" y="45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02" name="Freeform 699"/>
              <p:cNvSpPr>
                <a:spLocks/>
              </p:cNvSpPr>
              <p:nvPr/>
            </p:nvSpPr>
            <p:spPr bwMode="auto">
              <a:xfrm rot="21342143">
                <a:off x="6447125" y="2519783"/>
                <a:ext cx="393592" cy="347541"/>
              </a:xfrm>
              <a:custGeom>
                <a:avLst/>
                <a:gdLst/>
                <a:ahLst/>
                <a:cxnLst>
                  <a:cxn ang="0">
                    <a:pos x="2" y="53"/>
                  </a:cxn>
                  <a:cxn ang="0">
                    <a:pos x="26" y="38"/>
                  </a:cxn>
                  <a:cxn ang="0">
                    <a:pos x="23" y="25"/>
                  </a:cxn>
                  <a:cxn ang="0">
                    <a:pos x="58" y="6"/>
                  </a:cxn>
                  <a:cxn ang="0">
                    <a:pos x="62" y="19"/>
                  </a:cxn>
                  <a:cxn ang="0">
                    <a:pos x="109" y="36"/>
                  </a:cxn>
                  <a:cxn ang="0">
                    <a:pos x="128" y="30"/>
                  </a:cxn>
                  <a:cxn ang="0">
                    <a:pos x="161" y="14"/>
                  </a:cxn>
                  <a:cxn ang="0">
                    <a:pos x="189" y="27"/>
                  </a:cxn>
                  <a:cxn ang="0">
                    <a:pos x="219" y="17"/>
                  </a:cxn>
                  <a:cxn ang="0">
                    <a:pos x="240" y="15"/>
                  </a:cxn>
                  <a:cxn ang="0">
                    <a:pos x="244" y="35"/>
                  </a:cxn>
                  <a:cxn ang="0">
                    <a:pos x="255" y="50"/>
                  </a:cxn>
                  <a:cxn ang="0">
                    <a:pos x="266" y="73"/>
                  </a:cxn>
                  <a:cxn ang="0">
                    <a:pos x="275" y="94"/>
                  </a:cxn>
                  <a:cxn ang="0">
                    <a:pos x="247" y="99"/>
                  </a:cxn>
                  <a:cxn ang="0">
                    <a:pos x="222" y="119"/>
                  </a:cxn>
                  <a:cxn ang="0">
                    <a:pos x="199" y="129"/>
                  </a:cxn>
                  <a:cxn ang="0">
                    <a:pos x="178" y="137"/>
                  </a:cxn>
                  <a:cxn ang="0">
                    <a:pos x="185" y="149"/>
                  </a:cxn>
                  <a:cxn ang="0">
                    <a:pos x="199" y="160"/>
                  </a:cxn>
                  <a:cxn ang="0">
                    <a:pos x="186" y="169"/>
                  </a:cxn>
                  <a:cxn ang="0">
                    <a:pos x="171" y="173"/>
                  </a:cxn>
                  <a:cxn ang="0">
                    <a:pos x="168" y="188"/>
                  </a:cxn>
                  <a:cxn ang="0">
                    <a:pos x="155" y="193"/>
                  </a:cxn>
                  <a:cxn ang="0">
                    <a:pos x="138" y="188"/>
                  </a:cxn>
                  <a:cxn ang="0">
                    <a:pos x="124" y="196"/>
                  </a:cxn>
                  <a:cxn ang="0">
                    <a:pos x="110" y="217"/>
                  </a:cxn>
                  <a:cxn ang="0">
                    <a:pos x="96" y="223"/>
                  </a:cxn>
                  <a:cxn ang="0">
                    <a:pos x="71" y="225"/>
                  </a:cxn>
                  <a:cxn ang="0">
                    <a:pos x="57" y="217"/>
                  </a:cxn>
                  <a:cxn ang="0">
                    <a:pos x="42" y="220"/>
                  </a:cxn>
                  <a:cxn ang="0">
                    <a:pos x="35" y="212"/>
                  </a:cxn>
                  <a:cxn ang="0">
                    <a:pos x="25" y="219"/>
                  </a:cxn>
                  <a:cxn ang="0">
                    <a:pos x="12" y="221"/>
                  </a:cxn>
                  <a:cxn ang="0">
                    <a:pos x="7" y="208"/>
                  </a:cxn>
                  <a:cxn ang="0">
                    <a:pos x="11" y="184"/>
                  </a:cxn>
                  <a:cxn ang="0">
                    <a:pos x="18" y="159"/>
                  </a:cxn>
                  <a:cxn ang="0">
                    <a:pos x="19" y="143"/>
                  </a:cxn>
                  <a:cxn ang="0">
                    <a:pos x="24" y="118"/>
                  </a:cxn>
                  <a:cxn ang="0">
                    <a:pos x="27" y="104"/>
                  </a:cxn>
                  <a:cxn ang="0">
                    <a:pos x="13" y="94"/>
                  </a:cxn>
                  <a:cxn ang="0">
                    <a:pos x="3" y="80"/>
                  </a:cxn>
                </a:cxnLst>
                <a:rect l="0" t="0" r="r" b="b"/>
                <a:pathLst>
                  <a:path w="275" h="226">
                    <a:moveTo>
                      <a:pt x="0" y="69"/>
                    </a:moveTo>
                    <a:lnTo>
                      <a:pt x="2" y="53"/>
                    </a:lnTo>
                    <a:lnTo>
                      <a:pt x="12" y="49"/>
                    </a:lnTo>
                    <a:lnTo>
                      <a:pt x="26" y="38"/>
                    </a:lnTo>
                    <a:lnTo>
                      <a:pt x="30" y="32"/>
                    </a:lnTo>
                    <a:lnTo>
                      <a:pt x="23" y="25"/>
                    </a:lnTo>
                    <a:lnTo>
                      <a:pt x="53" y="0"/>
                    </a:lnTo>
                    <a:lnTo>
                      <a:pt x="58" y="6"/>
                    </a:lnTo>
                    <a:lnTo>
                      <a:pt x="62" y="14"/>
                    </a:lnTo>
                    <a:lnTo>
                      <a:pt x="62" y="19"/>
                    </a:lnTo>
                    <a:lnTo>
                      <a:pt x="76" y="24"/>
                    </a:lnTo>
                    <a:lnTo>
                      <a:pt x="109" y="36"/>
                    </a:lnTo>
                    <a:lnTo>
                      <a:pt x="111" y="37"/>
                    </a:lnTo>
                    <a:lnTo>
                      <a:pt x="128" y="30"/>
                    </a:lnTo>
                    <a:lnTo>
                      <a:pt x="150" y="13"/>
                    </a:lnTo>
                    <a:lnTo>
                      <a:pt x="161" y="14"/>
                    </a:lnTo>
                    <a:lnTo>
                      <a:pt x="173" y="23"/>
                    </a:lnTo>
                    <a:lnTo>
                      <a:pt x="189" y="27"/>
                    </a:lnTo>
                    <a:lnTo>
                      <a:pt x="211" y="23"/>
                    </a:lnTo>
                    <a:lnTo>
                      <a:pt x="219" y="17"/>
                    </a:lnTo>
                    <a:lnTo>
                      <a:pt x="230" y="18"/>
                    </a:lnTo>
                    <a:lnTo>
                      <a:pt x="240" y="15"/>
                    </a:lnTo>
                    <a:lnTo>
                      <a:pt x="247" y="25"/>
                    </a:lnTo>
                    <a:lnTo>
                      <a:pt x="244" y="35"/>
                    </a:lnTo>
                    <a:lnTo>
                      <a:pt x="245" y="46"/>
                    </a:lnTo>
                    <a:lnTo>
                      <a:pt x="255" y="50"/>
                    </a:lnTo>
                    <a:lnTo>
                      <a:pt x="263" y="60"/>
                    </a:lnTo>
                    <a:lnTo>
                      <a:pt x="266" y="73"/>
                    </a:lnTo>
                    <a:lnTo>
                      <a:pt x="275" y="86"/>
                    </a:lnTo>
                    <a:lnTo>
                      <a:pt x="275" y="94"/>
                    </a:lnTo>
                    <a:lnTo>
                      <a:pt x="261" y="95"/>
                    </a:lnTo>
                    <a:lnTo>
                      <a:pt x="247" y="99"/>
                    </a:lnTo>
                    <a:lnTo>
                      <a:pt x="234" y="110"/>
                    </a:lnTo>
                    <a:lnTo>
                      <a:pt x="222" y="119"/>
                    </a:lnTo>
                    <a:lnTo>
                      <a:pt x="210" y="126"/>
                    </a:lnTo>
                    <a:lnTo>
                      <a:pt x="199" y="129"/>
                    </a:lnTo>
                    <a:lnTo>
                      <a:pt x="182" y="130"/>
                    </a:lnTo>
                    <a:lnTo>
                      <a:pt x="178" y="137"/>
                    </a:lnTo>
                    <a:lnTo>
                      <a:pt x="178" y="145"/>
                    </a:lnTo>
                    <a:lnTo>
                      <a:pt x="185" y="149"/>
                    </a:lnTo>
                    <a:lnTo>
                      <a:pt x="194" y="154"/>
                    </a:lnTo>
                    <a:lnTo>
                      <a:pt x="199" y="160"/>
                    </a:lnTo>
                    <a:lnTo>
                      <a:pt x="195" y="163"/>
                    </a:lnTo>
                    <a:lnTo>
                      <a:pt x="186" y="169"/>
                    </a:lnTo>
                    <a:lnTo>
                      <a:pt x="177" y="172"/>
                    </a:lnTo>
                    <a:lnTo>
                      <a:pt x="171" y="173"/>
                    </a:lnTo>
                    <a:lnTo>
                      <a:pt x="172" y="180"/>
                    </a:lnTo>
                    <a:lnTo>
                      <a:pt x="168" y="188"/>
                    </a:lnTo>
                    <a:lnTo>
                      <a:pt x="164" y="194"/>
                    </a:lnTo>
                    <a:lnTo>
                      <a:pt x="155" y="193"/>
                    </a:lnTo>
                    <a:lnTo>
                      <a:pt x="147" y="190"/>
                    </a:lnTo>
                    <a:lnTo>
                      <a:pt x="138" y="188"/>
                    </a:lnTo>
                    <a:lnTo>
                      <a:pt x="128" y="187"/>
                    </a:lnTo>
                    <a:lnTo>
                      <a:pt x="124" y="196"/>
                    </a:lnTo>
                    <a:lnTo>
                      <a:pt x="118" y="205"/>
                    </a:lnTo>
                    <a:lnTo>
                      <a:pt x="110" y="217"/>
                    </a:lnTo>
                    <a:lnTo>
                      <a:pt x="103" y="221"/>
                    </a:lnTo>
                    <a:lnTo>
                      <a:pt x="96" y="223"/>
                    </a:lnTo>
                    <a:lnTo>
                      <a:pt x="83" y="226"/>
                    </a:lnTo>
                    <a:lnTo>
                      <a:pt x="71" y="225"/>
                    </a:lnTo>
                    <a:lnTo>
                      <a:pt x="63" y="221"/>
                    </a:lnTo>
                    <a:lnTo>
                      <a:pt x="57" y="217"/>
                    </a:lnTo>
                    <a:lnTo>
                      <a:pt x="48" y="218"/>
                    </a:lnTo>
                    <a:lnTo>
                      <a:pt x="42" y="220"/>
                    </a:lnTo>
                    <a:lnTo>
                      <a:pt x="40" y="216"/>
                    </a:lnTo>
                    <a:lnTo>
                      <a:pt x="35" y="212"/>
                    </a:lnTo>
                    <a:lnTo>
                      <a:pt x="30" y="215"/>
                    </a:lnTo>
                    <a:lnTo>
                      <a:pt x="25" y="219"/>
                    </a:lnTo>
                    <a:lnTo>
                      <a:pt x="19" y="225"/>
                    </a:lnTo>
                    <a:lnTo>
                      <a:pt x="12" y="221"/>
                    </a:lnTo>
                    <a:lnTo>
                      <a:pt x="9" y="214"/>
                    </a:lnTo>
                    <a:lnTo>
                      <a:pt x="7" y="208"/>
                    </a:lnTo>
                    <a:lnTo>
                      <a:pt x="10" y="197"/>
                    </a:lnTo>
                    <a:lnTo>
                      <a:pt x="11" y="184"/>
                    </a:lnTo>
                    <a:lnTo>
                      <a:pt x="13" y="173"/>
                    </a:lnTo>
                    <a:lnTo>
                      <a:pt x="18" y="159"/>
                    </a:lnTo>
                    <a:lnTo>
                      <a:pt x="18" y="152"/>
                    </a:lnTo>
                    <a:lnTo>
                      <a:pt x="19" y="143"/>
                    </a:lnTo>
                    <a:lnTo>
                      <a:pt x="19" y="135"/>
                    </a:lnTo>
                    <a:lnTo>
                      <a:pt x="24" y="118"/>
                    </a:lnTo>
                    <a:lnTo>
                      <a:pt x="28" y="111"/>
                    </a:lnTo>
                    <a:lnTo>
                      <a:pt x="27" y="104"/>
                    </a:lnTo>
                    <a:lnTo>
                      <a:pt x="20" y="99"/>
                    </a:lnTo>
                    <a:lnTo>
                      <a:pt x="13" y="94"/>
                    </a:lnTo>
                    <a:lnTo>
                      <a:pt x="6" y="84"/>
                    </a:lnTo>
                    <a:lnTo>
                      <a:pt x="3" y="8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103" name="Freeform 707"/>
              <p:cNvSpPr>
                <a:spLocks/>
              </p:cNvSpPr>
              <p:nvPr/>
            </p:nvSpPr>
            <p:spPr bwMode="auto">
              <a:xfrm>
                <a:off x="6305123" y="3193497"/>
                <a:ext cx="426512" cy="549546"/>
              </a:xfrm>
              <a:custGeom>
                <a:avLst/>
                <a:gdLst/>
                <a:ahLst/>
                <a:cxnLst>
                  <a:cxn ang="0">
                    <a:pos x="13" y="69"/>
                  </a:cxn>
                  <a:cxn ang="0">
                    <a:pos x="31" y="97"/>
                  </a:cxn>
                  <a:cxn ang="0">
                    <a:pos x="22" y="124"/>
                  </a:cxn>
                  <a:cxn ang="0">
                    <a:pos x="31" y="155"/>
                  </a:cxn>
                  <a:cxn ang="0">
                    <a:pos x="46" y="199"/>
                  </a:cxn>
                  <a:cxn ang="0">
                    <a:pos x="45" y="223"/>
                  </a:cxn>
                  <a:cxn ang="0">
                    <a:pos x="39" y="245"/>
                  </a:cxn>
                  <a:cxn ang="0">
                    <a:pos x="57" y="260"/>
                  </a:cxn>
                  <a:cxn ang="0">
                    <a:pos x="61" y="276"/>
                  </a:cxn>
                  <a:cxn ang="0">
                    <a:pos x="82" y="294"/>
                  </a:cxn>
                  <a:cxn ang="0">
                    <a:pos x="91" y="312"/>
                  </a:cxn>
                  <a:cxn ang="0">
                    <a:pos x="105" y="333"/>
                  </a:cxn>
                  <a:cxn ang="0">
                    <a:pos x="114" y="353"/>
                  </a:cxn>
                  <a:cxn ang="0">
                    <a:pos x="135" y="357"/>
                  </a:cxn>
                  <a:cxn ang="0">
                    <a:pos x="156" y="363"/>
                  </a:cxn>
                  <a:cxn ang="0">
                    <a:pos x="168" y="353"/>
                  </a:cxn>
                  <a:cxn ang="0">
                    <a:pos x="181" y="333"/>
                  </a:cxn>
                  <a:cxn ang="0">
                    <a:pos x="192" y="321"/>
                  </a:cxn>
                  <a:cxn ang="0">
                    <a:pos x="205" y="308"/>
                  </a:cxn>
                  <a:cxn ang="0">
                    <a:pos x="209" y="291"/>
                  </a:cxn>
                  <a:cxn ang="0">
                    <a:pos x="225" y="294"/>
                  </a:cxn>
                  <a:cxn ang="0">
                    <a:pos x="234" y="277"/>
                  </a:cxn>
                  <a:cxn ang="0">
                    <a:pos x="244" y="258"/>
                  </a:cxn>
                  <a:cxn ang="0">
                    <a:pos x="248" y="248"/>
                  </a:cxn>
                  <a:cxn ang="0">
                    <a:pos x="244" y="231"/>
                  </a:cxn>
                  <a:cxn ang="0">
                    <a:pos x="258" y="220"/>
                  </a:cxn>
                  <a:cxn ang="0">
                    <a:pos x="276" y="215"/>
                  </a:cxn>
                  <a:cxn ang="0">
                    <a:pos x="276" y="202"/>
                  </a:cxn>
                  <a:cxn ang="0">
                    <a:pos x="271" y="172"/>
                  </a:cxn>
                  <a:cxn ang="0">
                    <a:pos x="287" y="177"/>
                  </a:cxn>
                  <a:cxn ang="0">
                    <a:pos x="283" y="159"/>
                  </a:cxn>
                  <a:cxn ang="0">
                    <a:pos x="294" y="150"/>
                  </a:cxn>
                  <a:cxn ang="0">
                    <a:pos x="294" y="140"/>
                  </a:cxn>
                  <a:cxn ang="0">
                    <a:pos x="285" y="139"/>
                  </a:cxn>
                  <a:cxn ang="0">
                    <a:pos x="270" y="132"/>
                  </a:cxn>
                  <a:cxn ang="0">
                    <a:pos x="265" y="121"/>
                  </a:cxn>
                  <a:cxn ang="0">
                    <a:pos x="241" y="106"/>
                  </a:cxn>
                  <a:cxn ang="0">
                    <a:pos x="229" y="99"/>
                  </a:cxn>
                  <a:cxn ang="0">
                    <a:pos x="230" y="83"/>
                  </a:cxn>
                  <a:cxn ang="0">
                    <a:pos x="215" y="75"/>
                  </a:cxn>
                  <a:cxn ang="0">
                    <a:pos x="188" y="70"/>
                  </a:cxn>
                  <a:cxn ang="0">
                    <a:pos x="179" y="73"/>
                  </a:cxn>
                  <a:cxn ang="0">
                    <a:pos x="165" y="71"/>
                  </a:cxn>
                  <a:cxn ang="0">
                    <a:pos x="126" y="58"/>
                  </a:cxn>
                  <a:cxn ang="0">
                    <a:pos x="112" y="44"/>
                  </a:cxn>
                  <a:cxn ang="0">
                    <a:pos x="88" y="27"/>
                  </a:cxn>
                  <a:cxn ang="0">
                    <a:pos x="59" y="21"/>
                  </a:cxn>
                  <a:cxn ang="0">
                    <a:pos x="32" y="12"/>
                  </a:cxn>
                  <a:cxn ang="0">
                    <a:pos x="24" y="4"/>
                  </a:cxn>
                  <a:cxn ang="0">
                    <a:pos x="5" y="8"/>
                  </a:cxn>
                  <a:cxn ang="0">
                    <a:pos x="9" y="37"/>
                  </a:cxn>
                  <a:cxn ang="0">
                    <a:pos x="26" y="56"/>
                  </a:cxn>
                </a:cxnLst>
                <a:rect l="0" t="0" r="r" b="b"/>
                <a:pathLst>
                  <a:path w="298" h="363">
                    <a:moveTo>
                      <a:pt x="17" y="61"/>
                    </a:moveTo>
                    <a:lnTo>
                      <a:pt x="13" y="69"/>
                    </a:lnTo>
                    <a:lnTo>
                      <a:pt x="23" y="77"/>
                    </a:lnTo>
                    <a:lnTo>
                      <a:pt x="31" y="97"/>
                    </a:lnTo>
                    <a:lnTo>
                      <a:pt x="27" y="113"/>
                    </a:lnTo>
                    <a:lnTo>
                      <a:pt x="22" y="124"/>
                    </a:lnTo>
                    <a:lnTo>
                      <a:pt x="20" y="130"/>
                    </a:lnTo>
                    <a:lnTo>
                      <a:pt x="31" y="155"/>
                    </a:lnTo>
                    <a:lnTo>
                      <a:pt x="39" y="178"/>
                    </a:lnTo>
                    <a:lnTo>
                      <a:pt x="46" y="199"/>
                    </a:lnTo>
                    <a:lnTo>
                      <a:pt x="50" y="210"/>
                    </a:lnTo>
                    <a:lnTo>
                      <a:pt x="45" y="223"/>
                    </a:lnTo>
                    <a:lnTo>
                      <a:pt x="38" y="235"/>
                    </a:lnTo>
                    <a:lnTo>
                      <a:pt x="39" y="245"/>
                    </a:lnTo>
                    <a:lnTo>
                      <a:pt x="49" y="251"/>
                    </a:lnTo>
                    <a:lnTo>
                      <a:pt x="57" y="260"/>
                    </a:lnTo>
                    <a:lnTo>
                      <a:pt x="62" y="266"/>
                    </a:lnTo>
                    <a:lnTo>
                      <a:pt x="61" y="276"/>
                    </a:lnTo>
                    <a:lnTo>
                      <a:pt x="72" y="285"/>
                    </a:lnTo>
                    <a:lnTo>
                      <a:pt x="82" y="294"/>
                    </a:lnTo>
                    <a:lnTo>
                      <a:pt x="88" y="303"/>
                    </a:lnTo>
                    <a:lnTo>
                      <a:pt x="91" y="312"/>
                    </a:lnTo>
                    <a:lnTo>
                      <a:pt x="98" y="319"/>
                    </a:lnTo>
                    <a:lnTo>
                      <a:pt x="105" y="333"/>
                    </a:lnTo>
                    <a:lnTo>
                      <a:pt x="110" y="345"/>
                    </a:lnTo>
                    <a:lnTo>
                      <a:pt x="114" y="353"/>
                    </a:lnTo>
                    <a:lnTo>
                      <a:pt x="122" y="354"/>
                    </a:lnTo>
                    <a:lnTo>
                      <a:pt x="135" y="357"/>
                    </a:lnTo>
                    <a:lnTo>
                      <a:pt x="145" y="359"/>
                    </a:lnTo>
                    <a:lnTo>
                      <a:pt x="156" y="363"/>
                    </a:lnTo>
                    <a:lnTo>
                      <a:pt x="158" y="360"/>
                    </a:lnTo>
                    <a:lnTo>
                      <a:pt x="168" y="353"/>
                    </a:lnTo>
                    <a:lnTo>
                      <a:pt x="177" y="342"/>
                    </a:lnTo>
                    <a:lnTo>
                      <a:pt x="181" y="333"/>
                    </a:lnTo>
                    <a:lnTo>
                      <a:pt x="183" y="320"/>
                    </a:lnTo>
                    <a:lnTo>
                      <a:pt x="192" y="321"/>
                    </a:lnTo>
                    <a:lnTo>
                      <a:pt x="196" y="315"/>
                    </a:lnTo>
                    <a:lnTo>
                      <a:pt x="205" y="308"/>
                    </a:lnTo>
                    <a:lnTo>
                      <a:pt x="202" y="296"/>
                    </a:lnTo>
                    <a:lnTo>
                      <a:pt x="209" y="291"/>
                    </a:lnTo>
                    <a:lnTo>
                      <a:pt x="217" y="297"/>
                    </a:lnTo>
                    <a:lnTo>
                      <a:pt x="225" y="294"/>
                    </a:lnTo>
                    <a:lnTo>
                      <a:pt x="224" y="288"/>
                    </a:lnTo>
                    <a:lnTo>
                      <a:pt x="234" y="277"/>
                    </a:lnTo>
                    <a:lnTo>
                      <a:pt x="235" y="265"/>
                    </a:lnTo>
                    <a:lnTo>
                      <a:pt x="244" y="258"/>
                    </a:lnTo>
                    <a:lnTo>
                      <a:pt x="243" y="252"/>
                    </a:lnTo>
                    <a:lnTo>
                      <a:pt x="248" y="248"/>
                    </a:lnTo>
                    <a:lnTo>
                      <a:pt x="246" y="239"/>
                    </a:lnTo>
                    <a:lnTo>
                      <a:pt x="244" y="231"/>
                    </a:lnTo>
                    <a:lnTo>
                      <a:pt x="250" y="225"/>
                    </a:lnTo>
                    <a:lnTo>
                      <a:pt x="258" y="220"/>
                    </a:lnTo>
                    <a:lnTo>
                      <a:pt x="268" y="218"/>
                    </a:lnTo>
                    <a:lnTo>
                      <a:pt x="276" y="215"/>
                    </a:lnTo>
                    <a:lnTo>
                      <a:pt x="280" y="211"/>
                    </a:lnTo>
                    <a:lnTo>
                      <a:pt x="276" y="202"/>
                    </a:lnTo>
                    <a:lnTo>
                      <a:pt x="264" y="182"/>
                    </a:lnTo>
                    <a:lnTo>
                      <a:pt x="271" y="172"/>
                    </a:lnTo>
                    <a:lnTo>
                      <a:pt x="282" y="174"/>
                    </a:lnTo>
                    <a:lnTo>
                      <a:pt x="287" y="177"/>
                    </a:lnTo>
                    <a:lnTo>
                      <a:pt x="284" y="164"/>
                    </a:lnTo>
                    <a:lnTo>
                      <a:pt x="283" y="159"/>
                    </a:lnTo>
                    <a:lnTo>
                      <a:pt x="287" y="153"/>
                    </a:lnTo>
                    <a:lnTo>
                      <a:pt x="294" y="150"/>
                    </a:lnTo>
                    <a:lnTo>
                      <a:pt x="298" y="146"/>
                    </a:lnTo>
                    <a:lnTo>
                      <a:pt x="294" y="140"/>
                    </a:lnTo>
                    <a:lnTo>
                      <a:pt x="289" y="136"/>
                    </a:lnTo>
                    <a:lnTo>
                      <a:pt x="285" y="139"/>
                    </a:lnTo>
                    <a:lnTo>
                      <a:pt x="277" y="141"/>
                    </a:lnTo>
                    <a:lnTo>
                      <a:pt x="270" y="132"/>
                    </a:lnTo>
                    <a:lnTo>
                      <a:pt x="268" y="126"/>
                    </a:lnTo>
                    <a:lnTo>
                      <a:pt x="265" y="121"/>
                    </a:lnTo>
                    <a:lnTo>
                      <a:pt x="251" y="108"/>
                    </a:lnTo>
                    <a:lnTo>
                      <a:pt x="241" y="106"/>
                    </a:lnTo>
                    <a:lnTo>
                      <a:pt x="232" y="103"/>
                    </a:lnTo>
                    <a:lnTo>
                      <a:pt x="229" y="99"/>
                    </a:lnTo>
                    <a:lnTo>
                      <a:pt x="229" y="89"/>
                    </a:lnTo>
                    <a:lnTo>
                      <a:pt x="230" y="83"/>
                    </a:lnTo>
                    <a:lnTo>
                      <a:pt x="221" y="74"/>
                    </a:lnTo>
                    <a:lnTo>
                      <a:pt x="215" y="75"/>
                    </a:lnTo>
                    <a:lnTo>
                      <a:pt x="196" y="74"/>
                    </a:lnTo>
                    <a:lnTo>
                      <a:pt x="188" y="70"/>
                    </a:lnTo>
                    <a:lnTo>
                      <a:pt x="183" y="72"/>
                    </a:lnTo>
                    <a:lnTo>
                      <a:pt x="179" y="73"/>
                    </a:lnTo>
                    <a:lnTo>
                      <a:pt x="170" y="71"/>
                    </a:lnTo>
                    <a:lnTo>
                      <a:pt x="165" y="71"/>
                    </a:lnTo>
                    <a:lnTo>
                      <a:pt x="151" y="60"/>
                    </a:lnTo>
                    <a:lnTo>
                      <a:pt x="126" y="58"/>
                    </a:lnTo>
                    <a:lnTo>
                      <a:pt x="120" y="54"/>
                    </a:lnTo>
                    <a:lnTo>
                      <a:pt x="112" y="44"/>
                    </a:lnTo>
                    <a:lnTo>
                      <a:pt x="102" y="36"/>
                    </a:lnTo>
                    <a:lnTo>
                      <a:pt x="88" y="27"/>
                    </a:lnTo>
                    <a:lnTo>
                      <a:pt x="75" y="24"/>
                    </a:lnTo>
                    <a:lnTo>
                      <a:pt x="59" y="21"/>
                    </a:lnTo>
                    <a:lnTo>
                      <a:pt x="41" y="13"/>
                    </a:lnTo>
                    <a:lnTo>
                      <a:pt x="32" y="12"/>
                    </a:lnTo>
                    <a:lnTo>
                      <a:pt x="28" y="9"/>
                    </a:lnTo>
                    <a:lnTo>
                      <a:pt x="24" y="4"/>
                    </a:lnTo>
                    <a:lnTo>
                      <a:pt x="18" y="0"/>
                    </a:lnTo>
                    <a:lnTo>
                      <a:pt x="5" y="8"/>
                    </a:lnTo>
                    <a:lnTo>
                      <a:pt x="0" y="23"/>
                    </a:lnTo>
                    <a:lnTo>
                      <a:pt x="9" y="37"/>
                    </a:lnTo>
                    <a:lnTo>
                      <a:pt x="22" y="44"/>
                    </a:lnTo>
                    <a:lnTo>
                      <a:pt x="26" y="56"/>
                    </a:lnTo>
                    <a:lnTo>
                      <a:pt x="17" y="61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04" name="Freeform 711"/>
              <p:cNvSpPr>
                <a:spLocks/>
              </p:cNvSpPr>
              <p:nvPr/>
            </p:nvSpPr>
            <p:spPr bwMode="auto">
              <a:xfrm>
                <a:off x="6183467" y="2961870"/>
                <a:ext cx="628316" cy="436003"/>
              </a:xfrm>
              <a:custGeom>
                <a:avLst/>
                <a:gdLst/>
                <a:ahLst/>
                <a:cxnLst>
                  <a:cxn ang="0">
                    <a:pos x="423" y="248"/>
                  </a:cxn>
                  <a:cxn ang="0">
                    <a:pos x="412" y="214"/>
                  </a:cxn>
                  <a:cxn ang="0">
                    <a:pos x="399" y="188"/>
                  </a:cxn>
                  <a:cxn ang="0">
                    <a:pos x="393" y="170"/>
                  </a:cxn>
                  <a:cxn ang="0">
                    <a:pos x="402" y="150"/>
                  </a:cxn>
                  <a:cxn ang="0">
                    <a:pos x="402" y="123"/>
                  </a:cxn>
                  <a:cxn ang="0">
                    <a:pos x="404" y="107"/>
                  </a:cxn>
                  <a:cxn ang="0">
                    <a:pos x="383" y="87"/>
                  </a:cxn>
                  <a:cxn ang="0">
                    <a:pos x="361" y="86"/>
                  </a:cxn>
                  <a:cxn ang="0">
                    <a:pos x="345" y="92"/>
                  </a:cxn>
                  <a:cxn ang="0">
                    <a:pos x="312" y="85"/>
                  </a:cxn>
                  <a:cxn ang="0">
                    <a:pos x="288" y="73"/>
                  </a:cxn>
                  <a:cxn ang="0">
                    <a:pos x="268" y="68"/>
                  </a:cxn>
                  <a:cxn ang="0">
                    <a:pos x="228" y="68"/>
                  </a:cxn>
                  <a:cxn ang="0">
                    <a:pos x="204" y="52"/>
                  </a:cxn>
                  <a:cxn ang="0">
                    <a:pos x="186" y="58"/>
                  </a:cxn>
                  <a:cxn ang="0">
                    <a:pos x="172" y="47"/>
                  </a:cxn>
                  <a:cxn ang="0">
                    <a:pos x="147" y="44"/>
                  </a:cxn>
                  <a:cxn ang="0">
                    <a:pos x="122" y="23"/>
                  </a:cxn>
                  <a:cxn ang="0">
                    <a:pos x="97" y="12"/>
                  </a:cxn>
                  <a:cxn ang="0">
                    <a:pos x="76" y="7"/>
                  </a:cxn>
                  <a:cxn ang="0">
                    <a:pos x="58" y="0"/>
                  </a:cxn>
                  <a:cxn ang="0">
                    <a:pos x="46" y="9"/>
                  </a:cxn>
                  <a:cxn ang="0">
                    <a:pos x="39" y="45"/>
                  </a:cxn>
                  <a:cxn ang="0">
                    <a:pos x="27" y="65"/>
                  </a:cxn>
                  <a:cxn ang="0">
                    <a:pos x="9" y="83"/>
                  </a:cxn>
                  <a:cxn ang="0">
                    <a:pos x="10" y="98"/>
                  </a:cxn>
                  <a:cxn ang="0">
                    <a:pos x="33" y="105"/>
                  </a:cxn>
                  <a:cxn ang="0">
                    <a:pos x="42" y="127"/>
                  </a:cxn>
                  <a:cxn ang="0">
                    <a:pos x="62" y="138"/>
                  </a:cxn>
                  <a:cxn ang="0">
                    <a:pos x="63" y="162"/>
                  </a:cxn>
                  <a:cxn ang="0">
                    <a:pos x="75" y="177"/>
                  </a:cxn>
                  <a:cxn ang="0">
                    <a:pos x="87" y="169"/>
                  </a:cxn>
                  <a:cxn ang="0">
                    <a:pos x="99" y="153"/>
                  </a:cxn>
                  <a:cxn ang="0">
                    <a:pos x="107" y="155"/>
                  </a:cxn>
                  <a:cxn ang="0">
                    <a:pos x="131" y="170"/>
                  </a:cxn>
                  <a:cxn ang="0">
                    <a:pos x="164" y="179"/>
                  </a:cxn>
                  <a:cxn ang="0">
                    <a:pos x="193" y="197"/>
                  </a:cxn>
                  <a:cxn ang="0">
                    <a:pos x="210" y="213"/>
                  </a:cxn>
                  <a:cxn ang="0">
                    <a:pos x="237" y="215"/>
                  </a:cxn>
                  <a:cxn ang="0">
                    <a:pos x="258" y="230"/>
                  </a:cxn>
                  <a:cxn ang="0">
                    <a:pos x="280" y="232"/>
                  </a:cxn>
                  <a:cxn ang="0">
                    <a:pos x="301" y="234"/>
                  </a:cxn>
                  <a:cxn ang="0">
                    <a:pos x="315" y="239"/>
                  </a:cxn>
                  <a:cxn ang="0">
                    <a:pos x="313" y="259"/>
                  </a:cxn>
                  <a:cxn ang="0">
                    <a:pos x="334" y="266"/>
                  </a:cxn>
                  <a:cxn ang="0">
                    <a:pos x="347" y="282"/>
                  </a:cxn>
                  <a:cxn ang="0">
                    <a:pos x="362" y="284"/>
                  </a:cxn>
                  <a:cxn ang="0">
                    <a:pos x="370" y="265"/>
                  </a:cxn>
                  <a:cxn ang="0">
                    <a:pos x="392" y="267"/>
                  </a:cxn>
                  <a:cxn ang="0">
                    <a:pos x="412" y="276"/>
                  </a:cxn>
                  <a:cxn ang="0">
                    <a:pos x="426" y="284"/>
                  </a:cxn>
                  <a:cxn ang="0">
                    <a:pos x="439" y="271"/>
                  </a:cxn>
                </a:cxnLst>
                <a:rect l="0" t="0" r="r" b="b"/>
                <a:pathLst>
                  <a:path w="439" h="288">
                    <a:moveTo>
                      <a:pt x="437" y="259"/>
                    </a:moveTo>
                    <a:lnTo>
                      <a:pt x="423" y="248"/>
                    </a:lnTo>
                    <a:lnTo>
                      <a:pt x="417" y="237"/>
                    </a:lnTo>
                    <a:lnTo>
                      <a:pt x="412" y="214"/>
                    </a:lnTo>
                    <a:lnTo>
                      <a:pt x="407" y="205"/>
                    </a:lnTo>
                    <a:lnTo>
                      <a:pt x="399" y="188"/>
                    </a:lnTo>
                    <a:lnTo>
                      <a:pt x="393" y="179"/>
                    </a:lnTo>
                    <a:lnTo>
                      <a:pt x="393" y="170"/>
                    </a:lnTo>
                    <a:lnTo>
                      <a:pt x="403" y="162"/>
                    </a:lnTo>
                    <a:lnTo>
                      <a:pt x="402" y="150"/>
                    </a:lnTo>
                    <a:lnTo>
                      <a:pt x="404" y="133"/>
                    </a:lnTo>
                    <a:lnTo>
                      <a:pt x="402" y="123"/>
                    </a:lnTo>
                    <a:lnTo>
                      <a:pt x="409" y="116"/>
                    </a:lnTo>
                    <a:lnTo>
                      <a:pt x="404" y="107"/>
                    </a:lnTo>
                    <a:lnTo>
                      <a:pt x="394" y="90"/>
                    </a:lnTo>
                    <a:lnTo>
                      <a:pt x="383" y="87"/>
                    </a:lnTo>
                    <a:lnTo>
                      <a:pt x="370" y="81"/>
                    </a:lnTo>
                    <a:lnTo>
                      <a:pt x="361" y="86"/>
                    </a:lnTo>
                    <a:lnTo>
                      <a:pt x="354" y="90"/>
                    </a:lnTo>
                    <a:lnTo>
                      <a:pt x="345" y="92"/>
                    </a:lnTo>
                    <a:lnTo>
                      <a:pt x="337" y="87"/>
                    </a:lnTo>
                    <a:lnTo>
                      <a:pt x="312" y="85"/>
                    </a:lnTo>
                    <a:lnTo>
                      <a:pt x="298" y="78"/>
                    </a:lnTo>
                    <a:lnTo>
                      <a:pt x="288" y="73"/>
                    </a:lnTo>
                    <a:lnTo>
                      <a:pt x="279" y="63"/>
                    </a:lnTo>
                    <a:lnTo>
                      <a:pt x="268" y="68"/>
                    </a:lnTo>
                    <a:lnTo>
                      <a:pt x="250" y="67"/>
                    </a:lnTo>
                    <a:lnTo>
                      <a:pt x="228" y="68"/>
                    </a:lnTo>
                    <a:lnTo>
                      <a:pt x="216" y="64"/>
                    </a:lnTo>
                    <a:lnTo>
                      <a:pt x="204" y="52"/>
                    </a:lnTo>
                    <a:lnTo>
                      <a:pt x="196" y="56"/>
                    </a:lnTo>
                    <a:lnTo>
                      <a:pt x="186" y="58"/>
                    </a:lnTo>
                    <a:lnTo>
                      <a:pt x="176" y="51"/>
                    </a:lnTo>
                    <a:lnTo>
                      <a:pt x="172" y="47"/>
                    </a:lnTo>
                    <a:lnTo>
                      <a:pt x="159" y="48"/>
                    </a:lnTo>
                    <a:lnTo>
                      <a:pt x="147" y="44"/>
                    </a:lnTo>
                    <a:lnTo>
                      <a:pt x="138" y="37"/>
                    </a:lnTo>
                    <a:lnTo>
                      <a:pt x="122" y="23"/>
                    </a:lnTo>
                    <a:lnTo>
                      <a:pt x="107" y="10"/>
                    </a:lnTo>
                    <a:lnTo>
                      <a:pt x="97" y="12"/>
                    </a:lnTo>
                    <a:lnTo>
                      <a:pt x="84" y="14"/>
                    </a:lnTo>
                    <a:lnTo>
                      <a:pt x="76" y="7"/>
                    </a:lnTo>
                    <a:lnTo>
                      <a:pt x="67" y="1"/>
                    </a:lnTo>
                    <a:lnTo>
                      <a:pt x="58" y="0"/>
                    </a:lnTo>
                    <a:lnTo>
                      <a:pt x="49" y="5"/>
                    </a:lnTo>
                    <a:lnTo>
                      <a:pt x="46" y="9"/>
                    </a:lnTo>
                    <a:lnTo>
                      <a:pt x="44" y="28"/>
                    </a:lnTo>
                    <a:lnTo>
                      <a:pt x="39" y="45"/>
                    </a:lnTo>
                    <a:lnTo>
                      <a:pt x="33" y="58"/>
                    </a:lnTo>
                    <a:lnTo>
                      <a:pt x="27" y="65"/>
                    </a:lnTo>
                    <a:lnTo>
                      <a:pt x="19" y="76"/>
                    </a:lnTo>
                    <a:lnTo>
                      <a:pt x="9" y="83"/>
                    </a:lnTo>
                    <a:lnTo>
                      <a:pt x="0" y="89"/>
                    </a:lnTo>
                    <a:lnTo>
                      <a:pt x="10" y="98"/>
                    </a:lnTo>
                    <a:lnTo>
                      <a:pt x="20" y="101"/>
                    </a:lnTo>
                    <a:lnTo>
                      <a:pt x="33" y="105"/>
                    </a:lnTo>
                    <a:lnTo>
                      <a:pt x="30" y="120"/>
                    </a:lnTo>
                    <a:lnTo>
                      <a:pt x="42" y="127"/>
                    </a:lnTo>
                    <a:lnTo>
                      <a:pt x="58" y="135"/>
                    </a:lnTo>
                    <a:lnTo>
                      <a:pt x="62" y="138"/>
                    </a:lnTo>
                    <a:lnTo>
                      <a:pt x="64" y="146"/>
                    </a:lnTo>
                    <a:lnTo>
                      <a:pt x="63" y="162"/>
                    </a:lnTo>
                    <a:lnTo>
                      <a:pt x="65" y="172"/>
                    </a:lnTo>
                    <a:lnTo>
                      <a:pt x="75" y="177"/>
                    </a:lnTo>
                    <a:lnTo>
                      <a:pt x="84" y="176"/>
                    </a:lnTo>
                    <a:lnTo>
                      <a:pt x="87" y="169"/>
                    </a:lnTo>
                    <a:lnTo>
                      <a:pt x="88" y="159"/>
                    </a:lnTo>
                    <a:lnTo>
                      <a:pt x="99" y="153"/>
                    </a:lnTo>
                    <a:lnTo>
                      <a:pt x="104" y="150"/>
                    </a:lnTo>
                    <a:lnTo>
                      <a:pt x="107" y="155"/>
                    </a:lnTo>
                    <a:lnTo>
                      <a:pt x="117" y="164"/>
                    </a:lnTo>
                    <a:lnTo>
                      <a:pt x="131" y="170"/>
                    </a:lnTo>
                    <a:lnTo>
                      <a:pt x="150" y="175"/>
                    </a:lnTo>
                    <a:lnTo>
                      <a:pt x="164" y="179"/>
                    </a:lnTo>
                    <a:lnTo>
                      <a:pt x="184" y="188"/>
                    </a:lnTo>
                    <a:lnTo>
                      <a:pt x="193" y="197"/>
                    </a:lnTo>
                    <a:lnTo>
                      <a:pt x="204" y="211"/>
                    </a:lnTo>
                    <a:lnTo>
                      <a:pt x="210" y="213"/>
                    </a:lnTo>
                    <a:lnTo>
                      <a:pt x="228" y="214"/>
                    </a:lnTo>
                    <a:lnTo>
                      <a:pt x="237" y="215"/>
                    </a:lnTo>
                    <a:lnTo>
                      <a:pt x="248" y="226"/>
                    </a:lnTo>
                    <a:lnTo>
                      <a:pt x="258" y="230"/>
                    </a:lnTo>
                    <a:lnTo>
                      <a:pt x="271" y="228"/>
                    </a:lnTo>
                    <a:lnTo>
                      <a:pt x="280" y="232"/>
                    </a:lnTo>
                    <a:lnTo>
                      <a:pt x="286" y="232"/>
                    </a:lnTo>
                    <a:lnTo>
                      <a:pt x="301" y="234"/>
                    </a:lnTo>
                    <a:lnTo>
                      <a:pt x="305" y="230"/>
                    </a:lnTo>
                    <a:lnTo>
                      <a:pt x="315" y="239"/>
                    </a:lnTo>
                    <a:lnTo>
                      <a:pt x="314" y="246"/>
                    </a:lnTo>
                    <a:lnTo>
                      <a:pt x="313" y="259"/>
                    </a:lnTo>
                    <a:lnTo>
                      <a:pt x="319" y="263"/>
                    </a:lnTo>
                    <a:lnTo>
                      <a:pt x="334" y="266"/>
                    </a:lnTo>
                    <a:lnTo>
                      <a:pt x="341" y="275"/>
                    </a:lnTo>
                    <a:lnTo>
                      <a:pt x="347" y="282"/>
                    </a:lnTo>
                    <a:lnTo>
                      <a:pt x="353" y="288"/>
                    </a:lnTo>
                    <a:lnTo>
                      <a:pt x="362" y="284"/>
                    </a:lnTo>
                    <a:lnTo>
                      <a:pt x="366" y="273"/>
                    </a:lnTo>
                    <a:lnTo>
                      <a:pt x="370" y="265"/>
                    </a:lnTo>
                    <a:lnTo>
                      <a:pt x="379" y="269"/>
                    </a:lnTo>
                    <a:lnTo>
                      <a:pt x="392" y="267"/>
                    </a:lnTo>
                    <a:lnTo>
                      <a:pt x="399" y="268"/>
                    </a:lnTo>
                    <a:lnTo>
                      <a:pt x="412" y="276"/>
                    </a:lnTo>
                    <a:lnTo>
                      <a:pt x="420" y="284"/>
                    </a:lnTo>
                    <a:lnTo>
                      <a:pt x="426" y="284"/>
                    </a:lnTo>
                    <a:lnTo>
                      <a:pt x="435" y="278"/>
                    </a:lnTo>
                    <a:lnTo>
                      <a:pt x="439" y="271"/>
                    </a:lnTo>
                    <a:lnTo>
                      <a:pt x="437" y="259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105" name="Freeform 701"/>
              <p:cNvSpPr>
                <a:spLocks/>
              </p:cNvSpPr>
              <p:nvPr/>
            </p:nvSpPr>
            <p:spPr bwMode="auto">
              <a:xfrm rot="21341807">
                <a:off x="6772459" y="2661182"/>
                <a:ext cx="293713" cy="34098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73" y="0"/>
                  </a:cxn>
                  <a:cxn ang="0">
                    <a:pos x="100" y="10"/>
                  </a:cxn>
                  <a:cxn ang="0">
                    <a:pos x="134" y="20"/>
                  </a:cxn>
                  <a:cxn ang="0">
                    <a:pos x="181" y="46"/>
                  </a:cxn>
                  <a:cxn ang="0">
                    <a:pos x="181" y="57"/>
                  </a:cxn>
                  <a:cxn ang="0">
                    <a:pos x="167" y="61"/>
                  </a:cxn>
                  <a:cxn ang="0">
                    <a:pos x="159" y="74"/>
                  </a:cxn>
                  <a:cxn ang="0">
                    <a:pos x="177" y="99"/>
                  </a:cxn>
                  <a:cxn ang="0">
                    <a:pos x="165" y="122"/>
                  </a:cxn>
                  <a:cxn ang="0">
                    <a:pos x="167" y="145"/>
                  </a:cxn>
                  <a:cxn ang="0">
                    <a:pos x="178" y="165"/>
                  </a:cxn>
                  <a:cxn ang="0">
                    <a:pos x="179" y="187"/>
                  </a:cxn>
                  <a:cxn ang="0">
                    <a:pos x="162" y="188"/>
                  </a:cxn>
                  <a:cxn ang="0">
                    <a:pos x="156" y="171"/>
                  </a:cxn>
                  <a:cxn ang="0">
                    <a:pos x="147" y="162"/>
                  </a:cxn>
                  <a:cxn ang="0">
                    <a:pos x="132" y="173"/>
                  </a:cxn>
                  <a:cxn ang="0">
                    <a:pos x="114" y="173"/>
                  </a:cxn>
                  <a:cxn ang="0">
                    <a:pos x="96" y="168"/>
                  </a:cxn>
                  <a:cxn ang="0">
                    <a:pos x="86" y="167"/>
                  </a:cxn>
                  <a:cxn ang="0">
                    <a:pos x="72" y="155"/>
                  </a:cxn>
                  <a:cxn ang="0">
                    <a:pos x="60" y="145"/>
                  </a:cxn>
                  <a:cxn ang="0">
                    <a:pos x="39" y="152"/>
                  </a:cxn>
                  <a:cxn ang="0">
                    <a:pos x="25" y="145"/>
                  </a:cxn>
                  <a:cxn ang="0">
                    <a:pos x="21" y="132"/>
                  </a:cxn>
                  <a:cxn ang="0">
                    <a:pos x="16" y="118"/>
                  </a:cxn>
                  <a:cxn ang="0">
                    <a:pos x="6" y="105"/>
                  </a:cxn>
                  <a:cxn ang="0">
                    <a:pos x="5" y="98"/>
                  </a:cxn>
                  <a:cxn ang="0">
                    <a:pos x="2" y="82"/>
                  </a:cxn>
                  <a:cxn ang="0">
                    <a:pos x="7" y="67"/>
                  </a:cxn>
                  <a:cxn ang="0">
                    <a:pos x="33" y="40"/>
                  </a:cxn>
                  <a:cxn ang="0">
                    <a:pos x="38" y="30"/>
                  </a:cxn>
                  <a:cxn ang="0">
                    <a:pos x="54" y="20"/>
                  </a:cxn>
                  <a:cxn ang="0">
                    <a:pos x="61" y="15"/>
                  </a:cxn>
                </a:cxnLst>
                <a:rect l="0" t="0" r="r" b="b"/>
                <a:pathLst>
                  <a:path w="184" h="188">
                    <a:moveTo>
                      <a:pt x="67" y="5"/>
                    </a:moveTo>
                    <a:lnTo>
                      <a:pt x="66" y="5"/>
                    </a:lnTo>
                    <a:lnTo>
                      <a:pt x="67" y="8"/>
                    </a:lnTo>
                    <a:lnTo>
                      <a:pt x="73" y="0"/>
                    </a:lnTo>
                    <a:lnTo>
                      <a:pt x="84" y="3"/>
                    </a:lnTo>
                    <a:lnTo>
                      <a:pt x="100" y="10"/>
                    </a:lnTo>
                    <a:lnTo>
                      <a:pt x="127" y="23"/>
                    </a:lnTo>
                    <a:lnTo>
                      <a:pt x="134" y="20"/>
                    </a:lnTo>
                    <a:lnTo>
                      <a:pt x="169" y="37"/>
                    </a:lnTo>
                    <a:lnTo>
                      <a:pt x="181" y="46"/>
                    </a:lnTo>
                    <a:lnTo>
                      <a:pt x="184" y="51"/>
                    </a:lnTo>
                    <a:lnTo>
                      <a:pt x="181" y="57"/>
                    </a:lnTo>
                    <a:lnTo>
                      <a:pt x="175" y="59"/>
                    </a:lnTo>
                    <a:lnTo>
                      <a:pt x="167" y="61"/>
                    </a:lnTo>
                    <a:lnTo>
                      <a:pt x="158" y="63"/>
                    </a:lnTo>
                    <a:lnTo>
                      <a:pt x="159" y="74"/>
                    </a:lnTo>
                    <a:lnTo>
                      <a:pt x="174" y="89"/>
                    </a:lnTo>
                    <a:lnTo>
                      <a:pt x="177" y="99"/>
                    </a:lnTo>
                    <a:lnTo>
                      <a:pt x="173" y="111"/>
                    </a:lnTo>
                    <a:lnTo>
                      <a:pt x="165" y="122"/>
                    </a:lnTo>
                    <a:lnTo>
                      <a:pt x="159" y="134"/>
                    </a:lnTo>
                    <a:lnTo>
                      <a:pt x="167" y="145"/>
                    </a:lnTo>
                    <a:lnTo>
                      <a:pt x="177" y="158"/>
                    </a:lnTo>
                    <a:lnTo>
                      <a:pt x="178" y="165"/>
                    </a:lnTo>
                    <a:lnTo>
                      <a:pt x="179" y="182"/>
                    </a:lnTo>
                    <a:lnTo>
                      <a:pt x="179" y="187"/>
                    </a:lnTo>
                    <a:lnTo>
                      <a:pt x="172" y="188"/>
                    </a:lnTo>
                    <a:lnTo>
                      <a:pt x="162" y="188"/>
                    </a:lnTo>
                    <a:lnTo>
                      <a:pt x="159" y="182"/>
                    </a:lnTo>
                    <a:lnTo>
                      <a:pt x="156" y="171"/>
                    </a:lnTo>
                    <a:lnTo>
                      <a:pt x="150" y="163"/>
                    </a:lnTo>
                    <a:lnTo>
                      <a:pt x="147" y="162"/>
                    </a:lnTo>
                    <a:lnTo>
                      <a:pt x="141" y="166"/>
                    </a:lnTo>
                    <a:lnTo>
                      <a:pt x="132" y="173"/>
                    </a:lnTo>
                    <a:lnTo>
                      <a:pt x="128" y="173"/>
                    </a:lnTo>
                    <a:lnTo>
                      <a:pt x="114" y="173"/>
                    </a:lnTo>
                    <a:lnTo>
                      <a:pt x="109" y="169"/>
                    </a:lnTo>
                    <a:lnTo>
                      <a:pt x="96" y="168"/>
                    </a:lnTo>
                    <a:lnTo>
                      <a:pt x="90" y="170"/>
                    </a:lnTo>
                    <a:lnTo>
                      <a:pt x="86" y="167"/>
                    </a:lnTo>
                    <a:lnTo>
                      <a:pt x="79" y="163"/>
                    </a:lnTo>
                    <a:lnTo>
                      <a:pt x="72" y="155"/>
                    </a:lnTo>
                    <a:lnTo>
                      <a:pt x="67" y="147"/>
                    </a:lnTo>
                    <a:lnTo>
                      <a:pt x="60" y="145"/>
                    </a:lnTo>
                    <a:lnTo>
                      <a:pt x="46" y="150"/>
                    </a:lnTo>
                    <a:lnTo>
                      <a:pt x="39" y="152"/>
                    </a:lnTo>
                    <a:lnTo>
                      <a:pt x="32" y="152"/>
                    </a:lnTo>
                    <a:lnTo>
                      <a:pt x="25" y="145"/>
                    </a:lnTo>
                    <a:lnTo>
                      <a:pt x="21" y="137"/>
                    </a:lnTo>
                    <a:lnTo>
                      <a:pt x="21" y="132"/>
                    </a:lnTo>
                    <a:lnTo>
                      <a:pt x="22" y="123"/>
                    </a:lnTo>
                    <a:lnTo>
                      <a:pt x="16" y="118"/>
                    </a:lnTo>
                    <a:lnTo>
                      <a:pt x="12" y="109"/>
                    </a:lnTo>
                    <a:lnTo>
                      <a:pt x="6" y="105"/>
                    </a:lnTo>
                    <a:lnTo>
                      <a:pt x="2" y="105"/>
                    </a:lnTo>
                    <a:lnTo>
                      <a:pt x="5" y="98"/>
                    </a:lnTo>
                    <a:lnTo>
                      <a:pt x="3" y="91"/>
                    </a:lnTo>
                    <a:lnTo>
                      <a:pt x="2" y="82"/>
                    </a:lnTo>
                    <a:lnTo>
                      <a:pt x="0" y="74"/>
                    </a:lnTo>
                    <a:lnTo>
                      <a:pt x="7" y="67"/>
                    </a:lnTo>
                    <a:lnTo>
                      <a:pt x="20" y="55"/>
                    </a:lnTo>
                    <a:lnTo>
                      <a:pt x="33" y="40"/>
                    </a:lnTo>
                    <a:lnTo>
                      <a:pt x="38" y="38"/>
                    </a:lnTo>
                    <a:lnTo>
                      <a:pt x="38" y="30"/>
                    </a:lnTo>
                    <a:lnTo>
                      <a:pt x="45" y="25"/>
                    </a:lnTo>
                    <a:lnTo>
                      <a:pt x="54" y="20"/>
                    </a:lnTo>
                    <a:lnTo>
                      <a:pt x="65" y="19"/>
                    </a:lnTo>
                    <a:lnTo>
                      <a:pt x="61" y="15"/>
                    </a:lnTo>
                    <a:lnTo>
                      <a:pt x="67" y="5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3227566" y="3558053"/>
              <a:ext cx="1275241" cy="1332232"/>
              <a:chOff x="6561316" y="3932279"/>
              <a:chExt cx="1275241" cy="1332232"/>
            </a:xfrm>
          </p:grpSpPr>
          <p:sp>
            <p:nvSpPr>
              <p:cNvPr id="86" name="Freeform 671"/>
              <p:cNvSpPr>
                <a:spLocks/>
              </p:cNvSpPr>
              <p:nvPr/>
            </p:nvSpPr>
            <p:spPr bwMode="auto">
              <a:xfrm rot="21395020">
                <a:off x="7231139" y="4407644"/>
                <a:ext cx="323462" cy="563171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33" y="21"/>
                  </a:cxn>
                  <a:cxn ang="0">
                    <a:pos x="30" y="34"/>
                  </a:cxn>
                  <a:cxn ang="0">
                    <a:pos x="33" y="47"/>
                  </a:cxn>
                  <a:cxn ang="0">
                    <a:pos x="48" y="77"/>
                  </a:cxn>
                  <a:cxn ang="0">
                    <a:pos x="63" y="105"/>
                  </a:cxn>
                  <a:cxn ang="0">
                    <a:pos x="66" y="116"/>
                  </a:cxn>
                  <a:cxn ang="0">
                    <a:pos x="64" y="143"/>
                  </a:cxn>
                  <a:cxn ang="0">
                    <a:pos x="67" y="157"/>
                  </a:cxn>
                  <a:cxn ang="0">
                    <a:pos x="80" y="181"/>
                  </a:cxn>
                  <a:cxn ang="0">
                    <a:pos x="85" y="188"/>
                  </a:cxn>
                  <a:cxn ang="0">
                    <a:pos x="85" y="207"/>
                  </a:cxn>
                  <a:cxn ang="0">
                    <a:pos x="83" y="219"/>
                  </a:cxn>
                  <a:cxn ang="0">
                    <a:pos x="63" y="226"/>
                  </a:cxn>
                  <a:cxn ang="0">
                    <a:pos x="56" y="229"/>
                  </a:cxn>
                  <a:cxn ang="0">
                    <a:pos x="55" y="236"/>
                  </a:cxn>
                  <a:cxn ang="0">
                    <a:pos x="52" y="236"/>
                  </a:cxn>
                  <a:cxn ang="0">
                    <a:pos x="35" y="237"/>
                  </a:cxn>
                  <a:cxn ang="0">
                    <a:pos x="31" y="249"/>
                  </a:cxn>
                  <a:cxn ang="0">
                    <a:pos x="33" y="266"/>
                  </a:cxn>
                  <a:cxn ang="0">
                    <a:pos x="25" y="284"/>
                  </a:cxn>
                  <a:cxn ang="0">
                    <a:pos x="18" y="299"/>
                  </a:cxn>
                  <a:cxn ang="0">
                    <a:pos x="6" y="308"/>
                  </a:cxn>
                  <a:cxn ang="0">
                    <a:pos x="3" y="320"/>
                  </a:cxn>
                  <a:cxn ang="0">
                    <a:pos x="5" y="337"/>
                  </a:cxn>
                  <a:cxn ang="0">
                    <a:pos x="0" y="354"/>
                  </a:cxn>
                  <a:cxn ang="0">
                    <a:pos x="13" y="372"/>
                  </a:cxn>
                  <a:cxn ang="0">
                    <a:pos x="32" y="365"/>
                  </a:cxn>
                  <a:cxn ang="0">
                    <a:pos x="51" y="367"/>
                  </a:cxn>
                  <a:cxn ang="0">
                    <a:pos x="67" y="352"/>
                  </a:cxn>
                  <a:cxn ang="0">
                    <a:pos x="70" y="326"/>
                  </a:cxn>
                  <a:cxn ang="0">
                    <a:pos x="94" y="310"/>
                  </a:cxn>
                  <a:cxn ang="0">
                    <a:pos x="119" y="293"/>
                  </a:cxn>
                  <a:cxn ang="0">
                    <a:pos x="135" y="270"/>
                  </a:cxn>
                  <a:cxn ang="0">
                    <a:pos x="137" y="241"/>
                  </a:cxn>
                  <a:cxn ang="0">
                    <a:pos x="185" y="213"/>
                  </a:cxn>
                  <a:cxn ang="0">
                    <a:pos x="203" y="211"/>
                  </a:cxn>
                  <a:cxn ang="0">
                    <a:pos x="216" y="201"/>
                  </a:cxn>
                  <a:cxn ang="0">
                    <a:pos x="220" y="175"/>
                  </a:cxn>
                  <a:cxn ang="0">
                    <a:pos x="215" y="161"/>
                  </a:cxn>
                  <a:cxn ang="0">
                    <a:pos x="225" y="136"/>
                  </a:cxn>
                  <a:cxn ang="0">
                    <a:pos x="226" y="121"/>
                  </a:cxn>
                  <a:cxn ang="0">
                    <a:pos x="221" y="112"/>
                  </a:cxn>
                  <a:cxn ang="0">
                    <a:pos x="202" y="105"/>
                  </a:cxn>
                  <a:cxn ang="0">
                    <a:pos x="173" y="79"/>
                  </a:cxn>
                  <a:cxn ang="0">
                    <a:pos x="149" y="77"/>
                  </a:cxn>
                  <a:cxn ang="0">
                    <a:pos x="143" y="57"/>
                  </a:cxn>
                  <a:cxn ang="0">
                    <a:pos x="151" y="49"/>
                  </a:cxn>
                  <a:cxn ang="0">
                    <a:pos x="161" y="40"/>
                  </a:cxn>
                  <a:cxn ang="0">
                    <a:pos x="162" y="23"/>
                  </a:cxn>
                  <a:cxn ang="0">
                    <a:pos x="159" y="3"/>
                  </a:cxn>
                  <a:cxn ang="0">
                    <a:pos x="138" y="0"/>
                  </a:cxn>
                  <a:cxn ang="0">
                    <a:pos x="129" y="27"/>
                  </a:cxn>
                  <a:cxn ang="0">
                    <a:pos x="111" y="29"/>
                  </a:cxn>
                  <a:cxn ang="0">
                    <a:pos x="100" y="28"/>
                  </a:cxn>
                  <a:cxn ang="0">
                    <a:pos x="92" y="34"/>
                  </a:cxn>
                  <a:cxn ang="0">
                    <a:pos x="69" y="15"/>
                  </a:cxn>
                  <a:cxn ang="0">
                    <a:pos x="55" y="20"/>
                  </a:cxn>
                  <a:cxn ang="0">
                    <a:pos x="44" y="19"/>
                  </a:cxn>
                  <a:cxn ang="0">
                    <a:pos x="34" y="5"/>
                  </a:cxn>
                  <a:cxn ang="0">
                    <a:pos x="24" y="3"/>
                  </a:cxn>
                </a:cxnLst>
                <a:rect l="0" t="0" r="r" b="b"/>
                <a:pathLst>
                  <a:path w="226" h="372">
                    <a:moveTo>
                      <a:pt x="24" y="3"/>
                    </a:moveTo>
                    <a:lnTo>
                      <a:pt x="33" y="21"/>
                    </a:lnTo>
                    <a:lnTo>
                      <a:pt x="30" y="34"/>
                    </a:lnTo>
                    <a:lnTo>
                      <a:pt x="33" y="47"/>
                    </a:lnTo>
                    <a:lnTo>
                      <a:pt x="48" y="77"/>
                    </a:lnTo>
                    <a:lnTo>
                      <a:pt x="63" y="105"/>
                    </a:lnTo>
                    <a:lnTo>
                      <a:pt x="66" y="116"/>
                    </a:lnTo>
                    <a:lnTo>
                      <a:pt x="64" y="143"/>
                    </a:lnTo>
                    <a:lnTo>
                      <a:pt x="67" y="157"/>
                    </a:lnTo>
                    <a:lnTo>
                      <a:pt x="80" y="181"/>
                    </a:lnTo>
                    <a:lnTo>
                      <a:pt x="85" y="188"/>
                    </a:lnTo>
                    <a:lnTo>
                      <a:pt x="85" y="207"/>
                    </a:lnTo>
                    <a:lnTo>
                      <a:pt x="83" y="219"/>
                    </a:lnTo>
                    <a:lnTo>
                      <a:pt x="63" y="226"/>
                    </a:lnTo>
                    <a:lnTo>
                      <a:pt x="56" y="229"/>
                    </a:lnTo>
                    <a:lnTo>
                      <a:pt x="55" y="236"/>
                    </a:lnTo>
                    <a:lnTo>
                      <a:pt x="52" y="236"/>
                    </a:lnTo>
                    <a:lnTo>
                      <a:pt x="35" y="237"/>
                    </a:lnTo>
                    <a:lnTo>
                      <a:pt x="31" y="249"/>
                    </a:lnTo>
                    <a:lnTo>
                      <a:pt x="33" y="266"/>
                    </a:lnTo>
                    <a:lnTo>
                      <a:pt x="25" y="284"/>
                    </a:lnTo>
                    <a:lnTo>
                      <a:pt x="18" y="299"/>
                    </a:lnTo>
                    <a:lnTo>
                      <a:pt x="6" y="308"/>
                    </a:lnTo>
                    <a:lnTo>
                      <a:pt x="3" y="320"/>
                    </a:lnTo>
                    <a:lnTo>
                      <a:pt x="5" y="337"/>
                    </a:lnTo>
                    <a:lnTo>
                      <a:pt x="0" y="354"/>
                    </a:lnTo>
                    <a:lnTo>
                      <a:pt x="13" y="372"/>
                    </a:lnTo>
                    <a:lnTo>
                      <a:pt x="32" y="365"/>
                    </a:lnTo>
                    <a:lnTo>
                      <a:pt x="51" y="367"/>
                    </a:lnTo>
                    <a:lnTo>
                      <a:pt x="67" y="352"/>
                    </a:lnTo>
                    <a:lnTo>
                      <a:pt x="70" y="326"/>
                    </a:lnTo>
                    <a:lnTo>
                      <a:pt x="94" y="310"/>
                    </a:lnTo>
                    <a:lnTo>
                      <a:pt x="119" y="293"/>
                    </a:lnTo>
                    <a:lnTo>
                      <a:pt x="135" y="270"/>
                    </a:lnTo>
                    <a:lnTo>
                      <a:pt x="137" y="241"/>
                    </a:lnTo>
                    <a:lnTo>
                      <a:pt x="185" y="213"/>
                    </a:lnTo>
                    <a:lnTo>
                      <a:pt x="203" y="211"/>
                    </a:lnTo>
                    <a:lnTo>
                      <a:pt x="216" y="201"/>
                    </a:lnTo>
                    <a:lnTo>
                      <a:pt x="220" y="175"/>
                    </a:lnTo>
                    <a:lnTo>
                      <a:pt x="215" y="161"/>
                    </a:lnTo>
                    <a:lnTo>
                      <a:pt x="225" y="136"/>
                    </a:lnTo>
                    <a:lnTo>
                      <a:pt x="226" y="121"/>
                    </a:lnTo>
                    <a:lnTo>
                      <a:pt x="221" y="112"/>
                    </a:lnTo>
                    <a:lnTo>
                      <a:pt x="202" y="105"/>
                    </a:lnTo>
                    <a:lnTo>
                      <a:pt x="173" y="79"/>
                    </a:lnTo>
                    <a:lnTo>
                      <a:pt x="149" y="77"/>
                    </a:lnTo>
                    <a:lnTo>
                      <a:pt x="143" y="57"/>
                    </a:lnTo>
                    <a:lnTo>
                      <a:pt x="151" y="49"/>
                    </a:lnTo>
                    <a:lnTo>
                      <a:pt x="161" y="40"/>
                    </a:lnTo>
                    <a:lnTo>
                      <a:pt x="162" y="23"/>
                    </a:lnTo>
                    <a:lnTo>
                      <a:pt x="159" y="3"/>
                    </a:lnTo>
                    <a:lnTo>
                      <a:pt x="138" y="0"/>
                    </a:lnTo>
                    <a:lnTo>
                      <a:pt x="129" y="27"/>
                    </a:lnTo>
                    <a:lnTo>
                      <a:pt x="111" y="29"/>
                    </a:lnTo>
                    <a:lnTo>
                      <a:pt x="100" y="28"/>
                    </a:lnTo>
                    <a:lnTo>
                      <a:pt x="92" y="34"/>
                    </a:lnTo>
                    <a:lnTo>
                      <a:pt x="69" y="15"/>
                    </a:lnTo>
                    <a:lnTo>
                      <a:pt x="55" y="20"/>
                    </a:lnTo>
                    <a:lnTo>
                      <a:pt x="44" y="19"/>
                    </a:lnTo>
                    <a:lnTo>
                      <a:pt x="34" y="5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87" name="Freeform 673"/>
              <p:cNvSpPr>
                <a:spLocks/>
              </p:cNvSpPr>
              <p:nvPr/>
            </p:nvSpPr>
            <p:spPr bwMode="auto">
              <a:xfrm>
                <a:off x="7191065" y="4103351"/>
                <a:ext cx="343499" cy="363336"/>
              </a:xfrm>
              <a:custGeom>
                <a:avLst/>
                <a:gdLst/>
                <a:ahLst/>
                <a:cxnLst>
                  <a:cxn ang="0">
                    <a:pos x="150" y="178"/>
                  </a:cxn>
                  <a:cxn ang="0">
                    <a:pos x="172" y="155"/>
                  </a:cxn>
                  <a:cxn ang="0">
                    <a:pos x="171" y="147"/>
                  </a:cxn>
                  <a:cxn ang="0">
                    <a:pos x="186" y="132"/>
                  </a:cxn>
                  <a:cxn ang="0">
                    <a:pos x="197" y="129"/>
                  </a:cxn>
                  <a:cxn ang="0">
                    <a:pos x="185" y="111"/>
                  </a:cxn>
                  <a:cxn ang="0">
                    <a:pos x="176" y="90"/>
                  </a:cxn>
                  <a:cxn ang="0">
                    <a:pos x="173" y="73"/>
                  </a:cxn>
                  <a:cxn ang="0">
                    <a:pos x="164" y="69"/>
                  </a:cxn>
                  <a:cxn ang="0">
                    <a:pos x="134" y="72"/>
                  </a:cxn>
                  <a:cxn ang="0">
                    <a:pos x="127" y="67"/>
                  </a:cxn>
                  <a:cxn ang="0">
                    <a:pos x="127" y="58"/>
                  </a:cxn>
                  <a:cxn ang="0">
                    <a:pos x="128" y="47"/>
                  </a:cxn>
                  <a:cxn ang="0">
                    <a:pos x="122" y="40"/>
                  </a:cxn>
                  <a:cxn ang="0">
                    <a:pos x="110" y="39"/>
                  </a:cxn>
                  <a:cxn ang="0">
                    <a:pos x="96" y="31"/>
                  </a:cxn>
                  <a:cxn ang="0">
                    <a:pos x="86" y="15"/>
                  </a:cxn>
                  <a:cxn ang="0">
                    <a:pos x="83" y="4"/>
                  </a:cxn>
                  <a:cxn ang="0">
                    <a:pos x="75" y="0"/>
                  </a:cxn>
                  <a:cxn ang="0">
                    <a:pos x="62" y="6"/>
                  </a:cxn>
                  <a:cxn ang="0">
                    <a:pos x="38" y="2"/>
                  </a:cxn>
                  <a:cxn ang="0">
                    <a:pos x="24" y="25"/>
                  </a:cxn>
                  <a:cxn ang="0">
                    <a:pos x="19" y="28"/>
                  </a:cxn>
                  <a:cxn ang="0">
                    <a:pos x="4" y="29"/>
                  </a:cxn>
                  <a:cxn ang="0">
                    <a:pos x="0" y="36"/>
                  </a:cxn>
                  <a:cxn ang="0">
                    <a:pos x="13" y="49"/>
                  </a:cxn>
                  <a:cxn ang="0">
                    <a:pos x="12" y="60"/>
                  </a:cxn>
                  <a:cxn ang="0">
                    <a:pos x="1" y="77"/>
                  </a:cxn>
                  <a:cxn ang="0">
                    <a:pos x="23" y="97"/>
                  </a:cxn>
                  <a:cxn ang="0">
                    <a:pos x="29" y="113"/>
                  </a:cxn>
                  <a:cxn ang="0">
                    <a:pos x="35" y="134"/>
                  </a:cxn>
                  <a:cxn ang="0">
                    <a:pos x="36" y="150"/>
                  </a:cxn>
                  <a:cxn ang="0">
                    <a:pos x="30" y="158"/>
                  </a:cxn>
                  <a:cxn ang="0">
                    <a:pos x="25" y="168"/>
                  </a:cxn>
                  <a:cxn ang="0">
                    <a:pos x="16" y="171"/>
                  </a:cxn>
                  <a:cxn ang="0">
                    <a:pos x="24" y="176"/>
                  </a:cxn>
                  <a:cxn ang="0">
                    <a:pos x="36" y="190"/>
                  </a:cxn>
                  <a:cxn ang="0">
                    <a:pos x="50" y="192"/>
                  </a:cxn>
                  <a:cxn ang="0">
                    <a:pos x="59" y="188"/>
                  </a:cxn>
                  <a:cxn ang="0">
                    <a:pos x="82" y="206"/>
                  </a:cxn>
                  <a:cxn ang="0">
                    <a:pos x="90" y="200"/>
                  </a:cxn>
                  <a:cxn ang="0">
                    <a:pos x="109" y="201"/>
                  </a:cxn>
                  <a:cxn ang="0">
                    <a:pos x="116" y="196"/>
                  </a:cxn>
                  <a:cxn ang="0">
                    <a:pos x="123" y="183"/>
                  </a:cxn>
                  <a:cxn ang="0">
                    <a:pos x="130" y="171"/>
                  </a:cxn>
                  <a:cxn ang="0">
                    <a:pos x="150" y="178"/>
                  </a:cxn>
                </a:cxnLst>
                <a:rect l="0" t="0" r="r" b="b"/>
                <a:pathLst>
                  <a:path w="197" h="206">
                    <a:moveTo>
                      <a:pt x="150" y="178"/>
                    </a:moveTo>
                    <a:lnTo>
                      <a:pt x="172" y="155"/>
                    </a:lnTo>
                    <a:lnTo>
                      <a:pt x="171" y="147"/>
                    </a:lnTo>
                    <a:lnTo>
                      <a:pt x="186" y="132"/>
                    </a:lnTo>
                    <a:lnTo>
                      <a:pt x="197" y="129"/>
                    </a:lnTo>
                    <a:lnTo>
                      <a:pt x="185" y="111"/>
                    </a:lnTo>
                    <a:lnTo>
                      <a:pt x="176" y="90"/>
                    </a:lnTo>
                    <a:lnTo>
                      <a:pt x="173" y="73"/>
                    </a:lnTo>
                    <a:lnTo>
                      <a:pt x="164" y="69"/>
                    </a:lnTo>
                    <a:lnTo>
                      <a:pt x="134" y="72"/>
                    </a:lnTo>
                    <a:lnTo>
                      <a:pt x="127" y="67"/>
                    </a:lnTo>
                    <a:lnTo>
                      <a:pt x="127" y="58"/>
                    </a:lnTo>
                    <a:lnTo>
                      <a:pt x="128" y="47"/>
                    </a:lnTo>
                    <a:lnTo>
                      <a:pt x="122" y="40"/>
                    </a:lnTo>
                    <a:lnTo>
                      <a:pt x="110" y="39"/>
                    </a:lnTo>
                    <a:lnTo>
                      <a:pt x="96" y="31"/>
                    </a:lnTo>
                    <a:lnTo>
                      <a:pt x="86" y="15"/>
                    </a:lnTo>
                    <a:lnTo>
                      <a:pt x="83" y="4"/>
                    </a:lnTo>
                    <a:lnTo>
                      <a:pt x="75" y="0"/>
                    </a:lnTo>
                    <a:lnTo>
                      <a:pt x="62" y="6"/>
                    </a:lnTo>
                    <a:lnTo>
                      <a:pt x="38" y="2"/>
                    </a:lnTo>
                    <a:lnTo>
                      <a:pt x="24" y="25"/>
                    </a:lnTo>
                    <a:lnTo>
                      <a:pt x="19" y="28"/>
                    </a:lnTo>
                    <a:lnTo>
                      <a:pt x="4" y="29"/>
                    </a:lnTo>
                    <a:lnTo>
                      <a:pt x="0" y="36"/>
                    </a:lnTo>
                    <a:lnTo>
                      <a:pt x="13" y="49"/>
                    </a:lnTo>
                    <a:lnTo>
                      <a:pt x="12" y="60"/>
                    </a:lnTo>
                    <a:lnTo>
                      <a:pt x="1" y="77"/>
                    </a:lnTo>
                    <a:lnTo>
                      <a:pt x="23" y="97"/>
                    </a:lnTo>
                    <a:lnTo>
                      <a:pt x="29" y="113"/>
                    </a:lnTo>
                    <a:lnTo>
                      <a:pt x="35" y="134"/>
                    </a:lnTo>
                    <a:lnTo>
                      <a:pt x="36" y="150"/>
                    </a:lnTo>
                    <a:lnTo>
                      <a:pt x="30" y="158"/>
                    </a:lnTo>
                    <a:lnTo>
                      <a:pt x="25" y="168"/>
                    </a:lnTo>
                    <a:lnTo>
                      <a:pt x="16" y="171"/>
                    </a:lnTo>
                    <a:lnTo>
                      <a:pt x="24" y="176"/>
                    </a:lnTo>
                    <a:lnTo>
                      <a:pt x="36" y="190"/>
                    </a:lnTo>
                    <a:lnTo>
                      <a:pt x="50" y="192"/>
                    </a:lnTo>
                    <a:lnTo>
                      <a:pt x="59" y="188"/>
                    </a:lnTo>
                    <a:lnTo>
                      <a:pt x="82" y="206"/>
                    </a:lnTo>
                    <a:lnTo>
                      <a:pt x="90" y="200"/>
                    </a:lnTo>
                    <a:lnTo>
                      <a:pt x="109" y="201"/>
                    </a:lnTo>
                    <a:lnTo>
                      <a:pt x="116" y="196"/>
                    </a:lnTo>
                    <a:lnTo>
                      <a:pt x="123" y="183"/>
                    </a:lnTo>
                    <a:lnTo>
                      <a:pt x="130" y="171"/>
                    </a:lnTo>
                    <a:lnTo>
                      <a:pt x="150" y="17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88" name="Freeform 675"/>
              <p:cNvSpPr>
                <a:spLocks/>
              </p:cNvSpPr>
              <p:nvPr/>
            </p:nvSpPr>
            <p:spPr bwMode="auto">
              <a:xfrm>
                <a:off x="7163871" y="3932279"/>
                <a:ext cx="672686" cy="590421"/>
              </a:xfrm>
              <a:custGeom>
                <a:avLst/>
                <a:gdLst/>
                <a:ahLst/>
                <a:cxnLst>
                  <a:cxn ang="0">
                    <a:pos x="36" y="27"/>
                  </a:cxn>
                  <a:cxn ang="0">
                    <a:pos x="26" y="55"/>
                  </a:cxn>
                  <a:cxn ang="0">
                    <a:pos x="5" y="52"/>
                  </a:cxn>
                  <a:cxn ang="0">
                    <a:pos x="4" y="67"/>
                  </a:cxn>
                  <a:cxn ang="0">
                    <a:pos x="17" y="73"/>
                  </a:cxn>
                  <a:cxn ang="0">
                    <a:pos x="34" y="109"/>
                  </a:cxn>
                  <a:cxn ang="0">
                    <a:pos x="52" y="105"/>
                  </a:cxn>
                  <a:cxn ang="0">
                    <a:pos x="58" y="129"/>
                  </a:cxn>
                  <a:cxn ang="0">
                    <a:pos x="78" y="141"/>
                  </a:cxn>
                  <a:cxn ang="0">
                    <a:pos x="92" y="146"/>
                  </a:cxn>
                  <a:cxn ang="0">
                    <a:pos x="109" y="147"/>
                  </a:cxn>
                  <a:cxn ang="0">
                    <a:pos x="130" y="141"/>
                  </a:cxn>
                  <a:cxn ang="0">
                    <a:pos x="142" y="159"/>
                  </a:cxn>
                  <a:cxn ang="0">
                    <a:pos x="161" y="178"/>
                  </a:cxn>
                  <a:cxn ang="0">
                    <a:pos x="179" y="185"/>
                  </a:cxn>
                  <a:cxn ang="0">
                    <a:pos x="182" y="207"/>
                  </a:cxn>
                  <a:cxn ang="0">
                    <a:pos x="197" y="212"/>
                  </a:cxn>
                  <a:cxn ang="0">
                    <a:pos x="219" y="210"/>
                  </a:cxn>
                  <a:cxn ang="0">
                    <a:pos x="230" y="227"/>
                  </a:cxn>
                  <a:cxn ang="0">
                    <a:pos x="241" y="253"/>
                  </a:cxn>
                  <a:cxn ang="0">
                    <a:pos x="249" y="267"/>
                  </a:cxn>
                  <a:cxn ang="0">
                    <a:pos x="263" y="274"/>
                  </a:cxn>
                  <a:cxn ang="0">
                    <a:pos x="310" y="286"/>
                  </a:cxn>
                  <a:cxn ang="0">
                    <a:pos x="343" y="304"/>
                  </a:cxn>
                  <a:cxn ang="0">
                    <a:pos x="384" y="308"/>
                  </a:cxn>
                  <a:cxn ang="0">
                    <a:pos x="395" y="328"/>
                  </a:cxn>
                  <a:cxn ang="0">
                    <a:pos x="399" y="361"/>
                  </a:cxn>
                  <a:cxn ang="0">
                    <a:pos x="409" y="373"/>
                  </a:cxn>
                  <a:cxn ang="0">
                    <a:pos x="435" y="390"/>
                  </a:cxn>
                  <a:cxn ang="0">
                    <a:pos x="450" y="369"/>
                  </a:cxn>
                  <a:cxn ang="0">
                    <a:pos x="470" y="334"/>
                  </a:cxn>
                  <a:cxn ang="0">
                    <a:pos x="461" y="309"/>
                  </a:cxn>
                  <a:cxn ang="0">
                    <a:pos x="447" y="298"/>
                  </a:cxn>
                  <a:cxn ang="0">
                    <a:pos x="391" y="226"/>
                  </a:cxn>
                  <a:cxn ang="0">
                    <a:pos x="350" y="210"/>
                  </a:cxn>
                  <a:cxn ang="0">
                    <a:pos x="314" y="190"/>
                  </a:cxn>
                  <a:cxn ang="0">
                    <a:pos x="304" y="170"/>
                  </a:cxn>
                  <a:cxn ang="0">
                    <a:pos x="274" y="165"/>
                  </a:cxn>
                  <a:cxn ang="0">
                    <a:pos x="213" y="134"/>
                  </a:cxn>
                  <a:cxn ang="0">
                    <a:pos x="174" y="109"/>
                  </a:cxn>
                  <a:cxn ang="0">
                    <a:pos x="140" y="78"/>
                  </a:cxn>
                  <a:cxn ang="0">
                    <a:pos x="156" y="68"/>
                  </a:cxn>
                  <a:cxn ang="0">
                    <a:pos x="170" y="49"/>
                  </a:cxn>
                  <a:cxn ang="0">
                    <a:pos x="188" y="33"/>
                  </a:cxn>
                  <a:cxn ang="0">
                    <a:pos x="173" y="15"/>
                  </a:cxn>
                  <a:cxn ang="0">
                    <a:pos x="152" y="6"/>
                  </a:cxn>
                  <a:cxn ang="0">
                    <a:pos x="131" y="12"/>
                  </a:cxn>
                  <a:cxn ang="0">
                    <a:pos x="91" y="6"/>
                  </a:cxn>
                  <a:cxn ang="0">
                    <a:pos x="65" y="1"/>
                  </a:cxn>
                  <a:cxn ang="0">
                    <a:pos x="32" y="10"/>
                  </a:cxn>
                </a:cxnLst>
                <a:rect l="0" t="0" r="r" b="b"/>
                <a:pathLst>
                  <a:path w="470" h="390">
                    <a:moveTo>
                      <a:pt x="32" y="10"/>
                    </a:moveTo>
                    <a:lnTo>
                      <a:pt x="36" y="27"/>
                    </a:lnTo>
                    <a:lnTo>
                      <a:pt x="35" y="45"/>
                    </a:lnTo>
                    <a:lnTo>
                      <a:pt x="26" y="55"/>
                    </a:lnTo>
                    <a:lnTo>
                      <a:pt x="18" y="53"/>
                    </a:lnTo>
                    <a:lnTo>
                      <a:pt x="5" y="52"/>
                    </a:lnTo>
                    <a:lnTo>
                      <a:pt x="0" y="62"/>
                    </a:lnTo>
                    <a:lnTo>
                      <a:pt x="4" y="67"/>
                    </a:lnTo>
                    <a:lnTo>
                      <a:pt x="13" y="68"/>
                    </a:lnTo>
                    <a:lnTo>
                      <a:pt x="17" y="73"/>
                    </a:lnTo>
                    <a:lnTo>
                      <a:pt x="16" y="85"/>
                    </a:lnTo>
                    <a:lnTo>
                      <a:pt x="34" y="109"/>
                    </a:lnTo>
                    <a:lnTo>
                      <a:pt x="43" y="106"/>
                    </a:lnTo>
                    <a:lnTo>
                      <a:pt x="52" y="105"/>
                    </a:lnTo>
                    <a:lnTo>
                      <a:pt x="61" y="109"/>
                    </a:lnTo>
                    <a:lnTo>
                      <a:pt x="58" y="129"/>
                    </a:lnTo>
                    <a:lnTo>
                      <a:pt x="67" y="137"/>
                    </a:lnTo>
                    <a:lnTo>
                      <a:pt x="78" y="141"/>
                    </a:lnTo>
                    <a:lnTo>
                      <a:pt x="84" y="138"/>
                    </a:lnTo>
                    <a:lnTo>
                      <a:pt x="92" y="146"/>
                    </a:lnTo>
                    <a:lnTo>
                      <a:pt x="102" y="144"/>
                    </a:lnTo>
                    <a:lnTo>
                      <a:pt x="109" y="147"/>
                    </a:lnTo>
                    <a:lnTo>
                      <a:pt x="117" y="148"/>
                    </a:lnTo>
                    <a:lnTo>
                      <a:pt x="130" y="141"/>
                    </a:lnTo>
                    <a:lnTo>
                      <a:pt x="138" y="145"/>
                    </a:lnTo>
                    <a:lnTo>
                      <a:pt x="142" y="159"/>
                    </a:lnTo>
                    <a:lnTo>
                      <a:pt x="152" y="177"/>
                    </a:lnTo>
                    <a:lnTo>
                      <a:pt x="161" y="178"/>
                    </a:lnTo>
                    <a:lnTo>
                      <a:pt x="175" y="181"/>
                    </a:lnTo>
                    <a:lnTo>
                      <a:pt x="179" y="185"/>
                    </a:lnTo>
                    <a:lnTo>
                      <a:pt x="183" y="199"/>
                    </a:lnTo>
                    <a:lnTo>
                      <a:pt x="182" y="207"/>
                    </a:lnTo>
                    <a:lnTo>
                      <a:pt x="186" y="213"/>
                    </a:lnTo>
                    <a:lnTo>
                      <a:pt x="197" y="212"/>
                    </a:lnTo>
                    <a:lnTo>
                      <a:pt x="208" y="211"/>
                    </a:lnTo>
                    <a:lnTo>
                      <a:pt x="219" y="210"/>
                    </a:lnTo>
                    <a:lnTo>
                      <a:pt x="229" y="214"/>
                    </a:lnTo>
                    <a:lnTo>
                      <a:pt x="230" y="227"/>
                    </a:lnTo>
                    <a:lnTo>
                      <a:pt x="236" y="242"/>
                    </a:lnTo>
                    <a:lnTo>
                      <a:pt x="241" y="253"/>
                    </a:lnTo>
                    <a:lnTo>
                      <a:pt x="245" y="258"/>
                    </a:lnTo>
                    <a:lnTo>
                      <a:pt x="249" y="267"/>
                    </a:lnTo>
                    <a:lnTo>
                      <a:pt x="253" y="271"/>
                    </a:lnTo>
                    <a:lnTo>
                      <a:pt x="263" y="274"/>
                    </a:lnTo>
                    <a:lnTo>
                      <a:pt x="292" y="275"/>
                    </a:lnTo>
                    <a:lnTo>
                      <a:pt x="310" y="286"/>
                    </a:lnTo>
                    <a:lnTo>
                      <a:pt x="332" y="301"/>
                    </a:lnTo>
                    <a:lnTo>
                      <a:pt x="343" y="304"/>
                    </a:lnTo>
                    <a:lnTo>
                      <a:pt x="368" y="303"/>
                    </a:lnTo>
                    <a:lnTo>
                      <a:pt x="384" y="308"/>
                    </a:lnTo>
                    <a:lnTo>
                      <a:pt x="391" y="318"/>
                    </a:lnTo>
                    <a:lnTo>
                      <a:pt x="395" y="328"/>
                    </a:lnTo>
                    <a:lnTo>
                      <a:pt x="402" y="343"/>
                    </a:lnTo>
                    <a:lnTo>
                      <a:pt x="399" y="361"/>
                    </a:lnTo>
                    <a:lnTo>
                      <a:pt x="399" y="369"/>
                    </a:lnTo>
                    <a:lnTo>
                      <a:pt x="409" y="373"/>
                    </a:lnTo>
                    <a:lnTo>
                      <a:pt x="422" y="386"/>
                    </a:lnTo>
                    <a:lnTo>
                      <a:pt x="435" y="390"/>
                    </a:lnTo>
                    <a:lnTo>
                      <a:pt x="452" y="388"/>
                    </a:lnTo>
                    <a:lnTo>
                      <a:pt x="450" y="369"/>
                    </a:lnTo>
                    <a:lnTo>
                      <a:pt x="459" y="342"/>
                    </a:lnTo>
                    <a:lnTo>
                      <a:pt x="470" y="334"/>
                    </a:lnTo>
                    <a:lnTo>
                      <a:pt x="468" y="319"/>
                    </a:lnTo>
                    <a:lnTo>
                      <a:pt x="461" y="309"/>
                    </a:lnTo>
                    <a:lnTo>
                      <a:pt x="453" y="306"/>
                    </a:lnTo>
                    <a:lnTo>
                      <a:pt x="447" y="298"/>
                    </a:lnTo>
                    <a:lnTo>
                      <a:pt x="447" y="289"/>
                    </a:lnTo>
                    <a:lnTo>
                      <a:pt x="391" y="226"/>
                    </a:lnTo>
                    <a:lnTo>
                      <a:pt x="375" y="225"/>
                    </a:lnTo>
                    <a:lnTo>
                      <a:pt x="350" y="210"/>
                    </a:lnTo>
                    <a:lnTo>
                      <a:pt x="323" y="197"/>
                    </a:lnTo>
                    <a:lnTo>
                      <a:pt x="314" y="190"/>
                    </a:lnTo>
                    <a:lnTo>
                      <a:pt x="314" y="178"/>
                    </a:lnTo>
                    <a:lnTo>
                      <a:pt x="304" y="170"/>
                    </a:lnTo>
                    <a:lnTo>
                      <a:pt x="289" y="172"/>
                    </a:lnTo>
                    <a:lnTo>
                      <a:pt x="274" y="165"/>
                    </a:lnTo>
                    <a:lnTo>
                      <a:pt x="244" y="148"/>
                    </a:lnTo>
                    <a:lnTo>
                      <a:pt x="213" y="134"/>
                    </a:lnTo>
                    <a:lnTo>
                      <a:pt x="192" y="119"/>
                    </a:lnTo>
                    <a:lnTo>
                      <a:pt x="174" y="109"/>
                    </a:lnTo>
                    <a:lnTo>
                      <a:pt x="156" y="98"/>
                    </a:lnTo>
                    <a:lnTo>
                      <a:pt x="140" y="78"/>
                    </a:lnTo>
                    <a:lnTo>
                      <a:pt x="140" y="67"/>
                    </a:lnTo>
                    <a:lnTo>
                      <a:pt x="156" y="68"/>
                    </a:lnTo>
                    <a:lnTo>
                      <a:pt x="170" y="61"/>
                    </a:lnTo>
                    <a:lnTo>
                      <a:pt x="170" y="49"/>
                    </a:lnTo>
                    <a:lnTo>
                      <a:pt x="178" y="44"/>
                    </a:lnTo>
                    <a:lnTo>
                      <a:pt x="188" y="33"/>
                    </a:lnTo>
                    <a:lnTo>
                      <a:pt x="184" y="23"/>
                    </a:lnTo>
                    <a:lnTo>
                      <a:pt x="173" y="15"/>
                    </a:lnTo>
                    <a:lnTo>
                      <a:pt x="162" y="11"/>
                    </a:lnTo>
                    <a:lnTo>
                      <a:pt x="152" y="6"/>
                    </a:lnTo>
                    <a:lnTo>
                      <a:pt x="139" y="11"/>
                    </a:lnTo>
                    <a:lnTo>
                      <a:pt x="131" y="12"/>
                    </a:lnTo>
                    <a:lnTo>
                      <a:pt x="112" y="8"/>
                    </a:lnTo>
                    <a:lnTo>
                      <a:pt x="91" y="6"/>
                    </a:lnTo>
                    <a:lnTo>
                      <a:pt x="76" y="9"/>
                    </a:lnTo>
                    <a:lnTo>
                      <a:pt x="65" y="1"/>
                    </a:lnTo>
                    <a:lnTo>
                      <a:pt x="55" y="0"/>
                    </a:lnTo>
                    <a:lnTo>
                      <a:pt x="32" y="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89" name="Freeform 709"/>
              <p:cNvSpPr>
                <a:spLocks/>
              </p:cNvSpPr>
              <p:nvPr/>
            </p:nvSpPr>
            <p:spPr bwMode="auto">
              <a:xfrm>
                <a:off x="6561316" y="4831535"/>
                <a:ext cx="658374" cy="432976"/>
              </a:xfrm>
              <a:custGeom>
                <a:avLst/>
                <a:gdLst/>
                <a:ahLst/>
                <a:cxnLst>
                  <a:cxn ang="0">
                    <a:pos x="460" y="25"/>
                  </a:cxn>
                  <a:cxn ang="0">
                    <a:pos x="433" y="69"/>
                  </a:cxn>
                  <a:cxn ang="0">
                    <a:pos x="404" y="111"/>
                  </a:cxn>
                  <a:cxn ang="0">
                    <a:pos x="398" y="137"/>
                  </a:cxn>
                  <a:cxn ang="0">
                    <a:pos x="376" y="162"/>
                  </a:cxn>
                  <a:cxn ang="0">
                    <a:pos x="389" y="190"/>
                  </a:cxn>
                  <a:cxn ang="0">
                    <a:pos x="395" y="214"/>
                  </a:cxn>
                  <a:cxn ang="0">
                    <a:pos x="401" y="230"/>
                  </a:cxn>
                  <a:cxn ang="0">
                    <a:pos x="374" y="259"/>
                  </a:cxn>
                  <a:cxn ang="0">
                    <a:pos x="370" y="281"/>
                  </a:cxn>
                  <a:cxn ang="0">
                    <a:pos x="352" y="286"/>
                  </a:cxn>
                  <a:cxn ang="0">
                    <a:pos x="337" y="272"/>
                  </a:cxn>
                  <a:cxn ang="0">
                    <a:pos x="306" y="267"/>
                  </a:cxn>
                  <a:cxn ang="0">
                    <a:pos x="292" y="260"/>
                  </a:cxn>
                  <a:cxn ang="0">
                    <a:pos x="276" y="250"/>
                  </a:cxn>
                  <a:cxn ang="0">
                    <a:pos x="271" y="238"/>
                  </a:cxn>
                  <a:cxn ang="0">
                    <a:pos x="261" y="219"/>
                  </a:cxn>
                  <a:cxn ang="0">
                    <a:pos x="227" y="190"/>
                  </a:cxn>
                  <a:cxn ang="0">
                    <a:pos x="201" y="189"/>
                  </a:cxn>
                  <a:cxn ang="0">
                    <a:pos x="174" y="174"/>
                  </a:cxn>
                  <a:cxn ang="0">
                    <a:pos x="154" y="161"/>
                  </a:cxn>
                  <a:cxn ang="0">
                    <a:pos x="130" y="158"/>
                  </a:cxn>
                  <a:cxn ang="0">
                    <a:pos x="114" y="139"/>
                  </a:cxn>
                  <a:cxn ang="0">
                    <a:pos x="104" y="132"/>
                  </a:cxn>
                  <a:cxn ang="0">
                    <a:pos x="86" y="117"/>
                  </a:cxn>
                  <a:cxn ang="0">
                    <a:pos x="69" y="100"/>
                  </a:cxn>
                  <a:cxn ang="0">
                    <a:pos x="56" y="99"/>
                  </a:cxn>
                  <a:cxn ang="0">
                    <a:pos x="36" y="101"/>
                  </a:cxn>
                  <a:cxn ang="0">
                    <a:pos x="27" y="87"/>
                  </a:cxn>
                  <a:cxn ang="0">
                    <a:pos x="13" y="80"/>
                  </a:cxn>
                  <a:cxn ang="0">
                    <a:pos x="13" y="73"/>
                  </a:cxn>
                  <a:cxn ang="0">
                    <a:pos x="0" y="54"/>
                  </a:cxn>
                  <a:cxn ang="0">
                    <a:pos x="11" y="43"/>
                  </a:cxn>
                  <a:cxn ang="0">
                    <a:pos x="6" y="33"/>
                  </a:cxn>
                  <a:cxn ang="0">
                    <a:pos x="15" y="17"/>
                  </a:cxn>
                  <a:cxn ang="0">
                    <a:pos x="55" y="3"/>
                  </a:cxn>
                  <a:cxn ang="0">
                    <a:pos x="75" y="18"/>
                  </a:cxn>
                  <a:cxn ang="0">
                    <a:pos x="91" y="2"/>
                  </a:cxn>
                  <a:cxn ang="0">
                    <a:pos x="143" y="12"/>
                  </a:cxn>
                  <a:cxn ang="0">
                    <a:pos x="163" y="28"/>
                  </a:cxn>
                  <a:cxn ang="0">
                    <a:pos x="176" y="29"/>
                  </a:cxn>
                  <a:cxn ang="0">
                    <a:pos x="207" y="45"/>
                  </a:cxn>
                  <a:cxn ang="0">
                    <a:pos x="234" y="35"/>
                  </a:cxn>
                  <a:cxn ang="0">
                    <a:pos x="260" y="44"/>
                  </a:cxn>
                  <a:cxn ang="0">
                    <a:pos x="285" y="45"/>
                  </a:cxn>
                  <a:cxn ang="0">
                    <a:pos x="313" y="43"/>
                  </a:cxn>
                  <a:cxn ang="0">
                    <a:pos x="342" y="33"/>
                  </a:cxn>
                  <a:cxn ang="0">
                    <a:pos x="372" y="28"/>
                  </a:cxn>
                  <a:cxn ang="0">
                    <a:pos x="400" y="30"/>
                  </a:cxn>
                  <a:cxn ang="0">
                    <a:pos x="420" y="18"/>
                  </a:cxn>
                  <a:cxn ang="0">
                    <a:pos x="444" y="22"/>
                  </a:cxn>
                </a:cxnLst>
                <a:rect l="0" t="0" r="r" b="b"/>
                <a:pathLst>
                  <a:path w="460" h="286">
                    <a:moveTo>
                      <a:pt x="457" y="17"/>
                    </a:moveTo>
                    <a:lnTo>
                      <a:pt x="460" y="25"/>
                    </a:lnTo>
                    <a:lnTo>
                      <a:pt x="442" y="48"/>
                    </a:lnTo>
                    <a:lnTo>
                      <a:pt x="433" y="69"/>
                    </a:lnTo>
                    <a:lnTo>
                      <a:pt x="419" y="89"/>
                    </a:lnTo>
                    <a:lnTo>
                      <a:pt x="404" y="111"/>
                    </a:lnTo>
                    <a:lnTo>
                      <a:pt x="396" y="117"/>
                    </a:lnTo>
                    <a:lnTo>
                      <a:pt x="398" y="137"/>
                    </a:lnTo>
                    <a:lnTo>
                      <a:pt x="373" y="148"/>
                    </a:lnTo>
                    <a:lnTo>
                      <a:pt x="376" y="162"/>
                    </a:lnTo>
                    <a:lnTo>
                      <a:pt x="375" y="177"/>
                    </a:lnTo>
                    <a:lnTo>
                      <a:pt x="389" y="190"/>
                    </a:lnTo>
                    <a:lnTo>
                      <a:pt x="386" y="199"/>
                    </a:lnTo>
                    <a:lnTo>
                      <a:pt x="395" y="214"/>
                    </a:lnTo>
                    <a:lnTo>
                      <a:pt x="402" y="218"/>
                    </a:lnTo>
                    <a:lnTo>
                      <a:pt x="401" y="230"/>
                    </a:lnTo>
                    <a:lnTo>
                      <a:pt x="376" y="249"/>
                    </a:lnTo>
                    <a:lnTo>
                      <a:pt x="374" y="259"/>
                    </a:lnTo>
                    <a:lnTo>
                      <a:pt x="374" y="271"/>
                    </a:lnTo>
                    <a:lnTo>
                      <a:pt x="370" y="281"/>
                    </a:lnTo>
                    <a:lnTo>
                      <a:pt x="359" y="286"/>
                    </a:lnTo>
                    <a:lnTo>
                      <a:pt x="352" y="286"/>
                    </a:lnTo>
                    <a:lnTo>
                      <a:pt x="343" y="278"/>
                    </a:lnTo>
                    <a:lnTo>
                      <a:pt x="337" y="272"/>
                    </a:lnTo>
                    <a:lnTo>
                      <a:pt x="325" y="272"/>
                    </a:lnTo>
                    <a:lnTo>
                      <a:pt x="306" y="267"/>
                    </a:lnTo>
                    <a:lnTo>
                      <a:pt x="299" y="267"/>
                    </a:lnTo>
                    <a:lnTo>
                      <a:pt x="292" y="260"/>
                    </a:lnTo>
                    <a:lnTo>
                      <a:pt x="284" y="251"/>
                    </a:lnTo>
                    <a:lnTo>
                      <a:pt x="276" y="250"/>
                    </a:lnTo>
                    <a:lnTo>
                      <a:pt x="270" y="246"/>
                    </a:lnTo>
                    <a:lnTo>
                      <a:pt x="271" y="238"/>
                    </a:lnTo>
                    <a:lnTo>
                      <a:pt x="268" y="225"/>
                    </a:lnTo>
                    <a:lnTo>
                      <a:pt x="261" y="219"/>
                    </a:lnTo>
                    <a:lnTo>
                      <a:pt x="249" y="207"/>
                    </a:lnTo>
                    <a:lnTo>
                      <a:pt x="227" y="190"/>
                    </a:lnTo>
                    <a:lnTo>
                      <a:pt x="215" y="190"/>
                    </a:lnTo>
                    <a:lnTo>
                      <a:pt x="201" y="189"/>
                    </a:lnTo>
                    <a:lnTo>
                      <a:pt x="190" y="181"/>
                    </a:lnTo>
                    <a:lnTo>
                      <a:pt x="174" y="174"/>
                    </a:lnTo>
                    <a:lnTo>
                      <a:pt x="168" y="168"/>
                    </a:lnTo>
                    <a:lnTo>
                      <a:pt x="154" y="161"/>
                    </a:lnTo>
                    <a:lnTo>
                      <a:pt x="138" y="158"/>
                    </a:lnTo>
                    <a:lnTo>
                      <a:pt x="130" y="158"/>
                    </a:lnTo>
                    <a:lnTo>
                      <a:pt x="118" y="144"/>
                    </a:lnTo>
                    <a:lnTo>
                      <a:pt x="114" y="139"/>
                    </a:lnTo>
                    <a:lnTo>
                      <a:pt x="105" y="138"/>
                    </a:lnTo>
                    <a:lnTo>
                      <a:pt x="104" y="132"/>
                    </a:lnTo>
                    <a:lnTo>
                      <a:pt x="97" y="118"/>
                    </a:lnTo>
                    <a:lnTo>
                      <a:pt x="86" y="117"/>
                    </a:lnTo>
                    <a:lnTo>
                      <a:pt x="76" y="112"/>
                    </a:lnTo>
                    <a:lnTo>
                      <a:pt x="69" y="100"/>
                    </a:lnTo>
                    <a:lnTo>
                      <a:pt x="66" y="99"/>
                    </a:lnTo>
                    <a:lnTo>
                      <a:pt x="56" y="99"/>
                    </a:lnTo>
                    <a:lnTo>
                      <a:pt x="45" y="101"/>
                    </a:lnTo>
                    <a:lnTo>
                      <a:pt x="36" y="101"/>
                    </a:lnTo>
                    <a:lnTo>
                      <a:pt x="27" y="94"/>
                    </a:lnTo>
                    <a:lnTo>
                      <a:pt x="27" y="87"/>
                    </a:lnTo>
                    <a:lnTo>
                      <a:pt x="24" y="78"/>
                    </a:lnTo>
                    <a:lnTo>
                      <a:pt x="13" y="80"/>
                    </a:lnTo>
                    <a:lnTo>
                      <a:pt x="9" y="77"/>
                    </a:lnTo>
                    <a:lnTo>
                      <a:pt x="13" y="73"/>
                    </a:lnTo>
                    <a:lnTo>
                      <a:pt x="0" y="62"/>
                    </a:lnTo>
                    <a:lnTo>
                      <a:pt x="0" y="54"/>
                    </a:lnTo>
                    <a:lnTo>
                      <a:pt x="5" y="49"/>
                    </a:lnTo>
                    <a:lnTo>
                      <a:pt x="11" y="43"/>
                    </a:lnTo>
                    <a:lnTo>
                      <a:pt x="12" y="38"/>
                    </a:lnTo>
                    <a:lnTo>
                      <a:pt x="6" y="33"/>
                    </a:lnTo>
                    <a:lnTo>
                      <a:pt x="9" y="24"/>
                    </a:lnTo>
                    <a:lnTo>
                      <a:pt x="15" y="17"/>
                    </a:lnTo>
                    <a:lnTo>
                      <a:pt x="44" y="0"/>
                    </a:lnTo>
                    <a:lnTo>
                      <a:pt x="55" y="3"/>
                    </a:lnTo>
                    <a:lnTo>
                      <a:pt x="59" y="8"/>
                    </a:lnTo>
                    <a:lnTo>
                      <a:pt x="75" y="18"/>
                    </a:lnTo>
                    <a:lnTo>
                      <a:pt x="85" y="10"/>
                    </a:lnTo>
                    <a:lnTo>
                      <a:pt x="91" y="2"/>
                    </a:lnTo>
                    <a:lnTo>
                      <a:pt x="142" y="5"/>
                    </a:lnTo>
                    <a:lnTo>
                      <a:pt x="143" y="12"/>
                    </a:lnTo>
                    <a:lnTo>
                      <a:pt x="159" y="21"/>
                    </a:lnTo>
                    <a:lnTo>
                      <a:pt x="163" y="28"/>
                    </a:lnTo>
                    <a:lnTo>
                      <a:pt x="169" y="33"/>
                    </a:lnTo>
                    <a:lnTo>
                      <a:pt x="176" y="29"/>
                    </a:lnTo>
                    <a:lnTo>
                      <a:pt x="196" y="40"/>
                    </a:lnTo>
                    <a:lnTo>
                      <a:pt x="207" y="45"/>
                    </a:lnTo>
                    <a:lnTo>
                      <a:pt x="219" y="42"/>
                    </a:lnTo>
                    <a:lnTo>
                      <a:pt x="234" y="35"/>
                    </a:lnTo>
                    <a:lnTo>
                      <a:pt x="247" y="36"/>
                    </a:lnTo>
                    <a:lnTo>
                      <a:pt x="260" y="44"/>
                    </a:lnTo>
                    <a:lnTo>
                      <a:pt x="269" y="47"/>
                    </a:lnTo>
                    <a:lnTo>
                      <a:pt x="285" y="45"/>
                    </a:lnTo>
                    <a:lnTo>
                      <a:pt x="301" y="47"/>
                    </a:lnTo>
                    <a:lnTo>
                      <a:pt x="313" y="43"/>
                    </a:lnTo>
                    <a:lnTo>
                      <a:pt x="325" y="41"/>
                    </a:lnTo>
                    <a:lnTo>
                      <a:pt x="342" y="33"/>
                    </a:lnTo>
                    <a:lnTo>
                      <a:pt x="353" y="29"/>
                    </a:lnTo>
                    <a:lnTo>
                      <a:pt x="372" y="28"/>
                    </a:lnTo>
                    <a:lnTo>
                      <a:pt x="387" y="31"/>
                    </a:lnTo>
                    <a:lnTo>
                      <a:pt x="400" y="30"/>
                    </a:lnTo>
                    <a:lnTo>
                      <a:pt x="413" y="20"/>
                    </a:lnTo>
                    <a:lnTo>
                      <a:pt x="420" y="18"/>
                    </a:lnTo>
                    <a:lnTo>
                      <a:pt x="427" y="21"/>
                    </a:lnTo>
                    <a:lnTo>
                      <a:pt x="444" y="22"/>
                    </a:lnTo>
                    <a:lnTo>
                      <a:pt x="457" y="1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90" name="Freeform 677"/>
              <p:cNvSpPr>
                <a:spLocks/>
              </p:cNvSpPr>
              <p:nvPr/>
            </p:nvSpPr>
            <p:spPr bwMode="auto">
              <a:xfrm>
                <a:off x="6936302" y="4024628"/>
                <a:ext cx="364967" cy="393614"/>
              </a:xfrm>
              <a:custGeom>
                <a:avLst/>
                <a:gdLst/>
                <a:ahLst/>
                <a:cxnLst>
                  <a:cxn ang="0">
                    <a:pos x="144" y="2"/>
                  </a:cxn>
                  <a:cxn ang="0">
                    <a:pos x="122" y="16"/>
                  </a:cxn>
                  <a:cxn ang="0">
                    <a:pos x="98" y="3"/>
                  </a:cxn>
                  <a:cxn ang="0">
                    <a:pos x="70" y="3"/>
                  </a:cxn>
                  <a:cxn ang="0">
                    <a:pos x="49" y="9"/>
                  </a:cxn>
                  <a:cxn ang="0">
                    <a:pos x="36" y="1"/>
                  </a:cxn>
                  <a:cxn ang="0">
                    <a:pos x="20" y="5"/>
                  </a:cxn>
                  <a:cxn ang="0">
                    <a:pos x="18" y="25"/>
                  </a:cxn>
                  <a:cxn ang="0">
                    <a:pos x="1" y="44"/>
                  </a:cxn>
                  <a:cxn ang="0">
                    <a:pos x="8" y="80"/>
                  </a:cxn>
                  <a:cxn ang="0">
                    <a:pos x="18" y="99"/>
                  </a:cxn>
                  <a:cxn ang="0">
                    <a:pos x="1" y="110"/>
                  </a:cxn>
                  <a:cxn ang="0">
                    <a:pos x="11" y="127"/>
                  </a:cxn>
                  <a:cxn ang="0">
                    <a:pos x="35" y="118"/>
                  </a:cxn>
                  <a:cxn ang="0">
                    <a:pos x="66" y="125"/>
                  </a:cxn>
                  <a:cxn ang="0">
                    <a:pos x="57" y="144"/>
                  </a:cxn>
                  <a:cxn ang="0">
                    <a:pos x="68" y="160"/>
                  </a:cxn>
                  <a:cxn ang="0">
                    <a:pos x="80" y="147"/>
                  </a:cxn>
                  <a:cxn ang="0">
                    <a:pos x="109" y="153"/>
                  </a:cxn>
                  <a:cxn ang="0">
                    <a:pos x="130" y="175"/>
                  </a:cxn>
                  <a:cxn ang="0">
                    <a:pos x="148" y="199"/>
                  </a:cxn>
                  <a:cxn ang="0">
                    <a:pos x="136" y="214"/>
                  </a:cxn>
                  <a:cxn ang="0">
                    <a:pos x="144" y="228"/>
                  </a:cxn>
                  <a:cxn ang="0">
                    <a:pos x="163" y="247"/>
                  </a:cxn>
                  <a:cxn ang="0">
                    <a:pos x="181" y="258"/>
                  </a:cxn>
                  <a:cxn ang="0">
                    <a:pos x="198" y="259"/>
                  </a:cxn>
                  <a:cxn ang="0">
                    <a:pos x="232" y="255"/>
                  </a:cxn>
                  <a:cxn ang="0">
                    <a:pos x="239" y="246"/>
                  </a:cxn>
                  <a:cxn ang="0">
                    <a:pos x="248" y="231"/>
                  </a:cxn>
                  <a:cxn ang="0">
                    <a:pos x="246" y="204"/>
                  </a:cxn>
                  <a:cxn ang="0">
                    <a:pos x="213" y="156"/>
                  </a:cxn>
                  <a:cxn ang="0">
                    <a:pos x="227" y="132"/>
                  </a:cxn>
                  <a:cxn ang="0">
                    <a:pos x="216" y="108"/>
                  </a:cxn>
                  <a:cxn ang="0">
                    <a:pos x="243" y="95"/>
                  </a:cxn>
                  <a:cxn ang="0">
                    <a:pos x="255" y="82"/>
                  </a:cxn>
                  <a:cxn ang="0">
                    <a:pos x="235" y="79"/>
                  </a:cxn>
                  <a:cxn ang="0">
                    <a:pos x="215" y="66"/>
                  </a:cxn>
                  <a:cxn ang="0">
                    <a:pos x="217" y="57"/>
                  </a:cxn>
                  <a:cxn ang="0">
                    <a:pos x="210" y="44"/>
                  </a:cxn>
                  <a:cxn ang="0">
                    <a:pos x="195" y="49"/>
                  </a:cxn>
                  <a:cxn ang="0">
                    <a:pos x="175" y="12"/>
                  </a:cxn>
                  <a:cxn ang="0">
                    <a:pos x="156" y="3"/>
                  </a:cxn>
                </a:cxnLst>
                <a:rect l="0" t="0" r="r" b="b"/>
                <a:pathLst>
                  <a:path w="255" h="260">
                    <a:moveTo>
                      <a:pt x="156" y="3"/>
                    </a:moveTo>
                    <a:lnTo>
                      <a:pt x="144" y="2"/>
                    </a:lnTo>
                    <a:lnTo>
                      <a:pt x="135" y="13"/>
                    </a:lnTo>
                    <a:lnTo>
                      <a:pt x="122" y="16"/>
                    </a:lnTo>
                    <a:lnTo>
                      <a:pt x="107" y="13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70" y="3"/>
                    </a:lnTo>
                    <a:lnTo>
                      <a:pt x="57" y="5"/>
                    </a:lnTo>
                    <a:lnTo>
                      <a:pt x="49" y="9"/>
                    </a:lnTo>
                    <a:lnTo>
                      <a:pt x="43" y="1"/>
                    </a:lnTo>
                    <a:lnTo>
                      <a:pt x="36" y="1"/>
                    </a:lnTo>
                    <a:lnTo>
                      <a:pt x="29" y="4"/>
                    </a:lnTo>
                    <a:lnTo>
                      <a:pt x="20" y="5"/>
                    </a:lnTo>
                    <a:lnTo>
                      <a:pt x="15" y="13"/>
                    </a:lnTo>
                    <a:lnTo>
                      <a:pt x="18" y="25"/>
                    </a:lnTo>
                    <a:lnTo>
                      <a:pt x="10" y="34"/>
                    </a:lnTo>
                    <a:lnTo>
                      <a:pt x="1" y="44"/>
                    </a:lnTo>
                    <a:lnTo>
                      <a:pt x="2" y="63"/>
                    </a:lnTo>
                    <a:lnTo>
                      <a:pt x="8" y="80"/>
                    </a:lnTo>
                    <a:lnTo>
                      <a:pt x="19" y="92"/>
                    </a:lnTo>
                    <a:lnTo>
                      <a:pt x="18" y="99"/>
                    </a:lnTo>
                    <a:lnTo>
                      <a:pt x="8" y="104"/>
                    </a:lnTo>
                    <a:lnTo>
                      <a:pt x="1" y="110"/>
                    </a:lnTo>
                    <a:lnTo>
                      <a:pt x="0" y="120"/>
                    </a:lnTo>
                    <a:lnTo>
                      <a:pt x="11" y="127"/>
                    </a:lnTo>
                    <a:lnTo>
                      <a:pt x="19" y="128"/>
                    </a:lnTo>
                    <a:lnTo>
                      <a:pt x="35" y="118"/>
                    </a:lnTo>
                    <a:lnTo>
                      <a:pt x="49" y="120"/>
                    </a:lnTo>
                    <a:lnTo>
                      <a:pt x="66" y="125"/>
                    </a:lnTo>
                    <a:lnTo>
                      <a:pt x="66" y="137"/>
                    </a:lnTo>
                    <a:lnTo>
                      <a:pt x="57" y="144"/>
                    </a:lnTo>
                    <a:lnTo>
                      <a:pt x="61" y="152"/>
                    </a:lnTo>
                    <a:lnTo>
                      <a:pt x="68" y="160"/>
                    </a:lnTo>
                    <a:lnTo>
                      <a:pt x="77" y="149"/>
                    </a:lnTo>
                    <a:lnTo>
                      <a:pt x="80" y="147"/>
                    </a:lnTo>
                    <a:lnTo>
                      <a:pt x="93" y="158"/>
                    </a:lnTo>
                    <a:lnTo>
                      <a:pt x="109" y="153"/>
                    </a:lnTo>
                    <a:lnTo>
                      <a:pt x="122" y="156"/>
                    </a:lnTo>
                    <a:lnTo>
                      <a:pt x="130" y="175"/>
                    </a:lnTo>
                    <a:lnTo>
                      <a:pt x="140" y="188"/>
                    </a:lnTo>
                    <a:lnTo>
                      <a:pt x="148" y="199"/>
                    </a:lnTo>
                    <a:lnTo>
                      <a:pt x="145" y="206"/>
                    </a:lnTo>
                    <a:lnTo>
                      <a:pt x="136" y="214"/>
                    </a:lnTo>
                    <a:lnTo>
                      <a:pt x="137" y="224"/>
                    </a:lnTo>
                    <a:lnTo>
                      <a:pt x="144" y="228"/>
                    </a:lnTo>
                    <a:lnTo>
                      <a:pt x="154" y="234"/>
                    </a:lnTo>
                    <a:lnTo>
                      <a:pt x="163" y="247"/>
                    </a:lnTo>
                    <a:lnTo>
                      <a:pt x="171" y="254"/>
                    </a:lnTo>
                    <a:lnTo>
                      <a:pt x="181" y="258"/>
                    </a:lnTo>
                    <a:lnTo>
                      <a:pt x="188" y="252"/>
                    </a:lnTo>
                    <a:lnTo>
                      <a:pt x="198" y="259"/>
                    </a:lnTo>
                    <a:lnTo>
                      <a:pt x="217" y="260"/>
                    </a:lnTo>
                    <a:lnTo>
                      <a:pt x="232" y="255"/>
                    </a:lnTo>
                    <a:lnTo>
                      <a:pt x="230" y="257"/>
                    </a:lnTo>
                    <a:lnTo>
                      <a:pt x="239" y="246"/>
                    </a:lnTo>
                    <a:lnTo>
                      <a:pt x="243" y="239"/>
                    </a:lnTo>
                    <a:lnTo>
                      <a:pt x="248" y="231"/>
                    </a:lnTo>
                    <a:lnTo>
                      <a:pt x="249" y="218"/>
                    </a:lnTo>
                    <a:lnTo>
                      <a:pt x="246" y="204"/>
                    </a:lnTo>
                    <a:lnTo>
                      <a:pt x="237" y="181"/>
                    </a:lnTo>
                    <a:lnTo>
                      <a:pt x="213" y="156"/>
                    </a:lnTo>
                    <a:lnTo>
                      <a:pt x="218" y="143"/>
                    </a:lnTo>
                    <a:lnTo>
                      <a:pt x="227" y="132"/>
                    </a:lnTo>
                    <a:lnTo>
                      <a:pt x="212" y="116"/>
                    </a:lnTo>
                    <a:lnTo>
                      <a:pt x="216" y="108"/>
                    </a:lnTo>
                    <a:lnTo>
                      <a:pt x="231" y="109"/>
                    </a:lnTo>
                    <a:lnTo>
                      <a:pt x="243" y="95"/>
                    </a:lnTo>
                    <a:lnTo>
                      <a:pt x="247" y="90"/>
                    </a:lnTo>
                    <a:lnTo>
                      <a:pt x="255" y="82"/>
                    </a:lnTo>
                    <a:lnTo>
                      <a:pt x="244" y="75"/>
                    </a:lnTo>
                    <a:lnTo>
                      <a:pt x="235" y="79"/>
                    </a:lnTo>
                    <a:lnTo>
                      <a:pt x="219" y="70"/>
                    </a:lnTo>
                    <a:lnTo>
                      <a:pt x="215" y="66"/>
                    </a:lnTo>
                    <a:lnTo>
                      <a:pt x="217" y="61"/>
                    </a:lnTo>
                    <a:lnTo>
                      <a:pt x="217" y="57"/>
                    </a:lnTo>
                    <a:lnTo>
                      <a:pt x="220" y="51"/>
                    </a:lnTo>
                    <a:lnTo>
                      <a:pt x="210" y="44"/>
                    </a:lnTo>
                    <a:lnTo>
                      <a:pt x="202" y="47"/>
                    </a:lnTo>
                    <a:lnTo>
                      <a:pt x="195" y="49"/>
                    </a:lnTo>
                    <a:lnTo>
                      <a:pt x="172" y="23"/>
                    </a:lnTo>
                    <a:lnTo>
                      <a:pt x="175" y="12"/>
                    </a:lnTo>
                    <a:lnTo>
                      <a:pt x="169" y="5"/>
                    </a:lnTo>
                    <a:lnTo>
                      <a:pt x="156" y="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345462" y="4114947"/>
            <a:ext cx="1152000" cy="1440000"/>
            <a:chOff x="2414646" y="2145557"/>
            <a:chExt cx="2088161" cy="2744728"/>
          </a:xfrm>
        </p:grpSpPr>
        <p:grpSp>
          <p:nvGrpSpPr>
            <p:cNvPr id="107" name="Group 106"/>
            <p:cNvGrpSpPr/>
            <p:nvPr/>
          </p:nvGrpSpPr>
          <p:grpSpPr>
            <a:xfrm>
              <a:off x="2414646" y="2145557"/>
              <a:ext cx="1511368" cy="2039250"/>
              <a:chOff x="5748396" y="2519783"/>
              <a:chExt cx="1511368" cy="2039250"/>
            </a:xfrm>
          </p:grpSpPr>
          <p:sp>
            <p:nvSpPr>
              <p:cNvPr id="114" name="Freeform 683"/>
              <p:cNvSpPr>
                <a:spLocks/>
              </p:cNvSpPr>
              <p:nvPr/>
            </p:nvSpPr>
            <p:spPr bwMode="auto">
              <a:xfrm>
                <a:off x="6615703" y="3456915"/>
                <a:ext cx="263349" cy="305808"/>
              </a:xfrm>
              <a:custGeom>
                <a:avLst/>
                <a:gdLst/>
                <a:ahLst/>
                <a:cxnLst>
                  <a:cxn ang="0">
                    <a:pos x="180" y="150"/>
                  </a:cxn>
                  <a:cxn ang="0">
                    <a:pos x="158" y="130"/>
                  </a:cxn>
                  <a:cxn ang="0">
                    <a:pos x="137" y="117"/>
                  </a:cxn>
                  <a:cxn ang="0">
                    <a:pos x="137" y="87"/>
                  </a:cxn>
                  <a:cxn ang="0">
                    <a:pos x="137" y="56"/>
                  </a:cxn>
                  <a:cxn ang="0">
                    <a:pos x="111" y="37"/>
                  </a:cxn>
                  <a:cxn ang="0">
                    <a:pos x="90" y="22"/>
                  </a:cxn>
                  <a:cxn ang="0">
                    <a:pos x="74" y="11"/>
                  </a:cxn>
                  <a:cxn ang="0">
                    <a:pos x="66" y="0"/>
                  </a:cxn>
                  <a:cxn ang="0">
                    <a:pos x="52" y="3"/>
                  </a:cxn>
                  <a:cxn ang="0">
                    <a:pos x="53" y="25"/>
                  </a:cxn>
                  <a:cxn ang="0">
                    <a:pos x="59" y="45"/>
                  </a:cxn>
                  <a:cxn ang="0">
                    <a:pos x="42" y="50"/>
                  </a:cxn>
                  <a:cxn ang="0">
                    <a:pos x="24" y="63"/>
                  </a:cxn>
                  <a:cxn ang="0">
                    <a:pos x="28" y="82"/>
                  </a:cxn>
                  <a:cxn ang="0">
                    <a:pos x="25" y="87"/>
                  </a:cxn>
                  <a:cxn ang="0">
                    <a:pos x="17" y="102"/>
                  </a:cxn>
                  <a:cxn ang="0">
                    <a:pos x="5" y="115"/>
                  </a:cxn>
                  <a:cxn ang="0">
                    <a:pos x="2" y="126"/>
                  </a:cxn>
                  <a:cxn ang="0">
                    <a:pos x="11" y="136"/>
                  </a:cxn>
                  <a:cxn ang="0">
                    <a:pos x="0" y="146"/>
                  </a:cxn>
                  <a:cxn ang="0">
                    <a:pos x="17" y="153"/>
                  </a:cxn>
                  <a:cxn ang="0">
                    <a:pos x="38" y="158"/>
                  </a:cxn>
                  <a:cxn ang="0">
                    <a:pos x="42" y="178"/>
                  </a:cxn>
                  <a:cxn ang="0">
                    <a:pos x="53" y="186"/>
                  </a:cxn>
                  <a:cxn ang="0">
                    <a:pos x="63" y="198"/>
                  </a:cxn>
                  <a:cxn ang="0">
                    <a:pos x="86" y="202"/>
                  </a:cxn>
                  <a:cxn ang="0">
                    <a:pos x="97" y="193"/>
                  </a:cxn>
                  <a:cxn ang="0">
                    <a:pos x="114" y="186"/>
                  </a:cxn>
                  <a:cxn ang="0">
                    <a:pos x="133" y="180"/>
                  </a:cxn>
                  <a:cxn ang="0">
                    <a:pos x="142" y="170"/>
                  </a:cxn>
                  <a:cxn ang="0">
                    <a:pos x="160" y="171"/>
                  </a:cxn>
                  <a:cxn ang="0">
                    <a:pos x="184" y="160"/>
                  </a:cxn>
                </a:cxnLst>
                <a:rect l="0" t="0" r="r" b="b"/>
                <a:pathLst>
                  <a:path w="184" h="202">
                    <a:moveTo>
                      <a:pt x="184" y="160"/>
                    </a:moveTo>
                    <a:lnTo>
                      <a:pt x="180" y="150"/>
                    </a:lnTo>
                    <a:lnTo>
                      <a:pt x="172" y="143"/>
                    </a:lnTo>
                    <a:lnTo>
                      <a:pt x="158" y="130"/>
                    </a:lnTo>
                    <a:lnTo>
                      <a:pt x="145" y="124"/>
                    </a:lnTo>
                    <a:lnTo>
                      <a:pt x="137" y="117"/>
                    </a:lnTo>
                    <a:lnTo>
                      <a:pt x="141" y="99"/>
                    </a:lnTo>
                    <a:lnTo>
                      <a:pt x="137" y="87"/>
                    </a:lnTo>
                    <a:lnTo>
                      <a:pt x="136" y="75"/>
                    </a:lnTo>
                    <a:lnTo>
                      <a:pt x="137" y="56"/>
                    </a:lnTo>
                    <a:lnTo>
                      <a:pt x="125" y="48"/>
                    </a:lnTo>
                    <a:lnTo>
                      <a:pt x="111" y="37"/>
                    </a:lnTo>
                    <a:lnTo>
                      <a:pt x="101" y="35"/>
                    </a:lnTo>
                    <a:lnTo>
                      <a:pt x="90" y="22"/>
                    </a:lnTo>
                    <a:lnTo>
                      <a:pt x="85" y="12"/>
                    </a:lnTo>
                    <a:lnTo>
                      <a:pt x="74" y="11"/>
                    </a:lnTo>
                    <a:lnTo>
                      <a:pt x="65" y="10"/>
                    </a:lnTo>
                    <a:lnTo>
                      <a:pt x="66" y="0"/>
                    </a:lnTo>
                    <a:lnTo>
                      <a:pt x="59" y="5"/>
                    </a:lnTo>
                    <a:lnTo>
                      <a:pt x="52" y="3"/>
                    </a:lnTo>
                    <a:lnTo>
                      <a:pt x="47" y="13"/>
                    </a:lnTo>
                    <a:lnTo>
                      <a:pt x="53" y="25"/>
                    </a:lnTo>
                    <a:lnTo>
                      <a:pt x="57" y="37"/>
                    </a:lnTo>
                    <a:lnTo>
                      <a:pt x="59" y="45"/>
                    </a:lnTo>
                    <a:lnTo>
                      <a:pt x="55" y="49"/>
                    </a:lnTo>
                    <a:lnTo>
                      <a:pt x="42" y="50"/>
                    </a:lnTo>
                    <a:lnTo>
                      <a:pt x="31" y="55"/>
                    </a:lnTo>
                    <a:lnTo>
                      <a:pt x="24" y="63"/>
                    </a:lnTo>
                    <a:lnTo>
                      <a:pt x="28" y="74"/>
                    </a:lnTo>
                    <a:lnTo>
                      <a:pt x="28" y="82"/>
                    </a:lnTo>
                    <a:lnTo>
                      <a:pt x="22" y="81"/>
                    </a:lnTo>
                    <a:lnTo>
                      <a:pt x="25" y="87"/>
                    </a:lnTo>
                    <a:lnTo>
                      <a:pt x="14" y="94"/>
                    </a:lnTo>
                    <a:lnTo>
                      <a:pt x="17" y="102"/>
                    </a:lnTo>
                    <a:lnTo>
                      <a:pt x="15" y="108"/>
                    </a:lnTo>
                    <a:lnTo>
                      <a:pt x="5" y="115"/>
                    </a:lnTo>
                    <a:lnTo>
                      <a:pt x="7" y="123"/>
                    </a:lnTo>
                    <a:lnTo>
                      <a:pt x="2" y="126"/>
                    </a:lnTo>
                    <a:lnTo>
                      <a:pt x="12" y="130"/>
                    </a:lnTo>
                    <a:lnTo>
                      <a:pt x="11" y="136"/>
                    </a:lnTo>
                    <a:lnTo>
                      <a:pt x="7" y="139"/>
                    </a:lnTo>
                    <a:lnTo>
                      <a:pt x="0" y="146"/>
                    </a:lnTo>
                    <a:lnTo>
                      <a:pt x="6" y="159"/>
                    </a:lnTo>
                    <a:lnTo>
                      <a:pt x="17" y="153"/>
                    </a:lnTo>
                    <a:lnTo>
                      <a:pt x="31" y="154"/>
                    </a:lnTo>
                    <a:lnTo>
                      <a:pt x="38" y="158"/>
                    </a:lnTo>
                    <a:lnTo>
                      <a:pt x="38" y="168"/>
                    </a:lnTo>
                    <a:lnTo>
                      <a:pt x="42" y="178"/>
                    </a:lnTo>
                    <a:lnTo>
                      <a:pt x="50" y="181"/>
                    </a:lnTo>
                    <a:lnTo>
                      <a:pt x="53" y="186"/>
                    </a:lnTo>
                    <a:lnTo>
                      <a:pt x="56" y="194"/>
                    </a:lnTo>
                    <a:lnTo>
                      <a:pt x="63" y="198"/>
                    </a:lnTo>
                    <a:lnTo>
                      <a:pt x="73" y="199"/>
                    </a:lnTo>
                    <a:lnTo>
                      <a:pt x="86" y="202"/>
                    </a:lnTo>
                    <a:lnTo>
                      <a:pt x="90" y="200"/>
                    </a:lnTo>
                    <a:lnTo>
                      <a:pt x="97" y="193"/>
                    </a:lnTo>
                    <a:lnTo>
                      <a:pt x="104" y="189"/>
                    </a:lnTo>
                    <a:lnTo>
                      <a:pt x="114" y="186"/>
                    </a:lnTo>
                    <a:lnTo>
                      <a:pt x="124" y="187"/>
                    </a:lnTo>
                    <a:lnTo>
                      <a:pt x="133" y="180"/>
                    </a:lnTo>
                    <a:lnTo>
                      <a:pt x="138" y="173"/>
                    </a:lnTo>
                    <a:lnTo>
                      <a:pt x="142" y="170"/>
                    </a:lnTo>
                    <a:lnTo>
                      <a:pt x="153" y="172"/>
                    </a:lnTo>
                    <a:lnTo>
                      <a:pt x="160" y="171"/>
                    </a:lnTo>
                    <a:lnTo>
                      <a:pt x="174" y="169"/>
                    </a:lnTo>
                    <a:lnTo>
                      <a:pt x="184" y="16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115" name="Freeform 703"/>
              <p:cNvSpPr>
                <a:spLocks/>
              </p:cNvSpPr>
              <p:nvPr/>
            </p:nvSpPr>
            <p:spPr bwMode="auto">
              <a:xfrm>
                <a:off x="6435367" y="2650008"/>
                <a:ext cx="480899" cy="508670"/>
              </a:xfrm>
              <a:custGeom>
                <a:avLst/>
                <a:gdLst/>
                <a:ahLst/>
                <a:cxnLst>
                  <a:cxn ang="0">
                    <a:pos x="276" y="4"/>
                  </a:cxn>
                  <a:cxn ang="0">
                    <a:pos x="300" y="19"/>
                  </a:cxn>
                  <a:cxn ang="0">
                    <a:pos x="288" y="36"/>
                  </a:cxn>
                  <a:cxn ang="0">
                    <a:pos x="264" y="50"/>
                  </a:cxn>
                  <a:cxn ang="0">
                    <a:pos x="257" y="60"/>
                  </a:cxn>
                  <a:cxn ang="0">
                    <a:pos x="238" y="79"/>
                  </a:cxn>
                  <a:cxn ang="0">
                    <a:pos x="227" y="102"/>
                  </a:cxn>
                  <a:cxn ang="0">
                    <a:pos x="225" y="123"/>
                  </a:cxn>
                  <a:cxn ang="0">
                    <a:pos x="246" y="141"/>
                  </a:cxn>
                  <a:cxn ang="0">
                    <a:pos x="248" y="161"/>
                  </a:cxn>
                  <a:cxn ang="0">
                    <a:pos x="269" y="169"/>
                  </a:cxn>
                  <a:cxn ang="0">
                    <a:pos x="291" y="167"/>
                  </a:cxn>
                  <a:cxn ang="0">
                    <a:pos x="311" y="191"/>
                  </a:cxn>
                  <a:cxn ang="0">
                    <a:pos x="270" y="198"/>
                  </a:cxn>
                  <a:cxn ang="0">
                    <a:pos x="210" y="215"/>
                  </a:cxn>
                  <a:cxn ang="0">
                    <a:pos x="201" y="242"/>
                  </a:cxn>
                  <a:cxn ang="0">
                    <a:pos x="201" y="282"/>
                  </a:cxn>
                  <a:cxn ang="0">
                    <a:pos x="212" y="312"/>
                  </a:cxn>
                  <a:cxn ang="0">
                    <a:pos x="191" y="315"/>
                  </a:cxn>
                  <a:cxn ang="0">
                    <a:pos x="176" y="294"/>
                  </a:cxn>
                  <a:cxn ang="0">
                    <a:pos x="142" y="290"/>
                  </a:cxn>
                  <a:cxn ang="0">
                    <a:pos x="122" y="290"/>
                  </a:cxn>
                  <a:cxn ang="0">
                    <a:pos x="95" y="289"/>
                  </a:cxn>
                  <a:cxn ang="0">
                    <a:pos x="80" y="282"/>
                  </a:cxn>
                  <a:cxn ang="0">
                    <a:pos x="62" y="269"/>
                  </a:cxn>
                  <a:cxn ang="0">
                    <a:pos x="39" y="243"/>
                  </a:cxn>
                  <a:cxn ang="0">
                    <a:pos x="22" y="227"/>
                  </a:cxn>
                  <a:cxn ang="0">
                    <a:pos x="23" y="211"/>
                  </a:cxn>
                  <a:cxn ang="0">
                    <a:pos x="6" y="207"/>
                  </a:cxn>
                  <a:cxn ang="0">
                    <a:pos x="4" y="183"/>
                  </a:cxn>
                  <a:cxn ang="0">
                    <a:pos x="19" y="168"/>
                  </a:cxn>
                  <a:cxn ang="0">
                    <a:pos x="24" y="150"/>
                  </a:cxn>
                  <a:cxn ang="0">
                    <a:pos x="28" y="133"/>
                  </a:cxn>
                  <a:cxn ang="0">
                    <a:pos x="50" y="136"/>
                  </a:cxn>
                  <a:cxn ang="0">
                    <a:pos x="85" y="131"/>
                  </a:cxn>
                  <a:cxn ang="0">
                    <a:pos x="107" y="107"/>
                  </a:cxn>
                  <a:cxn ang="0">
                    <a:pos x="127" y="101"/>
                  </a:cxn>
                  <a:cxn ang="0">
                    <a:pos x="146" y="105"/>
                  </a:cxn>
                  <a:cxn ang="0">
                    <a:pos x="156" y="82"/>
                  </a:cxn>
                  <a:cxn ang="0">
                    <a:pos x="181" y="70"/>
                  </a:cxn>
                  <a:cxn ang="0">
                    <a:pos x="167" y="60"/>
                  </a:cxn>
                  <a:cxn ang="0">
                    <a:pos x="162" y="50"/>
                  </a:cxn>
                  <a:cxn ang="0">
                    <a:pos x="162" y="40"/>
                  </a:cxn>
                  <a:cxn ang="0">
                    <a:pos x="183" y="38"/>
                  </a:cxn>
                  <a:cxn ang="0">
                    <a:pos x="203" y="29"/>
                  </a:cxn>
                  <a:cxn ang="0">
                    <a:pos x="225" y="13"/>
                  </a:cxn>
                  <a:cxn ang="0">
                    <a:pos x="244" y="7"/>
                  </a:cxn>
                </a:cxnLst>
                <a:rect l="0" t="0" r="r" b="b"/>
                <a:pathLst>
                  <a:path w="311" h="318">
                    <a:moveTo>
                      <a:pt x="255" y="3"/>
                    </a:moveTo>
                    <a:lnTo>
                      <a:pt x="268" y="0"/>
                    </a:lnTo>
                    <a:lnTo>
                      <a:pt x="276" y="4"/>
                    </a:lnTo>
                    <a:lnTo>
                      <a:pt x="287" y="10"/>
                    </a:lnTo>
                    <a:lnTo>
                      <a:pt x="300" y="16"/>
                    </a:lnTo>
                    <a:lnTo>
                      <a:pt x="300" y="19"/>
                    </a:lnTo>
                    <a:lnTo>
                      <a:pt x="296" y="23"/>
                    </a:lnTo>
                    <a:lnTo>
                      <a:pt x="286" y="32"/>
                    </a:lnTo>
                    <a:lnTo>
                      <a:pt x="288" y="36"/>
                    </a:lnTo>
                    <a:lnTo>
                      <a:pt x="280" y="38"/>
                    </a:lnTo>
                    <a:lnTo>
                      <a:pt x="273" y="44"/>
                    </a:lnTo>
                    <a:lnTo>
                      <a:pt x="264" y="50"/>
                    </a:lnTo>
                    <a:lnTo>
                      <a:pt x="261" y="54"/>
                    </a:lnTo>
                    <a:lnTo>
                      <a:pt x="264" y="58"/>
                    </a:lnTo>
                    <a:lnTo>
                      <a:pt x="257" y="60"/>
                    </a:lnTo>
                    <a:lnTo>
                      <a:pt x="253" y="67"/>
                    </a:lnTo>
                    <a:lnTo>
                      <a:pt x="246" y="72"/>
                    </a:lnTo>
                    <a:lnTo>
                      <a:pt x="238" y="79"/>
                    </a:lnTo>
                    <a:lnTo>
                      <a:pt x="231" y="87"/>
                    </a:lnTo>
                    <a:lnTo>
                      <a:pt x="226" y="92"/>
                    </a:lnTo>
                    <a:lnTo>
                      <a:pt x="227" y="102"/>
                    </a:lnTo>
                    <a:lnTo>
                      <a:pt x="231" y="110"/>
                    </a:lnTo>
                    <a:lnTo>
                      <a:pt x="229" y="115"/>
                    </a:lnTo>
                    <a:lnTo>
                      <a:pt x="225" y="123"/>
                    </a:lnTo>
                    <a:lnTo>
                      <a:pt x="236" y="129"/>
                    </a:lnTo>
                    <a:lnTo>
                      <a:pt x="241" y="136"/>
                    </a:lnTo>
                    <a:lnTo>
                      <a:pt x="246" y="141"/>
                    </a:lnTo>
                    <a:lnTo>
                      <a:pt x="248" y="145"/>
                    </a:lnTo>
                    <a:lnTo>
                      <a:pt x="245" y="152"/>
                    </a:lnTo>
                    <a:lnTo>
                      <a:pt x="248" y="161"/>
                    </a:lnTo>
                    <a:lnTo>
                      <a:pt x="251" y="168"/>
                    </a:lnTo>
                    <a:lnTo>
                      <a:pt x="257" y="172"/>
                    </a:lnTo>
                    <a:lnTo>
                      <a:pt x="269" y="169"/>
                    </a:lnTo>
                    <a:lnTo>
                      <a:pt x="277" y="166"/>
                    </a:lnTo>
                    <a:lnTo>
                      <a:pt x="284" y="163"/>
                    </a:lnTo>
                    <a:lnTo>
                      <a:pt x="291" y="167"/>
                    </a:lnTo>
                    <a:lnTo>
                      <a:pt x="298" y="175"/>
                    </a:lnTo>
                    <a:lnTo>
                      <a:pt x="305" y="183"/>
                    </a:lnTo>
                    <a:lnTo>
                      <a:pt x="311" y="191"/>
                    </a:lnTo>
                    <a:lnTo>
                      <a:pt x="300" y="195"/>
                    </a:lnTo>
                    <a:lnTo>
                      <a:pt x="282" y="195"/>
                    </a:lnTo>
                    <a:lnTo>
                      <a:pt x="270" y="198"/>
                    </a:lnTo>
                    <a:lnTo>
                      <a:pt x="244" y="202"/>
                    </a:lnTo>
                    <a:lnTo>
                      <a:pt x="225" y="209"/>
                    </a:lnTo>
                    <a:lnTo>
                      <a:pt x="210" y="215"/>
                    </a:lnTo>
                    <a:lnTo>
                      <a:pt x="202" y="219"/>
                    </a:lnTo>
                    <a:lnTo>
                      <a:pt x="202" y="228"/>
                    </a:lnTo>
                    <a:lnTo>
                      <a:pt x="201" y="242"/>
                    </a:lnTo>
                    <a:lnTo>
                      <a:pt x="194" y="267"/>
                    </a:lnTo>
                    <a:lnTo>
                      <a:pt x="190" y="274"/>
                    </a:lnTo>
                    <a:lnTo>
                      <a:pt x="201" y="282"/>
                    </a:lnTo>
                    <a:lnTo>
                      <a:pt x="214" y="296"/>
                    </a:lnTo>
                    <a:lnTo>
                      <a:pt x="216" y="305"/>
                    </a:lnTo>
                    <a:lnTo>
                      <a:pt x="212" y="312"/>
                    </a:lnTo>
                    <a:lnTo>
                      <a:pt x="203" y="316"/>
                    </a:lnTo>
                    <a:lnTo>
                      <a:pt x="190" y="318"/>
                    </a:lnTo>
                    <a:lnTo>
                      <a:pt x="191" y="315"/>
                    </a:lnTo>
                    <a:lnTo>
                      <a:pt x="184" y="308"/>
                    </a:lnTo>
                    <a:lnTo>
                      <a:pt x="181" y="298"/>
                    </a:lnTo>
                    <a:lnTo>
                      <a:pt x="176" y="294"/>
                    </a:lnTo>
                    <a:lnTo>
                      <a:pt x="165" y="290"/>
                    </a:lnTo>
                    <a:lnTo>
                      <a:pt x="152" y="287"/>
                    </a:lnTo>
                    <a:lnTo>
                      <a:pt x="142" y="290"/>
                    </a:lnTo>
                    <a:lnTo>
                      <a:pt x="137" y="296"/>
                    </a:lnTo>
                    <a:lnTo>
                      <a:pt x="129" y="297"/>
                    </a:lnTo>
                    <a:lnTo>
                      <a:pt x="122" y="290"/>
                    </a:lnTo>
                    <a:lnTo>
                      <a:pt x="112" y="290"/>
                    </a:lnTo>
                    <a:lnTo>
                      <a:pt x="102" y="291"/>
                    </a:lnTo>
                    <a:lnTo>
                      <a:pt x="95" y="289"/>
                    </a:lnTo>
                    <a:lnTo>
                      <a:pt x="88" y="287"/>
                    </a:lnTo>
                    <a:lnTo>
                      <a:pt x="82" y="284"/>
                    </a:lnTo>
                    <a:lnTo>
                      <a:pt x="80" y="282"/>
                    </a:lnTo>
                    <a:lnTo>
                      <a:pt x="73" y="280"/>
                    </a:lnTo>
                    <a:lnTo>
                      <a:pt x="66" y="276"/>
                    </a:lnTo>
                    <a:lnTo>
                      <a:pt x="62" y="269"/>
                    </a:lnTo>
                    <a:lnTo>
                      <a:pt x="52" y="258"/>
                    </a:lnTo>
                    <a:lnTo>
                      <a:pt x="46" y="251"/>
                    </a:lnTo>
                    <a:lnTo>
                      <a:pt x="39" y="243"/>
                    </a:lnTo>
                    <a:lnTo>
                      <a:pt x="33" y="238"/>
                    </a:lnTo>
                    <a:lnTo>
                      <a:pt x="28" y="232"/>
                    </a:lnTo>
                    <a:lnTo>
                      <a:pt x="22" y="227"/>
                    </a:lnTo>
                    <a:lnTo>
                      <a:pt x="23" y="222"/>
                    </a:lnTo>
                    <a:lnTo>
                      <a:pt x="23" y="214"/>
                    </a:lnTo>
                    <a:lnTo>
                      <a:pt x="23" y="211"/>
                    </a:lnTo>
                    <a:lnTo>
                      <a:pt x="18" y="210"/>
                    </a:lnTo>
                    <a:lnTo>
                      <a:pt x="12" y="213"/>
                    </a:lnTo>
                    <a:lnTo>
                      <a:pt x="6" y="207"/>
                    </a:lnTo>
                    <a:lnTo>
                      <a:pt x="3" y="199"/>
                    </a:lnTo>
                    <a:lnTo>
                      <a:pt x="0" y="191"/>
                    </a:lnTo>
                    <a:lnTo>
                      <a:pt x="4" y="183"/>
                    </a:lnTo>
                    <a:lnTo>
                      <a:pt x="5" y="178"/>
                    </a:lnTo>
                    <a:lnTo>
                      <a:pt x="12" y="172"/>
                    </a:lnTo>
                    <a:lnTo>
                      <a:pt x="19" y="168"/>
                    </a:lnTo>
                    <a:lnTo>
                      <a:pt x="27" y="162"/>
                    </a:lnTo>
                    <a:lnTo>
                      <a:pt x="26" y="157"/>
                    </a:lnTo>
                    <a:lnTo>
                      <a:pt x="24" y="150"/>
                    </a:lnTo>
                    <a:lnTo>
                      <a:pt x="24" y="142"/>
                    </a:lnTo>
                    <a:lnTo>
                      <a:pt x="25" y="138"/>
                    </a:lnTo>
                    <a:lnTo>
                      <a:pt x="28" y="133"/>
                    </a:lnTo>
                    <a:lnTo>
                      <a:pt x="39" y="126"/>
                    </a:lnTo>
                    <a:lnTo>
                      <a:pt x="46" y="134"/>
                    </a:lnTo>
                    <a:lnTo>
                      <a:pt x="50" y="136"/>
                    </a:lnTo>
                    <a:lnTo>
                      <a:pt x="62" y="137"/>
                    </a:lnTo>
                    <a:lnTo>
                      <a:pt x="79" y="135"/>
                    </a:lnTo>
                    <a:lnTo>
                      <a:pt x="85" y="131"/>
                    </a:lnTo>
                    <a:lnTo>
                      <a:pt x="93" y="126"/>
                    </a:lnTo>
                    <a:lnTo>
                      <a:pt x="99" y="119"/>
                    </a:lnTo>
                    <a:lnTo>
                      <a:pt x="107" y="107"/>
                    </a:lnTo>
                    <a:lnTo>
                      <a:pt x="108" y="98"/>
                    </a:lnTo>
                    <a:lnTo>
                      <a:pt x="121" y="97"/>
                    </a:lnTo>
                    <a:lnTo>
                      <a:pt x="127" y="101"/>
                    </a:lnTo>
                    <a:lnTo>
                      <a:pt x="136" y="104"/>
                    </a:lnTo>
                    <a:lnTo>
                      <a:pt x="142" y="104"/>
                    </a:lnTo>
                    <a:lnTo>
                      <a:pt x="146" y="105"/>
                    </a:lnTo>
                    <a:lnTo>
                      <a:pt x="155" y="90"/>
                    </a:lnTo>
                    <a:lnTo>
                      <a:pt x="151" y="86"/>
                    </a:lnTo>
                    <a:lnTo>
                      <a:pt x="156" y="82"/>
                    </a:lnTo>
                    <a:lnTo>
                      <a:pt x="159" y="83"/>
                    </a:lnTo>
                    <a:lnTo>
                      <a:pt x="164" y="83"/>
                    </a:lnTo>
                    <a:lnTo>
                      <a:pt x="181" y="70"/>
                    </a:lnTo>
                    <a:lnTo>
                      <a:pt x="180" y="67"/>
                    </a:lnTo>
                    <a:lnTo>
                      <a:pt x="176" y="64"/>
                    </a:lnTo>
                    <a:lnTo>
                      <a:pt x="167" y="60"/>
                    </a:lnTo>
                    <a:lnTo>
                      <a:pt x="164" y="56"/>
                    </a:lnTo>
                    <a:lnTo>
                      <a:pt x="161" y="54"/>
                    </a:lnTo>
                    <a:lnTo>
                      <a:pt x="162" y="50"/>
                    </a:lnTo>
                    <a:lnTo>
                      <a:pt x="160" y="48"/>
                    </a:lnTo>
                    <a:lnTo>
                      <a:pt x="161" y="41"/>
                    </a:lnTo>
                    <a:lnTo>
                      <a:pt x="162" y="40"/>
                    </a:lnTo>
                    <a:lnTo>
                      <a:pt x="167" y="40"/>
                    </a:lnTo>
                    <a:lnTo>
                      <a:pt x="178" y="38"/>
                    </a:lnTo>
                    <a:lnTo>
                      <a:pt x="183" y="38"/>
                    </a:lnTo>
                    <a:lnTo>
                      <a:pt x="193" y="36"/>
                    </a:lnTo>
                    <a:lnTo>
                      <a:pt x="197" y="33"/>
                    </a:lnTo>
                    <a:lnTo>
                      <a:pt x="203" y="29"/>
                    </a:lnTo>
                    <a:lnTo>
                      <a:pt x="210" y="24"/>
                    </a:lnTo>
                    <a:lnTo>
                      <a:pt x="218" y="19"/>
                    </a:lnTo>
                    <a:lnTo>
                      <a:pt x="225" y="13"/>
                    </a:lnTo>
                    <a:lnTo>
                      <a:pt x="229" y="9"/>
                    </a:lnTo>
                    <a:lnTo>
                      <a:pt x="236" y="6"/>
                    </a:lnTo>
                    <a:lnTo>
                      <a:pt x="244" y="7"/>
                    </a:lnTo>
                    <a:lnTo>
                      <a:pt x="255" y="3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116" name="Freeform 669"/>
              <p:cNvSpPr>
                <a:spLocks/>
              </p:cNvSpPr>
              <p:nvPr/>
            </p:nvSpPr>
            <p:spPr bwMode="auto">
              <a:xfrm>
                <a:off x="5789875" y="3932279"/>
                <a:ext cx="340637" cy="626754"/>
              </a:xfrm>
              <a:custGeom>
                <a:avLst/>
                <a:gdLst/>
                <a:ahLst/>
                <a:cxnLst>
                  <a:cxn ang="0">
                    <a:pos x="2" y="63"/>
                  </a:cxn>
                  <a:cxn ang="0">
                    <a:pos x="7" y="84"/>
                  </a:cxn>
                  <a:cxn ang="0">
                    <a:pos x="5" y="104"/>
                  </a:cxn>
                  <a:cxn ang="0">
                    <a:pos x="8" y="119"/>
                  </a:cxn>
                  <a:cxn ang="0">
                    <a:pos x="29" y="128"/>
                  </a:cxn>
                  <a:cxn ang="0">
                    <a:pos x="36" y="163"/>
                  </a:cxn>
                  <a:cxn ang="0">
                    <a:pos x="42" y="190"/>
                  </a:cxn>
                  <a:cxn ang="0">
                    <a:pos x="43" y="209"/>
                  </a:cxn>
                  <a:cxn ang="0">
                    <a:pos x="35" y="233"/>
                  </a:cxn>
                  <a:cxn ang="0">
                    <a:pos x="44" y="251"/>
                  </a:cxn>
                  <a:cxn ang="0">
                    <a:pos x="49" y="271"/>
                  </a:cxn>
                  <a:cxn ang="0">
                    <a:pos x="34" y="291"/>
                  </a:cxn>
                  <a:cxn ang="0">
                    <a:pos x="30" y="312"/>
                  </a:cxn>
                  <a:cxn ang="0">
                    <a:pos x="24" y="335"/>
                  </a:cxn>
                  <a:cxn ang="0">
                    <a:pos x="30" y="358"/>
                  </a:cxn>
                  <a:cxn ang="0">
                    <a:pos x="49" y="373"/>
                  </a:cxn>
                  <a:cxn ang="0">
                    <a:pos x="60" y="405"/>
                  </a:cxn>
                  <a:cxn ang="0">
                    <a:pos x="77" y="401"/>
                  </a:cxn>
                  <a:cxn ang="0">
                    <a:pos x="104" y="414"/>
                  </a:cxn>
                  <a:cxn ang="0">
                    <a:pos x="128" y="389"/>
                  </a:cxn>
                  <a:cxn ang="0">
                    <a:pos x="130" y="371"/>
                  </a:cxn>
                  <a:cxn ang="0">
                    <a:pos x="142" y="361"/>
                  </a:cxn>
                  <a:cxn ang="0">
                    <a:pos x="169" y="365"/>
                  </a:cxn>
                  <a:cxn ang="0">
                    <a:pos x="198" y="373"/>
                  </a:cxn>
                  <a:cxn ang="0">
                    <a:pos x="196" y="306"/>
                  </a:cxn>
                  <a:cxn ang="0">
                    <a:pos x="215" y="206"/>
                  </a:cxn>
                  <a:cxn ang="0">
                    <a:pos x="235" y="147"/>
                  </a:cxn>
                  <a:cxn ang="0">
                    <a:pos x="229" y="130"/>
                  </a:cxn>
                  <a:cxn ang="0">
                    <a:pos x="221" y="101"/>
                  </a:cxn>
                  <a:cxn ang="0">
                    <a:pos x="215" y="73"/>
                  </a:cxn>
                  <a:cxn ang="0">
                    <a:pos x="196" y="30"/>
                  </a:cxn>
                  <a:cxn ang="0">
                    <a:pos x="183" y="10"/>
                  </a:cxn>
                  <a:cxn ang="0">
                    <a:pos x="159" y="12"/>
                  </a:cxn>
                  <a:cxn ang="0">
                    <a:pos x="135" y="17"/>
                  </a:cxn>
                  <a:cxn ang="0">
                    <a:pos x="123" y="29"/>
                  </a:cxn>
                  <a:cxn ang="0">
                    <a:pos x="107" y="41"/>
                  </a:cxn>
                  <a:cxn ang="0">
                    <a:pos x="88" y="64"/>
                  </a:cxn>
                  <a:cxn ang="0">
                    <a:pos x="70" y="63"/>
                  </a:cxn>
                  <a:cxn ang="0">
                    <a:pos x="53" y="82"/>
                  </a:cxn>
                  <a:cxn ang="0">
                    <a:pos x="29" y="73"/>
                  </a:cxn>
                  <a:cxn ang="0">
                    <a:pos x="14" y="69"/>
                  </a:cxn>
                </a:cxnLst>
                <a:rect l="0" t="0" r="r" b="b"/>
                <a:pathLst>
                  <a:path w="238" h="414">
                    <a:moveTo>
                      <a:pt x="12" y="55"/>
                    </a:moveTo>
                    <a:lnTo>
                      <a:pt x="2" y="63"/>
                    </a:lnTo>
                    <a:lnTo>
                      <a:pt x="3" y="75"/>
                    </a:lnTo>
                    <a:lnTo>
                      <a:pt x="7" y="84"/>
                    </a:lnTo>
                    <a:lnTo>
                      <a:pt x="0" y="95"/>
                    </a:lnTo>
                    <a:lnTo>
                      <a:pt x="5" y="104"/>
                    </a:lnTo>
                    <a:lnTo>
                      <a:pt x="2" y="117"/>
                    </a:lnTo>
                    <a:lnTo>
                      <a:pt x="8" y="119"/>
                    </a:lnTo>
                    <a:lnTo>
                      <a:pt x="23" y="115"/>
                    </a:lnTo>
                    <a:lnTo>
                      <a:pt x="29" y="128"/>
                    </a:lnTo>
                    <a:lnTo>
                      <a:pt x="37" y="148"/>
                    </a:lnTo>
                    <a:lnTo>
                      <a:pt x="36" y="163"/>
                    </a:lnTo>
                    <a:lnTo>
                      <a:pt x="45" y="177"/>
                    </a:lnTo>
                    <a:lnTo>
                      <a:pt x="42" y="190"/>
                    </a:lnTo>
                    <a:lnTo>
                      <a:pt x="41" y="198"/>
                    </a:lnTo>
                    <a:lnTo>
                      <a:pt x="43" y="209"/>
                    </a:lnTo>
                    <a:lnTo>
                      <a:pt x="34" y="220"/>
                    </a:lnTo>
                    <a:lnTo>
                      <a:pt x="35" y="233"/>
                    </a:lnTo>
                    <a:lnTo>
                      <a:pt x="36" y="242"/>
                    </a:lnTo>
                    <a:lnTo>
                      <a:pt x="44" y="251"/>
                    </a:lnTo>
                    <a:lnTo>
                      <a:pt x="48" y="260"/>
                    </a:lnTo>
                    <a:lnTo>
                      <a:pt x="49" y="271"/>
                    </a:lnTo>
                    <a:lnTo>
                      <a:pt x="37" y="284"/>
                    </a:lnTo>
                    <a:lnTo>
                      <a:pt x="34" y="291"/>
                    </a:lnTo>
                    <a:lnTo>
                      <a:pt x="34" y="306"/>
                    </a:lnTo>
                    <a:lnTo>
                      <a:pt x="30" y="312"/>
                    </a:lnTo>
                    <a:lnTo>
                      <a:pt x="23" y="316"/>
                    </a:lnTo>
                    <a:lnTo>
                      <a:pt x="24" y="335"/>
                    </a:lnTo>
                    <a:lnTo>
                      <a:pt x="23" y="350"/>
                    </a:lnTo>
                    <a:lnTo>
                      <a:pt x="30" y="358"/>
                    </a:lnTo>
                    <a:lnTo>
                      <a:pt x="41" y="368"/>
                    </a:lnTo>
                    <a:lnTo>
                      <a:pt x="49" y="373"/>
                    </a:lnTo>
                    <a:lnTo>
                      <a:pt x="57" y="388"/>
                    </a:lnTo>
                    <a:lnTo>
                      <a:pt x="60" y="405"/>
                    </a:lnTo>
                    <a:lnTo>
                      <a:pt x="68" y="411"/>
                    </a:lnTo>
                    <a:lnTo>
                      <a:pt x="77" y="401"/>
                    </a:lnTo>
                    <a:lnTo>
                      <a:pt x="84" y="400"/>
                    </a:lnTo>
                    <a:lnTo>
                      <a:pt x="104" y="414"/>
                    </a:lnTo>
                    <a:lnTo>
                      <a:pt x="113" y="400"/>
                    </a:lnTo>
                    <a:lnTo>
                      <a:pt x="128" y="389"/>
                    </a:lnTo>
                    <a:lnTo>
                      <a:pt x="137" y="384"/>
                    </a:lnTo>
                    <a:lnTo>
                      <a:pt x="130" y="371"/>
                    </a:lnTo>
                    <a:lnTo>
                      <a:pt x="127" y="360"/>
                    </a:lnTo>
                    <a:lnTo>
                      <a:pt x="142" y="361"/>
                    </a:lnTo>
                    <a:lnTo>
                      <a:pt x="160" y="353"/>
                    </a:lnTo>
                    <a:lnTo>
                      <a:pt x="169" y="365"/>
                    </a:lnTo>
                    <a:lnTo>
                      <a:pt x="178" y="367"/>
                    </a:lnTo>
                    <a:lnTo>
                      <a:pt x="198" y="373"/>
                    </a:lnTo>
                    <a:lnTo>
                      <a:pt x="204" y="369"/>
                    </a:lnTo>
                    <a:lnTo>
                      <a:pt x="196" y="306"/>
                    </a:lnTo>
                    <a:lnTo>
                      <a:pt x="205" y="267"/>
                    </a:lnTo>
                    <a:lnTo>
                      <a:pt x="215" y="206"/>
                    </a:lnTo>
                    <a:lnTo>
                      <a:pt x="213" y="171"/>
                    </a:lnTo>
                    <a:lnTo>
                      <a:pt x="235" y="147"/>
                    </a:lnTo>
                    <a:lnTo>
                      <a:pt x="238" y="139"/>
                    </a:lnTo>
                    <a:lnTo>
                      <a:pt x="229" y="130"/>
                    </a:lnTo>
                    <a:lnTo>
                      <a:pt x="225" y="115"/>
                    </a:lnTo>
                    <a:lnTo>
                      <a:pt x="221" y="101"/>
                    </a:lnTo>
                    <a:lnTo>
                      <a:pt x="209" y="87"/>
                    </a:lnTo>
                    <a:lnTo>
                      <a:pt x="215" y="73"/>
                    </a:lnTo>
                    <a:lnTo>
                      <a:pt x="199" y="63"/>
                    </a:lnTo>
                    <a:lnTo>
                      <a:pt x="196" y="30"/>
                    </a:lnTo>
                    <a:lnTo>
                      <a:pt x="182" y="22"/>
                    </a:lnTo>
                    <a:lnTo>
                      <a:pt x="183" y="10"/>
                    </a:lnTo>
                    <a:lnTo>
                      <a:pt x="168" y="8"/>
                    </a:lnTo>
                    <a:lnTo>
                      <a:pt x="159" y="12"/>
                    </a:lnTo>
                    <a:lnTo>
                      <a:pt x="150" y="0"/>
                    </a:lnTo>
                    <a:lnTo>
                      <a:pt x="135" y="17"/>
                    </a:lnTo>
                    <a:lnTo>
                      <a:pt x="134" y="25"/>
                    </a:lnTo>
                    <a:lnTo>
                      <a:pt x="123" y="29"/>
                    </a:lnTo>
                    <a:lnTo>
                      <a:pt x="117" y="28"/>
                    </a:lnTo>
                    <a:lnTo>
                      <a:pt x="107" y="41"/>
                    </a:lnTo>
                    <a:lnTo>
                      <a:pt x="107" y="49"/>
                    </a:lnTo>
                    <a:lnTo>
                      <a:pt x="88" y="64"/>
                    </a:lnTo>
                    <a:lnTo>
                      <a:pt x="83" y="61"/>
                    </a:lnTo>
                    <a:lnTo>
                      <a:pt x="70" y="63"/>
                    </a:lnTo>
                    <a:lnTo>
                      <a:pt x="65" y="73"/>
                    </a:lnTo>
                    <a:lnTo>
                      <a:pt x="53" y="82"/>
                    </a:lnTo>
                    <a:lnTo>
                      <a:pt x="40" y="81"/>
                    </a:lnTo>
                    <a:lnTo>
                      <a:pt x="29" y="73"/>
                    </a:lnTo>
                    <a:lnTo>
                      <a:pt x="23" y="73"/>
                    </a:lnTo>
                    <a:lnTo>
                      <a:pt x="14" y="69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17" name="Freeform 679"/>
              <p:cNvSpPr>
                <a:spLocks/>
              </p:cNvSpPr>
              <p:nvPr/>
            </p:nvSpPr>
            <p:spPr bwMode="auto">
              <a:xfrm rot="21333380">
                <a:off x="6916265" y="3885349"/>
                <a:ext cx="343499" cy="163501"/>
              </a:xfrm>
              <a:custGeom>
                <a:avLst/>
                <a:gdLst/>
                <a:ahLst/>
                <a:cxnLst>
                  <a:cxn ang="0">
                    <a:pos x="170" y="43"/>
                  </a:cxn>
                  <a:cxn ang="0">
                    <a:pos x="152" y="24"/>
                  </a:cxn>
                  <a:cxn ang="0">
                    <a:pos x="141" y="17"/>
                  </a:cxn>
                  <a:cxn ang="0">
                    <a:pos x="120" y="10"/>
                  </a:cxn>
                  <a:cxn ang="0">
                    <a:pos x="116" y="0"/>
                  </a:cxn>
                  <a:cxn ang="0">
                    <a:pos x="108" y="9"/>
                  </a:cxn>
                  <a:cxn ang="0">
                    <a:pos x="107" y="16"/>
                  </a:cxn>
                  <a:cxn ang="0">
                    <a:pos x="103" y="18"/>
                  </a:cxn>
                  <a:cxn ang="0">
                    <a:pos x="94" y="20"/>
                  </a:cxn>
                  <a:cxn ang="0">
                    <a:pos x="84" y="23"/>
                  </a:cxn>
                  <a:cxn ang="0">
                    <a:pos x="76" y="28"/>
                  </a:cxn>
                  <a:cxn ang="0">
                    <a:pos x="68" y="33"/>
                  </a:cxn>
                  <a:cxn ang="0">
                    <a:pos x="64" y="23"/>
                  </a:cxn>
                  <a:cxn ang="0">
                    <a:pos x="57" y="18"/>
                  </a:cxn>
                  <a:cxn ang="0">
                    <a:pos x="51" y="13"/>
                  </a:cxn>
                  <a:cxn ang="0">
                    <a:pos x="43" y="17"/>
                  </a:cxn>
                  <a:cxn ang="0">
                    <a:pos x="39" y="22"/>
                  </a:cxn>
                  <a:cxn ang="0">
                    <a:pos x="47" y="31"/>
                  </a:cxn>
                  <a:cxn ang="0">
                    <a:pos x="42" y="37"/>
                  </a:cxn>
                  <a:cxn ang="0">
                    <a:pos x="34" y="37"/>
                  </a:cxn>
                  <a:cxn ang="0">
                    <a:pos x="30" y="39"/>
                  </a:cxn>
                  <a:cxn ang="0">
                    <a:pos x="28" y="46"/>
                  </a:cxn>
                  <a:cxn ang="0">
                    <a:pos x="24" y="49"/>
                  </a:cxn>
                  <a:cxn ang="0">
                    <a:pos x="12" y="52"/>
                  </a:cxn>
                  <a:cxn ang="0">
                    <a:pos x="0" y="50"/>
                  </a:cxn>
                  <a:cxn ang="0">
                    <a:pos x="15" y="62"/>
                  </a:cxn>
                  <a:cxn ang="0">
                    <a:pos x="17" y="74"/>
                  </a:cxn>
                  <a:cxn ang="0">
                    <a:pos x="18" y="82"/>
                  </a:cxn>
                  <a:cxn ang="0">
                    <a:pos x="16" y="92"/>
                  </a:cxn>
                  <a:cxn ang="0">
                    <a:pos x="13" y="97"/>
                  </a:cxn>
                  <a:cxn ang="0">
                    <a:pos x="22" y="94"/>
                  </a:cxn>
                  <a:cxn ang="0">
                    <a:pos x="32" y="104"/>
                  </a:cxn>
                  <a:cxn ang="0">
                    <a:pos x="49" y="96"/>
                  </a:cxn>
                  <a:cxn ang="0">
                    <a:pos x="62" y="95"/>
                  </a:cxn>
                  <a:cxn ang="0">
                    <a:pos x="70" y="95"/>
                  </a:cxn>
                  <a:cxn ang="0">
                    <a:pos x="81" y="102"/>
                  </a:cxn>
                  <a:cxn ang="0">
                    <a:pos x="90" y="108"/>
                  </a:cxn>
                  <a:cxn ang="0">
                    <a:pos x="103" y="111"/>
                  </a:cxn>
                  <a:cxn ang="0">
                    <a:pos x="113" y="107"/>
                  </a:cxn>
                  <a:cxn ang="0">
                    <a:pos x="125" y="95"/>
                  </a:cxn>
                  <a:cxn ang="0">
                    <a:pos x="137" y="98"/>
                  </a:cxn>
                  <a:cxn ang="0">
                    <a:pos x="143" y="87"/>
                  </a:cxn>
                  <a:cxn ang="0">
                    <a:pos x="155" y="86"/>
                  </a:cxn>
                  <a:cxn ang="0">
                    <a:pos x="161" y="88"/>
                  </a:cxn>
                  <a:cxn ang="0">
                    <a:pos x="167" y="85"/>
                  </a:cxn>
                  <a:cxn ang="0">
                    <a:pos x="172" y="79"/>
                  </a:cxn>
                  <a:cxn ang="0">
                    <a:pos x="175" y="72"/>
                  </a:cxn>
                  <a:cxn ang="0">
                    <a:pos x="176" y="58"/>
                  </a:cxn>
                  <a:cxn ang="0">
                    <a:pos x="170" y="43"/>
                  </a:cxn>
                </a:cxnLst>
                <a:rect l="0" t="0" r="r" b="b"/>
                <a:pathLst>
                  <a:path w="176" h="111">
                    <a:moveTo>
                      <a:pt x="170" y="43"/>
                    </a:moveTo>
                    <a:lnTo>
                      <a:pt x="152" y="24"/>
                    </a:lnTo>
                    <a:lnTo>
                      <a:pt x="141" y="17"/>
                    </a:lnTo>
                    <a:lnTo>
                      <a:pt x="120" y="10"/>
                    </a:lnTo>
                    <a:lnTo>
                      <a:pt x="116" y="0"/>
                    </a:lnTo>
                    <a:lnTo>
                      <a:pt x="108" y="9"/>
                    </a:lnTo>
                    <a:lnTo>
                      <a:pt x="107" y="16"/>
                    </a:lnTo>
                    <a:lnTo>
                      <a:pt x="103" y="18"/>
                    </a:lnTo>
                    <a:lnTo>
                      <a:pt x="94" y="20"/>
                    </a:lnTo>
                    <a:lnTo>
                      <a:pt x="84" y="23"/>
                    </a:lnTo>
                    <a:lnTo>
                      <a:pt x="76" y="28"/>
                    </a:lnTo>
                    <a:lnTo>
                      <a:pt x="68" y="33"/>
                    </a:lnTo>
                    <a:lnTo>
                      <a:pt x="64" y="23"/>
                    </a:lnTo>
                    <a:lnTo>
                      <a:pt x="57" y="18"/>
                    </a:lnTo>
                    <a:lnTo>
                      <a:pt x="51" y="13"/>
                    </a:lnTo>
                    <a:lnTo>
                      <a:pt x="43" y="17"/>
                    </a:lnTo>
                    <a:lnTo>
                      <a:pt x="39" y="22"/>
                    </a:lnTo>
                    <a:lnTo>
                      <a:pt x="47" y="31"/>
                    </a:lnTo>
                    <a:lnTo>
                      <a:pt x="42" y="37"/>
                    </a:lnTo>
                    <a:lnTo>
                      <a:pt x="34" y="37"/>
                    </a:lnTo>
                    <a:lnTo>
                      <a:pt x="30" y="39"/>
                    </a:lnTo>
                    <a:lnTo>
                      <a:pt x="28" y="46"/>
                    </a:lnTo>
                    <a:lnTo>
                      <a:pt x="24" y="49"/>
                    </a:lnTo>
                    <a:lnTo>
                      <a:pt x="12" y="52"/>
                    </a:lnTo>
                    <a:lnTo>
                      <a:pt x="0" y="50"/>
                    </a:lnTo>
                    <a:lnTo>
                      <a:pt x="15" y="62"/>
                    </a:lnTo>
                    <a:lnTo>
                      <a:pt x="17" y="74"/>
                    </a:lnTo>
                    <a:lnTo>
                      <a:pt x="18" y="82"/>
                    </a:lnTo>
                    <a:lnTo>
                      <a:pt x="16" y="92"/>
                    </a:lnTo>
                    <a:lnTo>
                      <a:pt x="13" y="97"/>
                    </a:lnTo>
                    <a:lnTo>
                      <a:pt x="22" y="94"/>
                    </a:lnTo>
                    <a:lnTo>
                      <a:pt x="32" y="104"/>
                    </a:lnTo>
                    <a:lnTo>
                      <a:pt x="49" y="96"/>
                    </a:lnTo>
                    <a:lnTo>
                      <a:pt x="62" y="95"/>
                    </a:lnTo>
                    <a:lnTo>
                      <a:pt x="70" y="95"/>
                    </a:lnTo>
                    <a:lnTo>
                      <a:pt x="81" y="102"/>
                    </a:lnTo>
                    <a:lnTo>
                      <a:pt x="90" y="108"/>
                    </a:lnTo>
                    <a:lnTo>
                      <a:pt x="103" y="111"/>
                    </a:lnTo>
                    <a:lnTo>
                      <a:pt x="113" y="107"/>
                    </a:lnTo>
                    <a:lnTo>
                      <a:pt x="125" y="95"/>
                    </a:lnTo>
                    <a:lnTo>
                      <a:pt x="137" y="98"/>
                    </a:lnTo>
                    <a:lnTo>
                      <a:pt x="143" y="87"/>
                    </a:lnTo>
                    <a:lnTo>
                      <a:pt x="155" y="86"/>
                    </a:lnTo>
                    <a:lnTo>
                      <a:pt x="161" y="88"/>
                    </a:lnTo>
                    <a:lnTo>
                      <a:pt x="167" y="85"/>
                    </a:lnTo>
                    <a:lnTo>
                      <a:pt x="172" y="79"/>
                    </a:lnTo>
                    <a:lnTo>
                      <a:pt x="175" y="72"/>
                    </a:lnTo>
                    <a:lnTo>
                      <a:pt x="176" y="58"/>
                    </a:lnTo>
                    <a:lnTo>
                      <a:pt x="170" y="4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118" name="Freeform 681"/>
              <p:cNvSpPr>
                <a:spLocks/>
              </p:cNvSpPr>
              <p:nvPr/>
            </p:nvSpPr>
            <p:spPr bwMode="auto">
              <a:xfrm>
                <a:off x="6806060" y="3679030"/>
                <a:ext cx="316305" cy="290669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133" y="28"/>
                  </a:cxn>
                  <a:cxn ang="0">
                    <a:pos x="139" y="48"/>
                  </a:cxn>
                  <a:cxn ang="0">
                    <a:pos x="143" y="57"/>
                  </a:cxn>
                  <a:cxn ang="0">
                    <a:pos x="145" y="71"/>
                  </a:cxn>
                  <a:cxn ang="0">
                    <a:pos x="161" y="84"/>
                  </a:cxn>
                  <a:cxn ang="0">
                    <a:pos x="173" y="95"/>
                  </a:cxn>
                  <a:cxn ang="0">
                    <a:pos x="193" y="114"/>
                  </a:cxn>
                  <a:cxn ang="0">
                    <a:pos x="213" y="127"/>
                  </a:cxn>
                  <a:cxn ang="0">
                    <a:pos x="221" y="136"/>
                  </a:cxn>
                  <a:cxn ang="0">
                    <a:pos x="217" y="144"/>
                  </a:cxn>
                  <a:cxn ang="0">
                    <a:pos x="211" y="147"/>
                  </a:cxn>
                  <a:cxn ang="0">
                    <a:pos x="207" y="149"/>
                  </a:cxn>
                  <a:cxn ang="0">
                    <a:pos x="207" y="157"/>
                  </a:cxn>
                  <a:cxn ang="0">
                    <a:pos x="201" y="160"/>
                  </a:cxn>
                  <a:cxn ang="0">
                    <a:pos x="195" y="163"/>
                  </a:cxn>
                  <a:cxn ang="0">
                    <a:pos x="189" y="163"/>
                  </a:cxn>
                  <a:cxn ang="0">
                    <a:pos x="171" y="174"/>
                  </a:cxn>
                  <a:cxn ang="0">
                    <a:pos x="168" y="168"/>
                  </a:cxn>
                  <a:cxn ang="0">
                    <a:pos x="161" y="161"/>
                  </a:cxn>
                  <a:cxn ang="0">
                    <a:pos x="153" y="155"/>
                  </a:cxn>
                  <a:cxn ang="0">
                    <a:pos x="147" y="157"/>
                  </a:cxn>
                  <a:cxn ang="0">
                    <a:pos x="143" y="160"/>
                  </a:cxn>
                  <a:cxn ang="0">
                    <a:pos x="142" y="166"/>
                  </a:cxn>
                  <a:cxn ang="0">
                    <a:pos x="148" y="173"/>
                  </a:cxn>
                  <a:cxn ang="0">
                    <a:pos x="144" y="177"/>
                  </a:cxn>
                  <a:cxn ang="0">
                    <a:pos x="135" y="179"/>
                  </a:cxn>
                  <a:cxn ang="0">
                    <a:pos x="130" y="182"/>
                  </a:cxn>
                  <a:cxn ang="0">
                    <a:pos x="128" y="189"/>
                  </a:cxn>
                  <a:cxn ang="0">
                    <a:pos x="122" y="192"/>
                  </a:cxn>
                  <a:cxn ang="0">
                    <a:pos x="116" y="193"/>
                  </a:cxn>
                  <a:cxn ang="0">
                    <a:pos x="103" y="190"/>
                  </a:cxn>
                  <a:cxn ang="0">
                    <a:pos x="86" y="187"/>
                  </a:cxn>
                  <a:cxn ang="0">
                    <a:pos x="75" y="179"/>
                  </a:cxn>
                  <a:cxn ang="0">
                    <a:pos x="63" y="169"/>
                  </a:cxn>
                  <a:cxn ang="0">
                    <a:pos x="47" y="154"/>
                  </a:cxn>
                  <a:cxn ang="0">
                    <a:pos x="42" y="148"/>
                  </a:cxn>
                  <a:cxn ang="0">
                    <a:pos x="32" y="146"/>
                  </a:cxn>
                  <a:cxn ang="0">
                    <a:pos x="16" y="142"/>
                  </a:cxn>
                  <a:cxn ang="0">
                    <a:pos x="5" y="141"/>
                  </a:cxn>
                  <a:cxn ang="0">
                    <a:pos x="2" y="136"/>
                  </a:cxn>
                  <a:cxn ang="0">
                    <a:pos x="0" y="125"/>
                  </a:cxn>
                  <a:cxn ang="0">
                    <a:pos x="3" y="114"/>
                  </a:cxn>
                  <a:cxn ang="0">
                    <a:pos x="8" y="104"/>
                  </a:cxn>
                  <a:cxn ang="0">
                    <a:pos x="6" y="100"/>
                  </a:cxn>
                  <a:cxn ang="0">
                    <a:pos x="5" y="91"/>
                  </a:cxn>
                  <a:cxn ang="0">
                    <a:pos x="2" y="81"/>
                  </a:cxn>
                  <a:cxn ang="0">
                    <a:pos x="2" y="74"/>
                  </a:cxn>
                  <a:cxn ang="0">
                    <a:pos x="6" y="70"/>
                  </a:cxn>
                  <a:cxn ang="0">
                    <a:pos x="10" y="68"/>
                  </a:cxn>
                  <a:cxn ang="0">
                    <a:pos x="9" y="58"/>
                  </a:cxn>
                  <a:cxn ang="0">
                    <a:pos x="11" y="52"/>
                  </a:cxn>
                  <a:cxn ang="0">
                    <a:pos x="23" y="44"/>
                  </a:cxn>
                  <a:cxn ang="0">
                    <a:pos x="34" y="45"/>
                  </a:cxn>
                  <a:cxn ang="0">
                    <a:pos x="44" y="41"/>
                  </a:cxn>
                  <a:cxn ang="0">
                    <a:pos x="50" y="35"/>
                  </a:cxn>
                  <a:cxn ang="0">
                    <a:pos x="50" y="28"/>
                  </a:cxn>
                  <a:cxn ang="0">
                    <a:pos x="64" y="16"/>
                  </a:cxn>
                  <a:cxn ang="0">
                    <a:pos x="80" y="19"/>
                  </a:cxn>
                  <a:cxn ang="0">
                    <a:pos x="88" y="12"/>
                  </a:cxn>
                  <a:cxn ang="0">
                    <a:pos x="102" y="11"/>
                  </a:cxn>
                  <a:cxn ang="0">
                    <a:pos x="112" y="6"/>
                  </a:cxn>
                  <a:cxn ang="0">
                    <a:pos x="122" y="0"/>
                  </a:cxn>
                </a:cxnLst>
                <a:rect l="0" t="0" r="r" b="b"/>
                <a:pathLst>
                  <a:path w="221" h="193">
                    <a:moveTo>
                      <a:pt x="122" y="0"/>
                    </a:moveTo>
                    <a:lnTo>
                      <a:pt x="133" y="28"/>
                    </a:lnTo>
                    <a:lnTo>
                      <a:pt x="139" y="48"/>
                    </a:lnTo>
                    <a:lnTo>
                      <a:pt x="143" y="57"/>
                    </a:lnTo>
                    <a:lnTo>
                      <a:pt x="145" y="71"/>
                    </a:lnTo>
                    <a:lnTo>
                      <a:pt x="161" y="84"/>
                    </a:lnTo>
                    <a:lnTo>
                      <a:pt x="173" y="95"/>
                    </a:lnTo>
                    <a:lnTo>
                      <a:pt x="193" y="114"/>
                    </a:lnTo>
                    <a:lnTo>
                      <a:pt x="213" y="127"/>
                    </a:lnTo>
                    <a:lnTo>
                      <a:pt x="221" y="136"/>
                    </a:lnTo>
                    <a:lnTo>
                      <a:pt x="217" y="144"/>
                    </a:lnTo>
                    <a:lnTo>
                      <a:pt x="211" y="147"/>
                    </a:lnTo>
                    <a:lnTo>
                      <a:pt x="207" y="149"/>
                    </a:lnTo>
                    <a:lnTo>
                      <a:pt x="207" y="157"/>
                    </a:lnTo>
                    <a:lnTo>
                      <a:pt x="201" y="160"/>
                    </a:lnTo>
                    <a:lnTo>
                      <a:pt x="195" y="163"/>
                    </a:lnTo>
                    <a:lnTo>
                      <a:pt x="189" y="163"/>
                    </a:lnTo>
                    <a:lnTo>
                      <a:pt x="171" y="174"/>
                    </a:lnTo>
                    <a:lnTo>
                      <a:pt x="168" y="168"/>
                    </a:lnTo>
                    <a:lnTo>
                      <a:pt x="161" y="161"/>
                    </a:lnTo>
                    <a:lnTo>
                      <a:pt x="153" y="155"/>
                    </a:lnTo>
                    <a:lnTo>
                      <a:pt x="147" y="157"/>
                    </a:lnTo>
                    <a:lnTo>
                      <a:pt x="143" y="160"/>
                    </a:lnTo>
                    <a:lnTo>
                      <a:pt x="142" y="166"/>
                    </a:lnTo>
                    <a:lnTo>
                      <a:pt x="148" y="173"/>
                    </a:lnTo>
                    <a:lnTo>
                      <a:pt x="144" y="177"/>
                    </a:lnTo>
                    <a:lnTo>
                      <a:pt x="135" y="179"/>
                    </a:lnTo>
                    <a:lnTo>
                      <a:pt x="130" y="182"/>
                    </a:lnTo>
                    <a:lnTo>
                      <a:pt x="128" y="189"/>
                    </a:lnTo>
                    <a:lnTo>
                      <a:pt x="122" y="192"/>
                    </a:lnTo>
                    <a:lnTo>
                      <a:pt x="116" y="193"/>
                    </a:lnTo>
                    <a:lnTo>
                      <a:pt x="103" y="190"/>
                    </a:lnTo>
                    <a:lnTo>
                      <a:pt x="86" y="187"/>
                    </a:lnTo>
                    <a:lnTo>
                      <a:pt x="75" y="179"/>
                    </a:lnTo>
                    <a:lnTo>
                      <a:pt x="63" y="169"/>
                    </a:lnTo>
                    <a:lnTo>
                      <a:pt x="47" y="154"/>
                    </a:lnTo>
                    <a:lnTo>
                      <a:pt x="42" y="148"/>
                    </a:lnTo>
                    <a:lnTo>
                      <a:pt x="32" y="146"/>
                    </a:lnTo>
                    <a:lnTo>
                      <a:pt x="16" y="142"/>
                    </a:lnTo>
                    <a:lnTo>
                      <a:pt x="5" y="141"/>
                    </a:lnTo>
                    <a:lnTo>
                      <a:pt x="2" y="136"/>
                    </a:lnTo>
                    <a:lnTo>
                      <a:pt x="0" y="125"/>
                    </a:lnTo>
                    <a:lnTo>
                      <a:pt x="3" y="114"/>
                    </a:lnTo>
                    <a:lnTo>
                      <a:pt x="8" y="104"/>
                    </a:lnTo>
                    <a:lnTo>
                      <a:pt x="6" y="100"/>
                    </a:lnTo>
                    <a:lnTo>
                      <a:pt x="5" y="91"/>
                    </a:lnTo>
                    <a:lnTo>
                      <a:pt x="2" y="81"/>
                    </a:lnTo>
                    <a:lnTo>
                      <a:pt x="2" y="74"/>
                    </a:lnTo>
                    <a:lnTo>
                      <a:pt x="6" y="70"/>
                    </a:lnTo>
                    <a:lnTo>
                      <a:pt x="10" y="68"/>
                    </a:lnTo>
                    <a:lnTo>
                      <a:pt x="9" y="58"/>
                    </a:lnTo>
                    <a:lnTo>
                      <a:pt x="11" y="52"/>
                    </a:lnTo>
                    <a:lnTo>
                      <a:pt x="23" y="44"/>
                    </a:lnTo>
                    <a:lnTo>
                      <a:pt x="34" y="45"/>
                    </a:lnTo>
                    <a:lnTo>
                      <a:pt x="44" y="41"/>
                    </a:lnTo>
                    <a:lnTo>
                      <a:pt x="50" y="35"/>
                    </a:lnTo>
                    <a:lnTo>
                      <a:pt x="50" y="28"/>
                    </a:lnTo>
                    <a:lnTo>
                      <a:pt x="64" y="16"/>
                    </a:lnTo>
                    <a:lnTo>
                      <a:pt x="80" y="19"/>
                    </a:lnTo>
                    <a:lnTo>
                      <a:pt x="88" y="12"/>
                    </a:lnTo>
                    <a:lnTo>
                      <a:pt x="102" y="11"/>
                    </a:lnTo>
                    <a:lnTo>
                      <a:pt x="112" y="6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119" name="Freeform 685"/>
              <p:cNvSpPr>
                <a:spLocks/>
              </p:cNvSpPr>
              <p:nvPr/>
            </p:nvSpPr>
            <p:spPr bwMode="auto">
              <a:xfrm rot="21405769">
                <a:off x="6671523" y="3304012"/>
                <a:ext cx="313443" cy="436003"/>
              </a:xfrm>
              <a:custGeom>
                <a:avLst/>
                <a:gdLst/>
                <a:ahLst/>
                <a:cxnLst>
                  <a:cxn ang="0">
                    <a:pos x="219" y="210"/>
                  </a:cxn>
                  <a:cxn ang="0">
                    <a:pos x="216" y="198"/>
                  </a:cxn>
                  <a:cxn ang="0">
                    <a:pos x="215" y="169"/>
                  </a:cxn>
                  <a:cxn ang="0">
                    <a:pos x="213" y="145"/>
                  </a:cxn>
                  <a:cxn ang="0">
                    <a:pos x="206" y="116"/>
                  </a:cxn>
                  <a:cxn ang="0">
                    <a:pos x="198" y="103"/>
                  </a:cxn>
                  <a:cxn ang="0">
                    <a:pos x="184" y="84"/>
                  </a:cxn>
                  <a:cxn ang="0">
                    <a:pos x="167" y="76"/>
                  </a:cxn>
                  <a:cxn ang="0">
                    <a:pos x="148" y="59"/>
                  </a:cxn>
                  <a:cxn ang="0">
                    <a:pos x="130" y="42"/>
                  </a:cxn>
                  <a:cxn ang="0">
                    <a:pos x="112" y="23"/>
                  </a:cxn>
                  <a:cxn ang="0">
                    <a:pos x="98" y="8"/>
                  </a:cxn>
                  <a:cxn ang="0">
                    <a:pos x="87" y="0"/>
                  </a:cxn>
                  <a:cxn ang="0">
                    <a:pos x="89" y="12"/>
                  </a:cxn>
                  <a:cxn ang="0">
                    <a:pos x="81" y="21"/>
                  </a:cxn>
                  <a:cxn ang="0">
                    <a:pos x="73" y="24"/>
                  </a:cxn>
                  <a:cxn ang="0">
                    <a:pos x="65" y="20"/>
                  </a:cxn>
                  <a:cxn ang="0">
                    <a:pos x="55" y="11"/>
                  </a:cxn>
                  <a:cxn ang="0">
                    <a:pos x="49" y="10"/>
                  </a:cxn>
                  <a:cxn ang="0">
                    <a:pos x="38" y="9"/>
                  </a:cxn>
                  <a:cxn ang="0">
                    <a:pos x="28" y="12"/>
                  </a:cxn>
                  <a:cxn ang="0">
                    <a:pos x="17" y="8"/>
                  </a:cxn>
                  <a:cxn ang="0">
                    <a:pos x="12" y="15"/>
                  </a:cxn>
                  <a:cxn ang="0">
                    <a:pos x="12" y="27"/>
                  </a:cxn>
                  <a:cxn ang="0">
                    <a:pos x="1" y="28"/>
                  </a:cxn>
                  <a:cxn ang="0">
                    <a:pos x="0" y="34"/>
                  </a:cxn>
                  <a:cxn ang="0">
                    <a:pos x="8" y="42"/>
                  </a:cxn>
                  <a:cxn ang="0">
                    <a:pos x="18" y="39"/>
                  </a:cxn>
                  <a:cxn ang="0">
                    <a:pos x="28" y="41"/>
                  </a:cxn>
                  <a:cxn ang="0">
                    <a:pos x="30" y="47"/>
                  </a:cxn>
                  <a:cxn ang="0">
                    <a:pos x="27" y="53"/>
                  </a:cxn>
                  <a:cxn ang="0">
                    <a:pos x="18" y="54"/>
                  </a:cxn>
                  <a:cxn ang="0">
                    <a:pos x="17" y="60"/>
                  </a:cxn>
                  <a:cxn ang="0">
                    <a:pos x="16" y="66"/>
                  </a:cxn>
                  <a:cxn ang="0">
                    <a:pos x="17" y="70"/>
                  </a:cxn>
                  <a:cxn ang="0">
                    <a:pos x="16" y="77"/>
                  </a:cxn>
                  <a:cxn ang="0">
                    <a:pos x="29" y="81"/>
                  </a:cxn>
                  <a:cxn ang="0">
                    <a:pos x="33" y="81"/>
                  </a:cxn>
                  <a:cxn ang="0">
                    <a:pos x="49" y="99"/>
                  </a:cxn>
                  <a:cxn ang="0">
                    <a:pos x="53" y="107"/>
                  </a:cxn>
                  <a:cxn ang="0">
                    <a:pos x="63" y="107"/>
                  </a:cxn>
                  <a:cxn ang="0">
                    <a:pos x="79" y="119"/>
                  </a:cxn>
                  <a:cxn ang="0">
                    <a:pos x="92" y="130"/>
                  </a:cxn>
                  <a:cxn ang="0">
                    <a:pos x="90" y="149"/>
                  </a:cxn>
                  <a:cxn ang="0">
                    <a:pos x="92" y="163"/>
                  </a:cxn>
                  <a:cxn ang="0">
                    <a:pos x="93" y="183"/>
                  </a:cxn>
                  <a:cxn ang="0">
                    <a:pos x="94" y="193"/>
                  </a:cxn>
                  <a:cxn ang="0">
                    <a:pos x="100" y="199"/>
                  </a:cxn>
                  <a:cxn ang="0">
                    <a:pos x="111" y="203"/>
                  </a:cxn>
                  <a:cxn ang="0">
                    <a:pos x="128" y="216"/>
                  </a:cxn>
                  <a:cxn ang="0">
                    <a:pos x="135" y="222"/>
                  </a:cxn>
                  <a:cxn ang="0">
                    <a:pos x="140" y="230"/>
                  </a:cxn>
                  <a:cxn ang="0">
                    <a:pos x="141" y="239"/>
                  </a:cxn>
                  <a:cxn ang="0">
                    <a:pos x="146" y="242"/>
                  </a:cxn>
                  <a:cxn ang="0">
                    <a:pos x="148" y="238"/>
                  </a:cxn>
                  <a:cxn ang="0">
                    <a:pos x="162" y="224"/>
                  </a:cxn>
                  <a:cxn ang="0">
                    <a:pos x="176" y="229"/>
                  </a:cxn>
                  <a:cxn ang="0">
                    <a:pos x="186" y="220"/>
                  </a:cxn>
                  <a:cxn ang="0">
                    <a:pos x="199" y="223"/>
                  </a:cxn>
                  <a:cxn ang="0">
                    <a:pos x="219" y="210"/>
                  </a:cxn>
                </a:cxnLst>
                <a:rect l="0" t="0" r="r" b="b"/>
                <a:pathLst>
                  <a:path w="219" h="242">
                    <a:moveTo>
                      <a:pt x="219" y="210"/>
                    </a:moveTo>
                    <a:lnTo>
                      <a:pt x="216" y="198"/>
                    </a:lnTo>
                    <a:lnTo>
                      <a:pt x="215" y="169"/>
                    </a:lnTo>
                    <a:lnTo>
                      <a:pt x="213" y="145"/>
                    </a:lnTo>
                    <a:lnTo>
                      <a:pt x="206" y="116"/>
                    </a:lnTo>
                    <a:lnTo>
                      <a:pt x="198" y="103"/>
                    </a:lnTo>
                    <a:lnTo>
                      <a:pt x="184" y="84"/>
                    </a:lnTo>
                    <a:lnTo>
                      <a:pt x="167" y="76"/>
                    </a:lnTo>
                    <a:lnTo>
                      <a:pt x="148" y="59"/>
                    </a:lnTo>
                    <a:lnTo>
                      <a:pt x="130" y="42"/>
                    </a:lnTo>
                    <a:lnTo>
                      <a:pt x="112" y="23"/>
                    </a:lnTo>
                    <a:lnTo>
                      <a:pt x="98" y="8"/>
                    </a:lnTo>
                    <a:lnTo>
                      <a:pt x="87" y="0"/>
                    </a:lnTo>
                    <a:lnTo>
                      <a:pt x="89" y="12"/>
                    </a:lnTo>
                    <a:lnTo>
                      <a:pt x="81" y="21"/>
                    </a:lnTo>
                    <a:lnTo>
                      <a:pt x="73" y="24"/>
                    </a:lnTo>
                    <a:lnTo>
                      <a:pt x="65" y="20"/>
                    </a:lnTo>
                    <a:lnTo>
                      <a:pt x="55" y="11"/>
                    </a:lnTo>
                    <a:lnTo>
                      <a:pt x="49" y="10"/>
                    </a:lnTo>
                    <a:lnTo>
                      <a:pt x="38" y="9"/>
                    </a:lnTo>
                    <a:lnTo>
                      <a:pt x="28" y="12"/>
                    </a:lnTo>
                    <a:lnTo>
                      <a:pt x="17" y="8"/>
                    </a:lnTo>
                    <a:lnTo>
                      <a:pt x="12" y="15"/>
                    </a:lnTo>
                    <a:lnTo>
                      <a:pt x="12" y="27"/>
                    </a:lnTo>
                    <a:lnTo>
                      <a:pt x="1" y="28"/>
                    </a:lnTo>
                    <a:lnTo>
                      <a:pt x="0" y="34"/>
                    </a:lnTo>
                    <a:lnTo>
                      <a:pt x="8" y="42"/>
                    </a:lnTo>
                    <a:lnTo>
                      <a:pt x="18" y="39"/>
                    </a:lnTo>
                    <a:lnTo>
                      <a:pt x="28" y="41"/>
                    </a:lnTo>
                    <a:lnTo>
                      <a:pt x="30" y="47"/>
                    </a:lnTo>
                    <a:lnTo>
                      <a:pt x="27" y="53"/>
                    </a:lnTo>
                    <a:lnTo>
                      <a:pt x="18" y="54"/>
                    </a:lnTo>
                    <a:lnTo>
                      <a:pt x="17" y="60"/>
                    </a:lnTo>
                    <a:lnTo>
                      <a:pt x="16" y="66"/>
                    </a:lnTo>
                    <a:lnTo>
                      <a:pt x="17" y="70"/>
                    </a:lnTo>
                    <a:lnTo>
                      <a:pt x="16" y="77"/>
                    </a:lnTo>
                    <a:lnTo>
                      <a:pt x="29" y="81"/>
                    </a:lnTo>
                    <a:lnTo>
                      <a:pt x="33" y="81"/>
                    </a:lnTo>
                    <a:lnTo>
                      <a:pt x="49" y="99"/>
                    </a:lnTo>
                    <a:lnTo>
                      <a:pt x="53" y="107"/>
                    </a:lnTo>
                    <a:lnTo>
                      <a:pt x="63" y="107"/>
                    </a:lnTo>
                    <a:lnTo>
                      <a:pt x="79" y="119"/>
                    </a:lnTo>
                    <a:lnTo>
                      <a:pt x="92" y="130"/>
                    </a:lnTo>
                    <a:lnTo>
                      <a:pt x="90" y="149"/>
                    </a:lnTo>
                    <a:lnTo>
                      <a:pt x="92" y="163"/>
                    </a:lnTo>
                    <a:lnTo>
                      <a:pt x="93" y="183"/>
                    </a:lnTo>
                    <a:lnTo>
                      <a:pt x="94" y="193"/>
                    </a:lnTo>
                    <a:lnTo>
                      <a:pt x="100" y="199"/>
                    </a:lnTo>
                    <a:lnTo>
                      <a:pt x="111" y="203"/>
                    </a:lnTo>
                    <a:lnTo>
                      <a:pt x="128" y="216"/>
                    </a:lnTo>
                    <a:lnTo>
                      <a:pt x="135" y="222"/>
                    </a:lnTo>
                    <a:lnTo>
                      <a:pt x="140" y="230"/>
                    </a:lnTo>
                    <a:lnTo>
                      <a:pt x="141" y="239"/>
                    </a:lnTo>
                    <a:lnTo>
                      <a:pt x="146" y="242"/>
                    </a:lnTo>
                    <a:lnTo>
                      <a:pt x="148" y="238"/>
                    </a:lnTo>
                    <a:lnTo>
                      <a:pt x="162" y="224"/>
                    </a:lnTo>
                    <a:lnTo>
                      <a:pt x="176" y="229"/>
                    </a:lnTo>
                    <a:lnTo>
                      <a:pt x="186" y="220"/>
                    </a:lnTo>
                    <a:lnTo>
                      <a:pt x="199" y="223"/>
                    </a:lnTo>
                    <a:lnTo>
                      <a:pt x="219" y="21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20" name="Freeform 687"/>
              <p:cNvSpPr>
                <a:spLocks/>
              </p:cNvSpPr>
              <p:nvPr/>
            </p:nvSpPr>
            <p:spPr bwMode="auto">
              <a:xfrm>
                <a:off x="6525535" y="3632977"/>
                <a:ext cx="463724" cy="498293"/>
              </a:xfrm>
              <a:custGeom>
                <a:avLst/>
                <a:gdLst/>
                <a:ahLst/>
                <a:cxnLst>
                  <a:cxn ang="0">
                    <a:pos x="73" y="12"/>
                  </a:cxn>
                  <a:cxn ang="0">
                    <a:pos x="63" y="26"/>
                  </a:cxn>
                  <a:cxn ang="0">
                    <a:pos x="77" y="35"/>
                  </a:cxn>
                  <a:cxn ang="0">
                    <a:pos x="94" y="36"/>
                  </a:cxn>
                  <a:cxn ang="0">
                    <a:pos x="103" y="52"/>
                  </a:cxn>
                  <a:cxn ang="0">
                    <a:pos x="107" y="62"/>
                  </a:cxn>
                  <a:cxn ang="0">
                    <a:pos x="117" y="72"/>
                  </a:cxn>
                  <a:cxn ang="0">
                    <a:pos x="124" y="80"/>
                  </a:cxn>
                  <a:cxn ang="0">
                    <a:pos x="141" y="81"/>
                  </a:cxn>
                  <a:cxn ang="0">
                    <a:pos x="160" y="75"/>
                  </a:cxn>
                  <a:cxn ang="0">
                    <a:pos x="176" y="67"/>
                  </a:cxn>
                  <a:cxn ang="0">
                    <a:pos x="192" y="65"/>
                  </a:cxn>
                  <a:cxn ang="0">
                    <a:pos x="209" y="50"/>
                  </a:cxn>
                  <a:cxn ang="0">
                    <a:pos x="220" y="51"/>
                  </a:cxn>
                  <a:cxn ang="0">
                    <a:pos x="235" y="48"/>
                  </a:cxn>
                  <a:cxn ang="0">
                    <a:pos x="252" y="49"/>
                  </a:cxn>
                  <a:cxn ang="0">
                    <a:pos x="242" y="56"/>
                  </a:cxn>
                  <a:cxn ang="0">
                    <a:pos x="229" y="61"/>
                  </a:cxn>
                  <a:cxn ang="0">
                    <a:pos x="213" y="74"/>
                  </a:cxn>
                  <a:cxn ang="0">
                    <a:pos x="214" y="85"/>
                  </a:cxn>
                  <a:cxn ang="0">
                    <a:pos x="206" y="93"/>
                  </a:cxn>
                  <a:cxn ang="0">
                    <a:pos x="210" y="114"/>
                  </a:cxn>
                  <a:cxn ang="0">
                    <a:pos x="210" y="128"/>
                  </a:cxn>
                  <a:cxn ang="0">
                    <a:pos x="202" y="154"/>
                  </a:cxn>
                  <a:cxn ang="0">
                    <a:pos x="222" y="159"/>
                  </a:cxn>
                  <a:cxn ang="0">
                    <a:pos x="250" y="172"/>
                  </a:cxn>
                  <a:cxn ang="0">
                    <a:pos x="288" y="205"/>
                  </a:cxn>
                  <a:cxn ang="0">
                    <a:pos x="309" y="211"/>
                  </a:cxn>
                  <a:cxn ang="0">
                    <a:pos x="323" y="236"/>
                  </a:cxn>
                  <a:cxn ang="0">
                    <a:pos x="322" y="252"/>
                  </a:cxn>
                  <a:cxn ang="0">
                    <a:pos x="315" y="260"/>
                  </a:cxn>
                  <a:cxn ang="0">
                    <a:pos x="306" y="261"/>
                  </a:cxn>
                  <a:cxn ang="0">
                    <a:pos x="304" y="278"/>
                  </a:cxn>
                  <a:cxn ang="0">
                    <a:pos x="293" y="291"/>
                  </a:cxn>
                  <a:cxn ang="0">
                    <a:pos x="287" y="303"/>
                  </a:cxn>
                  <a:cxn ang="0">
                    <a:pos x="264" y="307"/>
                  </a:cxn>
                  <a:cxn ang="0">
                    <a:pos x="247" y="294"/>
                  </a:cxn>
                  <a:cxn ang="0">
                    <a:pos x="222" y="283"/>
                  </a:cxn>
                  <a:cxn ang="0">
                    <a:pos x="186" y="284"/>
                  </a:cxn>
                  <a:cxn ang="0">
                    <a:pos x="174" y="261"/>
                  </a:cxn>
                  <a:cxn ang="0">
                    <a:pos x="145" y="242"/>
                  </a:cxn>
                  <a:cxn ang="0">
                    <a:pos x="110" y="211"/>
                  </a:cxn>
                  <a:cxn ang="0">
                    <a:pos x="79" y="169"/>
                  </a:cxn>
                  <a:cxn ang="0">
                    <a:pos x="58" y="143"/>
                  </a:cxn>
                  <a:cxn ang="0">
                    <a:pos x="32" y="108"/>
                  </a:cxn>
                  <a:cxn ang="0">
                    <a:pos x="0" y="72"/>
                  </a:cxn>
                  <a:cxn ang="0">
                    <a:pos x="23" y="53"/>
                  </a:cxn>
                  <a:cxn ang="0">
                    <a:pos x="28" y="32"/>
                  </a:cxn>
                  <a:cxn ang="0">
                    <a:pos x="45" y="21"/>
                  </a:cxn>
                  <a:cxn ang="0">
                    <a:pos x="46" y="6"/>
                  </a:cxn>
                  <a:cxn ang="0">
                    <a:pos x="63" y="8"/>
                  </a:cxn>
                </a:cxnLst>
                <a:rect l="0" t="0" r="r" b="b"/>
                <a:pathLst>
                  <a:path w="324" h="307">
                    <a:moveTo>
                      <a:pt x="63" y="8"/>
                    </a:moveTo>
                    <a:lnTo>
                      <a:pt x="73" y="12"/>
                    </a:lnTo>
                    <a:lnTo>
                      <a:pt x="72" y="17"/>
                    </a:lnTo>
                    <a:lnTo>
                      <a:pt x="63" y="26"/>
                    </a:lnTo>
                    <a:lnTo>
                      <a:pt x="69" y="38"/>
                    </a:lnTo>
                    <a:lnTo>
                      <a:pt x="77" y="35"/>
                    </a:lnTo>
                    <a:lnTo>
                      <a:pt x="90" y="36"/>
                    </a:lnTo>
                    <a:lnTo>
                      <a:pt x="94" y="36"/>
                    </a:lnTo>
                    <a:lnTo>
                      <a:pt x="100" y="43"/>
                    </a:lnTo>
                    <a:lnTo>
                      <a:pt x="103" y="52"/>
                    </a:lnTo>
                    <a:lnTo>
                      <a:pt x="103" y="58"/>
                    </a:lnTo>
                    <a:lnTo>
                      <a:pt x="107" y="62"/>
                    </a:lnTo>
                    <a:lnTo>
                      <a:pt x="111" y="63"/>
                    </a:lnTo>
                    <a:lnTo>
                      <a:pt x="117" y="72"/>
                    </a:lnTo>
                    <a:lnTo>
                      <a:pt x="120" y="78"/>
                    </a:lnTo>
                    <a:lnTo>
                      <a:pt x="124" y="80"/>
                    </a:lnTo>
                    <a:lnTo>
                      <a:pt x="137" y="79"/>
                    </a:lnTo>
                    <a:lnTo>
                      <a:pt x="141" y="81"/>
                    </a:lnTo>
                    <a:lnTo>
                      <a:pt x="149" y="81"/>
                    </a:lnTo>
                    <a:lnTo>
                      <a:pt x="160" y="75"/>
                    </a:lnTo>
                    <a:lnTo>
                      <a:pt x="170" y="67"/>
                    </a:lnTo>
                    <a:lnTo>
                      <a:pt x="176" y="67"/>
                    </a:lnTo>
                    <a:lnTo>
                      <a:pt x="186" y="68"/>
                    </a:lnTo>
                    <a:lnTo>
                      <a:pt x="192" y="65"/>
                    </a:lnTo>
                    <a:lnTo>
                      <a:pt x="205" y="50"/>
                    </a:lnTo>
                    <a:lnTo>
                      <a:pt x="209" y="50"/>
                    </a:lnTo>
                    <a:lnTo>
                      <a:pt x="212" y="53"/>
                    </a:lnTo>
                    <a:lnTo>
                      <a:pt x="220" y="51"/>
                    </a:lnTo>
                    <a:lnTo>
                      <a:pt x="230" y="51"/>
                    </a:lnTo>
                    <a:lnTo>
                      <a:pt x="235" y="48"/>
                    </a:lnTo>
                    <a:lnTo>
                      <a:pt x="248" y="44"/>
                    </a:lnTo>
                    <a:lnTo>
                      <a:pt x="252" y="49"/>
                    </a:lnTo>
                    <a:lnTo>
                      <a:pt x="250" y="53"/>
                    </a:lnTo>
                    <a:lnTo>
                      <a:pt x="242" y="56"/>
                    </a:lnTo>
                    <a:lnTo>
                      <a:pt x="238" y="62"/>
                    </a:lnTo>
                    <a:lnTo>
                      <a:pt x="229" y="61"/>
                    </a:lnTo>
                    <a:lnTo>
                      <a:pt x="218" y="66"/>
                    </a:lnTo>
                    <a:lnTo>
                      <a:pt x="213" y="74"/>
                    </a:lnTo>
                    <a:lnTo>
                      <a:pt x="213" y="80"/>
                    </a:lnTo>
                    <a:lnTo>
                      <a:pt x="214" y="85"/>
                    </a:lnTo>
                    <a:lnTo>
                      <a:pt x="207" y="88"/>
                    </a:lnTo>
                    <a:lnTo>
                      <a:pt x="206" y="93"/>
                    </a:lnTo>
                    <a:lnTo>
                      <a:pt x="202" y="100"/>
                    </a:lnTo>
                    <a:lnTo>
                      <a:pt x="210" y="114"/>
                    </a:lnTo>
                    <a:lnTo>
                      <a:pt x="210" y="119"/>
                    </a:lnTo>
                    <a:lnTo>
                      <a:pt x="210" y="128"/>
                    </a:lnTo>
                    <a:lnTo>
                      <a:pt x="203" y="142"/>
                    </a:lnTo>
                    <a:lnTo>
                      <a:pt x="202" y="154"/>
                    </a:lnTo>
                    <a:lnTo>
                      <a:pt x="209" y="160"/>
                    </a:lnTo>
                    <a:lnTo>
                      <a:pt x="222" y="159"/>
                    </a:lnTo>
                    <a:lnTo>
                      <a:pt x="240" y="165"/>
                    </a:lnTo>
                    <a:lnTo>
                      <a:pt x="250" y="172"/>
                    </a:lnTo>
                    <a:lnTo>
                      <a:pt x="264" y="186"/>
                    </a:lnTo>
                    <a:lnTo>
                      <a:pt x="288" y="205"/>
                    </a:lnTo>
                    <a:lnTo>
                      <a:pt x="296" y="205"/>
                    </a:lnTo>
                    <a:lnTo>
                      <a:pt x="309" y="211"/>
                    </a:lnTo>
                    <a:lnTo>
                      <a:pt x="320" y="222"/>
                    </a:lnTo>
                    <a:lnTo>
                      <a:pt x="323" y="236"/>
                    </a:lnTo>
                    <a:lnTo>
                      <a:pt x="324" y="245"/>
                    </a:lnTo>
                    <a:lnTo>
                      <a:pt x="322" y="252"/>
                    </a:lnTo>
                    <a:lnTo>
                      <a:pt x="321" y="257"/>
                    </a:lnTo>
                    <a:lnTo>
                      <a:pt x="315" y="260"/>
                    </a:lnTo>
                    <a:lnTo>
                      <a:pt x="310" y="262"/>
                    </a:lnTo>
                    <a:lnTo>
                      <a:pt x="306" y="261"/>
                    </a:lnTo>
                    <a:lnTo>
                      <a:pt x="305" y="269"/>
                    </a:lnTo>
                    <a:lnTo>
                      <a:pt x="304" y="278"/>
                    </a:lnTo>
                    <a:lnTo>
                      <a:pt x="298" y="287"/>
                    </a:lnTo>
                    <a:lnTo>
                      <a:pt x="293" y="291"/>
                    </a:lnTo>
                    <a:lnTo>
                      <a:pt x="288" y="296"/>
                    </a:lnTo>
                    <a:lnTo>
                      <a:pt x="287" y="303"/>
                    </a:lnTo>
                    <a:lnTo>
                      <a:pt x="279" y="304"/>
                    </a:lnTo>
                    <a:lnTo>
                      <a:pt x="264" y="307"/>
                    </a:lnTo>
                    <a:lnTo>
                      <a:pt x="258" y="303"/>
                    </a:lnTo>
                    <a:lnTo>
                      <a:pt x="247" y="294"/>
                    </a:lnTo>
                    <a:lnTo>
                      <a:pt x="234" y="286"/>
                    </a:lnTo>
                    <a:lnTo>
                      <a:pt x="222" y="283"/>
                    </a:lnTo>
                    <a:lnTo>
                      <a:pt x="203" y="284"/>
                    </a:lnTo>
                    <a:lnTo>
                      <a:pt x="186" y="284"/>
                    </a:lnTo>
                    <a:lnTo>
                      <a:pt x="173" y="269"/>
                    </a:lnTo>
                    <a:lnTo>
                      <a:pt x="174" y="261"/>
                    </a:lnTo>
                    <a:lnTo>
                      <a:pt x="163" y="249"/>
                    </a:lnTo>
                    <a:lnTo>
                      <a:pt x="145" y="242"/>
                    </a:lnTo>
                    <a:lnTo>
                      <a:pt x="129" y="229"/>
                    </a:lnTo>
                    <a:lnTo>
                      <a:pt x="110" y="211"/>
                    </a:lnTo>
                    <a:lnTo>
                      <a:pt x="86" y="185"/>
                    </a:lnTo>
                    <a:lnTo>
                      <a:pt x="79" y="169"/>
                    </a:lnTo>
                    <a:lnTo>
                      <a:pt x="67" y="159"/>
                    </a:lnTo>
                    <a:lnTo>
                      <a:pt x="58" y="143"/>
                    </a:lnTo>
                    <a:lnTo>
                      <a:pt x="48" y="126"/>
                    </a:lnTo>
                    <a:lnTo>
                      <a:pt x="32" y="108"/>
                    </a:lnTo>
                    <a:lnTo>
                      <a:pt x="20" y="91"/>
                    </a:lnTo>
                    <a:lnTo>
                      <a:pt x="0" y="72"/>
                    </a:lnTo>
                    <a:lnTo>
                      <a:pt x="13" y="61"/>
                    </a:lnTo>
                    <a:lnTo>
                      <a:pt x="23" y="53"/>
                    </a:lnTo>
                    <a:lnTo>
                      <a:pt x="27" y="41"/>
                    </a:lnTo>
                    <a:lnTo>
                      <a:pt x="28" y="32"/>
                    </a:lnTo>
                    <a:lnTo>
                      <a:pt x="38" y="29"/>
                    </a:lnTo>
                    <a:lnTo>
                      <a:pt x="45" y="21"/>
                    </a:lnTo>
                    <a:lnTo>
                      <a:pt x="49" y="17"/>
                    </a:lnTo>
                    <a:lnTo>
                      <a:pt x="46" y="6"/>
                    </a:lnTo>
                    <a:lnTo>
                      <a:pt x="52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21" name="Freeform 689"/>
              <p:cNvSpPr>
                <a:spLocks/>
              </p:cNvSpPr>
              <p:nvPr/>
            </p:nvSpPr>
            <p:spPr bwMode="auto">
              <a:xfrm rot="171850">
                <a:off x="5849987" y="3072385"/>
                <a:ext cx="496642" cy="233140"/>
              </a:xfrm>
              <a:custGeom>
                <a:avLst/>
                <a:gdLst/>
                <a:ahLst/>
                <a:cxnLst>
                  <a:cxn ang="0">
                    <a:pos x="204" y="3"/>
                  </a:cxn>
                  <a:cxn ang="0">
                    <a:pos x="184" y="20"/>
                  </a:cxn>
                  <a:cxn ang="0">
                    <a:pos x="164" y="12"/>
                  </a:cxn>
                  <a:cxn ang="0">
                    <a:pos x="142" y="17"/>
                  </a:cxn>
                  <a:cxn ang="0">
                    <a:pos x="127" y="5"/>
                  </a:cxn>
                  <a:cxn ang="0">
                    <a:pos x="99" y="3"/>
                  </a:cxn>
                  <a:cxn ang="0">
                    <a:pos x="102" y="14"/>
                  </a:cxn>
                  <a:cxn ang="0">
                    <a:pos x="94" y="26"/>
                  </a:cxn>
                  <a:cxn ang="0">
                    <a:pos x="85" y="40"/>
                  </a:cxn>
                  <a:cxn ang="0">
                    <a:pos x="84" y="56"/>
                  </a:cxn>
                  <a:cxn ang="0">
                    <a:pos x="60" y="63"/>
                  </a:cxn>
                  <a:cxn ang="0">
                    <a:pos x="28" y="72"/>
                  </a:cxn>
                  <a:cxn ang="0">
                    <a:pos x="7" y="90"/>
                  </a:cxn>
                  <a:cxn ang="0">
                    <a:pos x="0" y="118"/>
                  </a:cxn>
                  <a:cxn ang="0">
                    <a:pos x="17" y="130"/>
                  </a:cxn>
                  <a:cxn ang="0">
                    <a:pos x="42" y="139"/>
                  </a:cxn>
                  <a:cxn ang="0">
                    <a:pos x="73" y="127"/>
                  </a:cxn>
                  <a:cxn ang="0">
                    <a:pos x="89" y="100"/>
                  </a:cxn>
                  <a:cxn ang="0">
                    <a:pos x="101" y="79"/>
                  </a:cxn>
                  <a:cxn ang="0">
                    <a:pos x="124" y="70"/>
                  </a:cxn>
                  <a:cxn ang="0">
                    <a:pos x="158" y="43"/>
                  </a:cxn>
                  <a:cxn ang="0">
                    <a:pos x="197" y="50"/>
                  </a:cxn>
                  <a:cxn ang="0">
                    <a:pos x="222" y="68"/>
                  </a:cxn>
                  <a:cxn ang="0">
                    <a:pos x="255" y="83"/>
                  </a:cxn>
                  <a:cxn ang="0">
                    <a:pos x="292" y="119"/>
                  </a:cxn>
                  <a:cxn ang="0">
                    <a:pos x="334" y="154"/>
                  </a:cxn>
                  <a:cxn ang="0">
                    <a:pos x="347" y="141"/>
                  </a:cxn>
                  <a:cxn ang="0">
                    <a:pos x="321" y="114"/>
                  </a:cxn>
                  <a:cxn ang="0">
                    <a:pos x="302" y="99"/>
                  </a:cxn>
                  <a:cxn ang="0">
                    <a:pos x="298" y="83"/>
                  </a:cxn>
                  <a:cxn ang="0">
                    <a:pos x="294" y="63"/>
                  </a:cxn>
                  <a:cxn ang="0">
                    <a:pos x="278" y="51"/>
                  </a:cxn>
                  <a:cxn ang="0">
                    <a:pos x="263" y="36"/>
                  </a:cxn>
                  <a:cxn ang="0">
                    <a:pos x="264" y="22"/>
                  </a:cxn>
                  <a:cxn ang="0">
                    <a:pos x="251" y="17"/>
                  </a:cxn>
                  <a:cxn ang="0">
                    <a:pos x="234" y="9"/>
                  </a:cxn>
                </a:cxnLst>
                <a:rect l="0" t="0" r="r" b="b"/>
                <a:pathLst>
                  <a:path w="347" h="154">
                    <a:moveTo>
                      <a:pt x="234" y="9"/>
                    </a:moveTo>
                    <a:lnTo>
                      <a:pt x="204" y="3"/>
                    </a:lnTo>
                    <a:lnTo>
                      <a:pt x="192" y="20"/>
                    </a:lnTo>
                    <a:lnTo>
                      <a:pt x="184" y="20"/>
                    </a:lnTo>
                    <a:lnTo>
                      <a:pt x="174" y="9"/>
                    </a:lnTo>
                    <a:lnTo>
                      <a:pt x="164" y="12"/>
                    </a:lnTo>
                    <a:lnTo>
                      <a:pt x="153" y="13"/>
                    </a:lnTo>
                    <a:lnTo>
                      <a:pt x="142" y="17"/>
                    </a:lnTo>
                    <a:lnTo>
                      <a:pt x="139" y="14"/>
                    </a:lnTo>
                    <a:lnTo>
                      <a:pt x="127" y="5"/>
                    </a:lnTo>
                    <a:lnTo>
                      <a:pt x="119" y="0"/>
                    </a:lnTo>
                    <a:lnTo>
                      <a:pt x="99" y="3"/>
                    </a:lnTo>
                    <a:lnTo>
                      <a:pt x="99" y="10"/>
                    </a:lnTo>
                    <a:lnTo>
                      <a:pt x="102" y="14"/>
                    </a:lnTo>
                    <a:lnTo>
                      <a:pt x="101" y="23"/>
                    </a:lnTo>
                    <a:lnTo>
                      <a:pt x="94" y="26"/>
                    </a:lnTo>
                    <a:lnTo>
                      <a:pt x="87" y="34"/>
                    </a:lnTo>
                    <a:lnTo>
                      <a:pt x="85" y="40"/>
                    </a:lnTo>
                    <a:lnTo>
                      <a:pt x="86" y="48"/>
                    </a:lnTo>
                    <a:lnTo>
                      <a:pt x="84" y="56"/>
                    </a:lnTo>
                    <a:lnTo>
                      <a:pt x="77" y="60"/>
                    </a:lnTo>
                    <a:lnTo>
                      <a:pt x="60" y="63"/>
                    </a:lnTo>
                    <a:lnTo>
                      <a:pt x="29" y="64"/>
                    </a:lnTo>
                    <a:lnTo>
                      <a:pt x="28" y="72"/>
                    </a:lnTo>
                    <a:lnTo>
                      <a:pt x="16" y="81"/>
                    </a:lnTo>
                    <a:lnTo>
                      <a:pt x="7" y="90"/>
                    </a:lnTo>
                    <a:lnTo>
                      <a:pt x="1" y="101"/>
                    </a:lnTo>
                    <a:lnTo>
                      <a:pt x="0" y="118"/>
                    </a:lnTo>
                    <a:lnTo>
                      <a:pt x="7" y="137"/>
                    </a:lnTo>
                    <a:lnTo>
                      <a:pt x="17" y="130"/>
                    </a:lnTo>
                    <a:lnTo>
                      <a:pt x="32" y="135"/>
                    </a:lnTo>
                    <a:lnTo>
                      <a:pt x="42" y="139"/>
                    </a:lnTo>
                    <a:lnTo>
                      <a:pt x="59" y="134"/>
                    </a:lnTo>
                    <a:lnTo>
                      <a:pt x="73" y="127"/>
                    </a:lnTo>
                    <a:lnTo>
                      <a:pt x="85" y="116"/>
                    </a:lnTo>
                    <a:lnTo>
                      <a:pt x="89" y="100"/>
                    </a:lnTo>
                    <a:lnTo>
                      <a:pt x="93" y="88"/>
                    </a:lnTo>
                    <a:lnTo>
                      <a:pt x="101" y="79"/>
                    </a:lnTo>
                    <a:lnTo>
                      <a:pt x="115" y="74"/>
                    </a:lnTo>
                    <a:lnTo>
                      <a:pt x="124" y="70"/>
                    </a:lnTo>
                    <a:lnTo>
                      <a:pt x="140" y="57"/>
                    </a:lnTo>
                    <a:lnTo>
                      <a:pt x="158" y="43"/>
                    </a:lnTo>
                    <a:lnTo>
                      <a:pt x="184" y="42"/>
                    </a:lnTo>
                    <a:lnTo>
                      <a:pt x="197" y="50"/>
                    </a:lnTo>
                    <a:lnTo>
                      <a:pt x="213" y="62"/>
                    </a:lnTo>
                    <a:lnTo>
                      <a:pt x="222" y="68"/>
                    </a:lnTo>
                    <a:lnTo>
                      <a:pt x="241" y="70"/>
                    </a:lnTo>
                    <a:lnTo>
                      <a:pt x="255" y="83"/>
                    </a:lnTo>
                    <a:lnTo>
                      <a:pt x="275" y="97"/>
                    </a:lnTo>
                    <a:lnTo>
                      <a:pt x="292" y="119"/>
                    </a:lnTo>
                    <a:lnTo>
                      <a:pt x="316" y="145"/>
                    </a:lnTo>
                    <a:lnTo>
                      <a:pt x="334" y="154"/>
                    </a:lnTo>
                    <a:lnTo>
                      <a:pt x="339" y="151"/>
                    </a:lnTo>
                    <a:lnTo>
                      <a:pt x="347" y="141"/>
                    </a:lnTo>
                    <a:lnTo>
                      <a:pt x="339" y="124"/>
                    </a:lnTo>
                    <a:lnTo>
                      <a:pt x="321" y="114"/>
                    </a:lnTo>
                    <a:lnTo>
                      <a:pt x="315" y="102"/>
                    </a:lnTo>
                    <a:lnTo>
                      <a:pt x="302" y="99"/>
                    </a:lnTo>
                    <a:lnTo>
                      <a:pt x="297" y="91"/>
                    </a:lnTo>
                    <a:lnTo>
                      <a:pt x="298" y="83"/>
                    </a:lnTo>
                    <a:lnTo>
                      <a:pt x="298" y="74"/>
                    </a:lnTo>
                    <a:lnTo>
                      <a:pt x="294" y="63"/>
                    </a:lnTo>
                    <a:lnTo>
                      <a:pt x="289" y="58"/>
                    </a:lnTo>
                    <a:lnTo>
                      <a:pt x="278" y="51"/>
                    </a:lnTo>
                    <a:lnTo>
                      <a:pt x="266" y="42"/>
                    </a:lnTo>
                    <a:lnTo>
                      <a:pt x="263" y="36"/>
                    </a:lnTo>
                    <a:lnTo>
                      <a:pt x="265" y="29"/>
                    </a:lnTo>
                    <a:lnTo>
                      <a:pt x="264" y="22"/>
                    </a:lnTo>
                    <a:lnTo>
                      <a:pt x="257" y="22"/>
                    </a:lnTo>
                    <a:lnTo>
                      <a:pt x="251" y="17"/>
                    </a:lnTo>
                    <a:lnTo>
                      <a:pt x="244" y="19"/>
                    </a:lnTo>
                    <a:lnTo>
                      <a:pt x="234" y="9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122" name="Freeform 691"/>
              <p:cNvSpPr>
                <a:spLocks/>
              </p:cNvSpPr>
              <p:nvPr/>
            </p:nvSpPr>
            <p:spPr bwMode="auto">
              <a:xfrm>
                <a:off x="5817068" y="2650007"/>
                <a:ext cx="274800" cy="218001"/>
              </a:xfrm>
              <a:custGeom>
                <a:avLst/>
                <a:gdLst/>
                <a:ahLst/>
                <a:cxnLst>
                  <a:cxn ang="0">
                    <a:pos x="130" y="10"/>
                  </a:cxn>
                  <a:cxn ang="0">
                    <a:pos x="109" y="5"/>
                  </a:cxn>
                  <a:cxn ang="0">
                    <a:pos x="98" y="5"/>
                  </a:cxn>
                  <a:cxn ang="0">
                    <a:pos x="87" y="17"/>
                  </a:cxn>
                  <a:cxn ang="0">
                    <a:pos x="82" y="24"/>
                  </a:cxn>
                  <a:cxn ang="0">
                    <a:pos x="71" y="26"/>
                  </a:cxn>
                  <a:cxn ang="0">
                    <a:pos x="56" y="19"/>
                  </a:cxn>
                  <a:cxn ang="0">
                    <a:pos x="49" y="12"/>
                  </a:cxn>
                  <a:cxn ang="0">
                    <a:pos x="37" y="3"/>
                  </a:cxn>
                  <a:cxn ang="0">
                    <a:pos x="32" y="0"/>
                  </a:cxn>
                  <a:cxn ang="0">
                    <a:pos x="20" y="7"/>
                  </a:cxn>
                  <a:cxn ang="0">
                    <a:pos x="11" y="16"/>
                  </a:cxn>
                  <a:cxn ang="0">
                    <a:pos x="0" y="25"/>
                  </a:cxn>
                  <a:cxn ang="0">
                    <a:pos x="7" y="42"/>
                  </a:cxn>
                  <a:cxn ang="0">
                    <a:pos x="15" y="55"/>
                  </a:cxn>
                  <a:cxn ang="0">
                    <a:pos x="17" y="60"/>
                  </a:cxn>
                  <a:cxn ang="0">
                    <a:pos x="10" y="70"/>
                  </a:cxn>
                  <a:cxn ang="0">
                    <a:pos x="10" y="82"/>
                  </a:cxn>
                  <a:cxn ang="0">
                    <a:pos x="10" y="92"/>
                  </a:cxn>
                  <a:cxn ang="0">
                    <a:pos x="14" y="98"/>
                  </a:cxn>
                  <a:cxn ang="0">
                    <a:pos x="23" y="90"/>
                  </a:cxn>
                  <a:cxn ang="0">
                    <a:pos x="37" y="87"/>
                  </a:cxn>
                  <a:cxn ang="0">
                    <a:pos x="44" y="84"/>
                  </a:cxn>
                  <a:cxn ang="0">
                    <a:pos x="54" y="85"/>
                  </a:cxn>
                  <a:cxn ang="0">
                    <a:pos x="67" y="85"/>
                  </a:cxn>
                  <a:cxn ang="0">
                    <a:pos x="78" y="87"/>
                  </a:cxn>
                  <a:cxn ang="0">
                    <a:pos x="87" y="90"/>
                  </a:cxn>
                  <a:cxn ang="0">
                    <a:pos x="95" y="87"/>
                  </a:cxn>
                  <a:cxn ang="0">
                    <a:pos x="110" y="84"/>
                  </a:cxn>
                  <a:cxn ang="0">
                    <a:pos x="115" y="74"/>
                  </a:cxn>
                  <a:cxn ang="0">
                    <a:pos x="121" y="70"/>
                  </a:cxn>
                  <a:cxn ang="0">
                    <a:pos x="126" y="71"/>
                  </a:cxn>
                  <a:cxn ang="0">
                    <a:pos x="135" y="71"/>
                  </a:cxn>
                  <a:cxn ang="0">
                    <a:pos x="132" y="62"/>
                  </a:cxn>
                  <a:cxn ang="0">
                    <a:pos x="134" y="47"/>
                  </a:cxn>
                  <a:cxn ang="0">
                    <a:pos x="130" y="40"/>
                  </a:cxn>
                  <a:cxn ang="0">
                    <a:pos x="131" y="30"/>
                  </a:cxn>
                  <a:cxn ang="0">
                    <a:pos x="129" y="21"/>
                  </a:cxn>
                  <a:cxn ang="0">
                    <a:pos x="130" y="10"/>
                  </a:cxn>
                </a:cxnLst>
                <a:rect l="0" t="0" r="r" b="b"/>
                <a:pathLst>
                  <a:path w="135" h="98">
                    <a:moveTo>
                      <a:pt x="130" y="10"/>
                    </a:moveTo>
                    <a:lnTo>
                      <a:pt x="109" y="5"/>
                    </a:lnTo>
                    <a:lnTo>
                      <a:pt x="98" y="5"/>
                    </a:lnTo>
                    <a:lnTo>
                      <a:pt x="87" y="17"/>
                    </a:lnTo>
                    <a:lnTo>
                      <a:pt x="82" y="24"/>
                    </a:lnTo>
                    <a:lnTo>
                      <a:pt x="71" y="26"/>
                    </a:lnTo>
                    <a:lnTo>
                      <a:pt x="56" y="19"/>
                    </a:lnTo>
                    <a:lnTo>
                      <a:pt x="49" y="12"/>
                    </a:lnTo>
                    <a:lnTo>
                      <a:pt x="37" y="3"/>
                    </a:lnTo>
                    <a:lnTo>
                      <a:pt x="32" y="0"/>
                    </a:lnTo>
                    <a:lnTo>
                      <a:pt x="20" y="7"/>
                    </a:lnTo>
                    <a:lnTo>
                      <a:pt x="11" y="16"/>
                    </a:lnTo>
                    <a:lnTo>
                      <a:pt x="0" y="25"/>
                    </a:lnTo>
                    <a:lnTo>
                      <a:pt x="7" y="42"/>
                    </a:lnTo>
                    <a:lnTo>
                      <a:pt x="15" y="55"/>
                    </a:lnTo>
                    <a:lnTo>
                      <a:pt x="17" y="60"/>
                    </a:lnTo>
                    <a:lnTo>
                      <a:pt x="10" y="70"/>
                    </a:lnTo>
                    <a:lnTo>
                      <a:pt x="10" y="82"/>
                    </a:lnTo>
                    <a:lnTo>
                      <a:pt x="10" y="92"/>
                    </a:lnTo>
                    <a:lnTo>
                      <a:pt x="14" y="98"/>
                    </a:lnTo>
                    <a:lnTo>
                      <a:pt x="23" y="90"/>
                    </a:lnTo>
                    <a:lnTo>
                      <a:pt x="37" y="87"/>
                    </a:lnTo>
                    <a:lnTo>
                      <a:pt x="44" y="84"/>
                    </a:lnTo>
                    <a:lnTo>
                      <a:pt x="54" y="85"/>
                    </a:lnTo>
                    <a:lnTo>
                      <a:pt x="67" y="85"/>
                    </a:lnTo>
                    <a:lnTo>
                      <a:pt x="78" y="87"/>
                    </a:lnTo>
                    <a:lnTo>
                      <a:pt x="87" y="90"/>
                    </a:lnTo>
                    <a:lnTo>
                      <a:pt x="95" y="87"/>
                    </a:lnTo>
                    <a:lnTo>
                      <a:pt x="110" y="84"/>
                    </a:lnTo>
                    <a:lnTo>
                      <a:pt x="115" y="74"/>
                    </a:lnTo>
                    <a:lnTo>
                      <a:pt x="121" y="70"/>
                    </a:lnTo>
                    <a:lnTo>
                      <a:pt x="126" y="71"/>
                    </a:lnTo>
                    <a:lnTo>
                      <a:pt x="135" y="71"/>
                    </a:lnTo>
                    <a:lnTo>
                      <a:pt x="132" y="62"/>
                    </a:lnTo>
                    <a:lnTo>
                      <a:pt x="134" y="47"/>
                    </a:lnTo>
                    <a:lnTo>
                      <a:pt x="130" y="40"/>
                    </a:lnTo>
                    <a:lnTo>
                      <a:pt x="131" y="30"/>
                    </a:lnTo>
                    <a:lnTo>
                      <a:pt x="129" y="21"/>
                    </a:lnTo>
                    <a:lnTo>
                      <a:pt x="130" y="1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123" name="Freeform 693"/>
              <p:cNvSpPr>
                <a:spLocks/>
              </p:cNvSpPr>
              <p:nvPr/>
            </p:nvSpPr>
            <p:spPr bwMode="auto">
              <a:xfrm>
                <a:off x="5748396" y="2577339"/>
                <a:ext cx="480871" cy="581338"/>
              </a:xfrm>
              <a:custGeom>
                <a:avLst/>
                <a:gdLst/>
                <a:ahLst/>
                <a:cxnLst>
                  <a:cxn ang="0">
                    <a:pos x="188" y="63"/>
                  </a:cxn>
                  <a:cxn ang="0">
                    <a:pos x="209" y="46"/>
                  </a:cxn>
                  <a:cxn ang="0">
                    <a:pos x="208" y="21"/>
                  </a:cxn>
                  <a:cxn ang="0">
                    <a:pos x="242" y="11"/>
                  </a:cxn>
                  <a:cxn ang="0">
                    <a:pos x="264" y="0"/>
                  </a:cxn>
                  <a:cxn ang="0">
                    <a:pos x="266" y="24"/>
                  </a:cxn>
                  <a:cxn ang="0">
                    <a:pos x="285" y="56"/>
                  </a:cxn>
                  <a:cxn ang="0">
                    <a:pos x="280" y="81"/>
                  </a:cxn>
                  <a:cxn ang="0">
                    <a:pos x="262" y="89"/>
                  </a:cxn>
                  <a:cxn ang="0">
                    <a:pos x="251" y="94"/>
                  </a:cxn>
                  <a:cxn ang="0">
                    <a:pos x="252" y="126"/>
                  </a:cxn>
                  <a:cxn ang="0">
                    <a:pos x="262" y="150"/>
                  </a:cxn>
                  <a:cxn ang="0">
                    <a:pos x="273" y="177"/>
                  </a:cxn>
                  <a:cxn ang="0">
                    <a:pos x="276" y="191"/>
                  </a:cxn>
                  <a:cxn ang="0">
                    <a:pos x="268" y="199"/>
                  </a:cxn>
                  <a:cxn ang="0">
                    <a:pos x="245" y="189"/>
                  </a:cxn>
                  <a:cxn ang="0">
                    <a:pos x="232" y="201"/>
                  </a:cxn>
                  <a:cxn ang="0">
                    <a:pos x="237" y="235"/>
                  </a:cxn>
                  <a:cxn ang="0">
                    <a:pos x="250" y="245"/>
                  </a:cxn>
                  <a:cxn ang="0">
                    <a:pos x="277" y="243"/>
                  </a:cxn>
                  <a:cxn ang="0">
                    <a:pos x="298" y="278"/>
                  </a:cxn>
                  <a:cxn ang="0">
                    <a:pos x="310" y="296"/>
                  </a:cxn>
                  <a:cxn ang="0">
                    <a:pos x="316" y="319"/>
                  </a:cxn>
                  <a:cxn ang="0">
                    <a:pos x="307" y="332"/>
                  </a:cxn>
                  <a:cxn ang="0">
                    <a:pos x="270" y="328"/>
                  </a:cxn>
                  <a:cxn ang="0">
                    <a:pos x="252" y="341"/>
                  </a:cxn>
                  <a:cxn ang="0">
                    <a:pos x="238" y="333"/>
                  </a:cxn>
                  <a:cxn ang="0">
                    <a:pos x="223" y="336"/>
                  </a:cxn>
                  <a:cxn ang="0">
                    <a:pos x="202" y="329"/>
                  </a:cxn>
                  <a:cxn ang="0">
                    <a:pos x="184" y="321"/>
                  </a:cxn>
                  <a:cxn ang="0">
                    <a:pos x="169" y="327"/>
                  </a:cxn>
                  <a:cxn ang="0">
                    <a:pos x="172" y="336"/>
                  </a:cxn>
                  <a:cxn ang="0">
                    <a:pos x="158" y="346"/>
                  </a:cxn>
                  <a:cxn ang="0">
                    <a:pos x="153" y="361"/>
                  </a:cxn>
                  <a:cxn ang="0">
                    <a:pos x="149" y="372"/>
                  </a:cxn>
                  <a:cxn ang="0">
                    <a:pos x="115" y="375"/>
                  </a:cxn>
                  <a:cxn ang="0">
                    <a:pos x="93" y="367"/>
                  </a:cxn>
                  <a:cxn ang="0">
                    <a:pos x="73" y="352"/>
                  </a:cxn>
                  <a:cxn ang="0">
                    <a:pos x="60" y="358"/>
                  </a:cxn>
                  <a:cxn ang="0">
                    <a:pos x="50" y="368"/>
                  </a:cxn>
                  <a:cxn ang="0">
                    <a:pos x="34" y="353"/>
                  </a:cxn>
                  <a:cxn ang="0">
                    <a:pos x="16" y="335"/>
                  </a:cxn>
                  <a:cxn ang="0">
                    <a:pos x="10" y="310"/>
                  </a:cxn>
                  <a:cxn ang="0">
                    <a:pos x="7" y="296"/>
                  </a:cxn>
                  <a:cxn ang="0">
                    <a:pos x="24" y="280"/>
                  </a:cxn>
                  <a:cxn ang="0">
                    <a:pos x="34" y="260"/>
                  </a:cxn>
                  <a:cxn ang="0">
                    <a:pos x="37" y="243"/>
                  </a:cxn>
                  <a:cxn ang="0">
                    <a:pos x="14" y="218"/>
                  </a:cxn>
                  <a:cxn ang="0">
                    <a:pos x="0" y="202"/>
                  </a:cxn>
                  <a:cxn ang="0">
                    <a:pos x="22" y="192"/>
                  </a:cxn>
                  <a:cxn ang="0">
                    <a:pos x="33" y="181"/>
                  </a:cxn>
                  <a:cxn ang="0">
                    <a:pos x="52" y="171"/>
                  </a:cxn>
                  <a:cxn ang="0">
                    <a:pos x="60" y="159"/>
                  </a:cxn>
                  <a:cxn ang="0">
                    <a:pos x="83" y="148"/>
                  </a:cxn>
                  <a:cxn ang="0">
                    <a:pos x="102" y="146"/>
                  </a:cxn>
                  <a:cxn ang="0">
                    <a:pos x="130" y="151"/>
                  </a:cxn>
                  <a:cxn ang="0">
                    <a:pos x="157" y="143"/>
                  </a:cxn>
                  <a:cxn ang="0">
                    <a:pos x="159" y="136"/>
                  </a:cxn>
                  <a:cxn ang="0">
                    <a:pos x="172" y="133"/>
                  </a:cxn>
                  <a:cxn ang="0">
                    <a:pos x="178" y="105"/>
                  </a:cxn>
                  <a:cxn ang="0">
                    <a:pos x="175" y="85"/>
                  </a:cxn>
                </a:cxnLst>
                <a:rect l="0" t="0" r="r" b="b"/>
                <a:pathLst>
                  <a:path w="316" h="376">
                    <a:moveTo>
                      <a:pt x="176" y="71"/>
                    </a:moveTo>
                    <a:lnTo>
                      <a:pt x="188" y="63"/>
                    </a:lnTo>
                    <a:lnTo>
                      <a:pt x="205" y="51"/>
                    </a:lnTo>
                    <a:lnTo>
                      <a:pt x="209" y="46"/>
                    </a:lnTo>
                    <a:lnTo>
                      <a:pt x="206" y="27"/>
                    </a:lnTo>
                    <a:lnTo>
                      <a:pt x="208" y="21"/>
                    </a:lnTo>
                    <a:lnTo>
                      <a:pt x="231" y="13"/>
                    </a:lnTo>
                    <a:lnTo>
                      <a:pt x="242" y="11"/>
                    </a:lnTo>
                    <a:lnTo>
                      <a:pt x="256" y="0"/>
                    </a:lnTo>
                    <a:lnTo>
                      <a:pt x="264" y="0"/>
                    </a:lnTo>
                    <a:lnTo>
                      <a:pt x="266" y="9"/>
                    </a:lnTo>
                    <a:lnTo>
                      <a:pt x="266" y="24"/>
                    </a:lnTo>
                    <a:lnTo>
                      <a:pt x="278" y="42"/>
                    </a:lnTo>
                    <a:lnTo>
                      <a:pt x="285" y="56"/>
                    </a:lnTo>
                    <a:lnTo>
                      <a:pt x="284" y="69"/>
                    </a:lnTo>
                    <a:lnTo>
                      <a:pt x="280" y="81"/>
                    </a:lnTo>
                    <a:lnTo>
                      <a:pt x="269" y="90"/>
                    </a:lnTo>
                    <a:lnTo>
                      <a:pt x="262" y="89"/>
                    </a:lnTo>
                    <a:lnTo>
                      <a:pt x="256" y="89"/>
                    </a:lnTo>
                    <a:lnTo>
                      <a:pt x="251" y="94"/>
                    </a:lnTo>
                    <a:lnTo>
                      <a:pt x="255" y="106"/>
                    </a:lnTo>
                    <a:lnTo>
                      <a:pt x="252" y="126"/>
                    </a:lnTo>
                    <a:lnTo>
                      <a:pt x="261" y="137"/>
                    </a:lnTo>
                    <a:lnTo>
                      <a:pt x="262" y="150"/>
                    </a:lnTo>
                    <a:lnTo>
                      <a:pt x="268" y="168"/>
                    </a:lnTo>
                    <a:lnTo>
                      <a:pt x="273" y="177"/>
                    </a:lnTo>
                    <a:lnTo>
                      <a:pt x="280" y="184"/>
                    </a:lnTo>
                    <a:lnTo>
                      <a:pt x="276" y="191"/>
                    </a:lnTo>
                    <a:lnTo>
                      <a:pt x="272" y="196"/>
                    </a:lnTo>
                    <a:lnTo>
                      <a:pt x="268" y="199"/>
                    </a:lnTo>
                    <a:lnTo>
                      <a:pt x="258" y="190"/>
                    </a:lnTo>
                    <a:lnTo>
                      <a:pt x="245" y="189"/>
                    </a:lnTo>
                    <a:lnTo>
                      <a:pt x="236" y="194"/>
                    </a:lnTo>
                    <a:lnTo>
                      <a:pt x="232" y="201"/>
                    </a:lnTo>
                    <a:lnTo>
                      <a:pt x="239" y="211"/>
                    </a:lnTo>
                    <a:lnTo>
                      <a:pt x="237" y="235"/>
                    </a:lnTo>
                    <a:lnTo>
                      <a:pt x="244" y="242"/>
                    </a:lnTo>
                    <a:lnTo>
                      <a:pt x="250" y="245"/>
                    </a:lnTo>
                    <a:lnTo>
                      <a:pt x="263" y="243"/>
                    </a:lnTo>
                    <a:lnTo>
                      <a:pt x="277" y="243"/>
                    </a:lnTo>
                    <a:lnTo>
                      <a:pt x="286" y="264"/>
                    </a:lnTo>
                    <a:lnTo>
                      <a:pt x="298" y="278"/>
                    </a:lnTo>
                    <a:lnTo>
                      <a:pt x="305" y="288"/>
                    </a:lnTo>
                    <a:lnTo>
                      <a:pt x="310" y="296"/>
                    </a:lnTo>
                    <a:lnTo>
                      <a:pt x="309" y="312"/>
                    </a:lnTo>
                    <a:lnTo>
                      <a:pt x="316" y="319"/>
                    </a:lnTo>
                    <a:lnTo>
                      <a:pt x="315" y="323"/>
                    </a:lnTo>
                    <a:lnTo>
                      <a:pt x="307" y="332"/>
                    </a:lnTo>
                    <a:lnTo>
                      <a:pt x="274" y="326"/>
                    </a:lnTo>
                    <a:lnTo>
                      <a:pt x="270" y="328"/>
                    </a:lnTo>
                    <a:lnTo>
                      <a:pt x="262" y="338"/>
                    </a:lnTo>
                    <a:lnTo>
                      <a:pt x="252" y="341"/>
                    </a:lnTo>
                    <a:lnTo>
                      <a:pt x="240" y="330"/>
                    </a:lnTo>
                    <a:lnTo>
                      <a:pt x="238" y="333"/>
                    </a:lnTo>
                    <a:lnTo>
                      <a:pt x="229" y="333"/>
                    </a:lnTo>
                    <a:lnTo>
                      <a:pt x="223" y="336"/>
                    </a:lnTo>
                    <a:lnTo>
                      <a:pt x="210" y="335"/>
                    </a:lnTo>
                    <a:lnTo>
                      <a:pt x="202" y="329"/>
                    </a:lnTo>
                    <a:lnTo>
                      <a:pt x="190" y="325"/>
                    </a:lnTo>
                    <a:lnTo>
                      <a:pt x="184" y="321"/>
                    </a:lnTo>
                    <a:lnTo>
                      <a:pt x="176" y="324"/>
                    </a:lnTo>
                    <a:lnTo>
                      <a:pt x="169" y="327"/>
                    </a:lnTo>
                    <a:lnTo>
                      <a:pt x="170" y="332"/>
                    </a:lnTo>
                    <a:lnTo>
                      <a:pt x="172" y="336"/>
                    </a:lnTo>
                    <a:lnTo>
                      <a:pt x="170" y="341"/>
                    </a:lnTo>
                    <a:lnTo>
                      <a:pt x="158" y="346"/>
                    </a:lnTo>
                    <a:lnTo>
                      <a:pt x="154" y="351"/>
                    </a:lnTo>
                    <a:lnTo>
                      <a:pt x="153" y="361"/>
                    </a:lnTo>
                    <a:lnTo>
                      <a:pt x="153" y="367"/>
                    </a:lnTo>
                    <a:lnTo>
                      <a:pt x="149" y="372"/>
                    </a:lnTo>
                    <a:lnTo>
                      <a:pt x="139" y="375"/>
                    </a:lnTo>
                    <a:lnTo>
                      <a:pt x="115" y="375"/>
                    </a:lnTo>
                    <a:lnTo>
                      <a:pt x="100" y="376"/>
                    </a:lnTo>
                    <a:lnTo>
                      <a:pt x="93" y="367"/>
                    </a:lnTo>
                    <a:lnTo>
                      <a:pt x="84" y="359"/>
                    </a:lnTo>
                    <a:lnTo>
                      <a:pt x="73" y="352"/>
                    </a:lnTo>
                    <a:lnTo>
                      <a:pt x="69" y="355"/>
                    </a:lnTo>
                    <a:lnTo>
                      <a:pt x="60" y="358"/>
                    </a:lnTo>
                    <a:lnTo>
                      <a:pt x="55" y="364"/>
                    </a:lnTo>
                    <a:lnTo>
                      <a:pt x="50" y="368"/>
                    </a:lnTo>
                    <a:lnTo>
                      <a:pt x="44" y="360"/>
                    </a:lnTo>
                    <a:lnTo>
                      <a:pt x="34" y="353"/>
                    </a:lnTo>
                    <a:lnTo>
                      <a:pt x="22" y="349"/>
                    </a:lnTo>
                    <a:lnTo>
                      <a:pt x="16" y="335"/>
                    </a:lnTo>
                    <a:lnTo>
                      <a:pt x="13" y="319"/>
                    </a:lnTo>
                    <a:lnTo>
                      <a:pt x="10" y="310"/>
                    </a:lnTo>
                    <a:lnTo>
                      <a:pt x="7" y="303"/>
                    </a:lnTo>
                    <a:lnTo>
                      <a:pt x="7" y="296"/>
                    </a:lnTo>
                    <a:lnTo>
                      <a:pt x="12" y="287"/>
                    </a:lnTo>
                    <a:lnTo>
                      <a:pt x="24" y="280"/>
                    </a:lnTo>
                    <a:lnTo>
                      <a:pt x="32" y="268"/>
                    </a:lnTo>
                    <a:lnTo>
                      <a:pt x="34" y="260"/>
                    </a:lnTo>
                    <a:lnTo>
                      <a:pt x="38" y="251"/>
                    </a:lnTo>
                    <a:lnTo>
                      <a:pt x="37" y="243"/>
                    </a:lnTo>
                    <a:lnTo>
                      <a:pt x="27" y="232"/>
                    </a:lnTo>
                    <a:lnTo>
                      <a:pt x="14" y="218"/>
                    </a:lnTo>
                    <a:lnTo>
                      <a:pt x="4" y="210"/>
                    </a:lnTo>
                    <a:lnTo>
                      <a:pt x="0" y="202"/>
                    </a:lnTo>
                    <a:lnTo>
                      <a:pt x="3" y="196"/>
                    </a:lnTo>
                    <a:lnTo>
                      <a:pt x="22" y="192"/>
                    </a:lnTo>
                    <a:lnTo>
                      <a:pt x="33" y="193"/>
                    </a:lnTo>
                    <a:lnTo>
                      <a:pt x="33" y="181"/>
                    </a:lnTo>
                    <a:lnTo>
                      <a:pt x="39" y="176"/>
                    </a:lnTo>
                    <a:lnTo>
                      <a:pt x="52" y="171"/>
                    </a:lnTo>
                    <a:lnTo>
                      <a:pt x="55" y="166"/>
                    </a:lnTo>
                    <a:lnTo>
                      <a:pt x="60" y="159"/>
                    </a:lnTo>
                    <a:lnTo>
                      <a:pt x="69" y="149"/>
                    </a:lnTo>
                    <a:lnTo>
                      <a:pt x="83" y="148"/>
                    </a:lnTo>
                    <a:lnTo>
                      <a:pt x="87" y="145"/>
                    </a:lnTo>
                    <a:lnTo>
                      <a:pt x="102" y="146"/>
                    </a:lnTo>
                    <a:lnTo>
                      <a:pt x="112" y="147"/>
                    </a:lnTo>
                    <a:lnTo>
                      <a:pt x="130" y="151"/>
                    </a:lnTo>
                    <a:lnTo>
                      <a:pt x="144" y="146"/>
                    </a:lnTo>
                    <a:lnTo>
                      <a:pt x="157" y="143"/>
                    </a:lnTo>
                    <a:lnTo>
                      <a:pt x="160" y="143"/>
                    </a:lnTo>
                    <a:lnTo>
                      <a:pt x="159" y="136"/>
                    </a:lnTo>
                    <a:lnTo>
                      <a:pt x="165" y="129"/>
                    </a:lnTo>
                    <a:lnTo>
                      <a:pt x="172" y="133"/>
                    </a:lnTo>
                    <a:lnTo>
                      <a:pt x="180" y="130"/>
                    </a:lnTo>
                    <a:lnTo>
                      <a:pt x="178" y="105"/>
                    </a:lnTo>
                    <a:lnTo>
                      <a:pt x="174" y="102"/>
                    </a:lnTo>
                    <a:lnTo>
                      <a:pt x="175" y="85"/>
                    </a:lnTo>
                    <a:lnTo>
                      <a:pt x="176" y="71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24" name="Freeform 697"/>
              <p:cNvSpPr>
                <a:spLocks/>
              </p:cNvSpPr>
              <p:nvPr/>
            </p:nvSpPr>
            <p:spPr bwMode="auto">
              <a:xfrm rot="196533">
                <a:off x="6091868" y="2577340"/>
                <a:ext cx="483760" cy="528350"/>
              </a:xfrm>
              <a:custGeom>
                <a:avLst/>
                <a:gdLst/>
                <a:ahLst/>
                <a:cxnLst>
                  <a:cxn ang="0">
                    <a:pos x="78" y="54"/>
                  </a:cxn>
                  <a:cxn ang="0">
                    <a:pos x="73" y="75"/>
                  </a:cxn>
                  <a:cxn ang="0">
                    <a:pos x="78" y="97"/>
                  </a:cxn>
                  <a:cxn ang="0">
                    <a:pos x="106" y="73"/>
                  </a:cxn>
                  <a:cxn ang="0">
                    <a:pos x="132" y="54"/>
                  </a:cxn>
                  <a:cxn ang="0">
                    <a:pos x="148" y="7"/>
                  </a:cxn>
                  <a:cxn ang="0">
                    <a:pos x="167" y="16"/>
                  </a:cxn>
                  <a:cxn ang="0">
                    <a:pos x="181" y="45"/>
                  </a:cxn>
                  <a:cxn ang="0">
                    <a:pos x="210" y="40"/>
                  </a:cxn>
                  <a:cxn ang="0">
                    <a:pos x="224" y="29"/>
                  </a:cxn>
                  <a:cxn ang="0">
                    <a:pos x="254" y="0"/>
                  </a:cxn>
                  <a:cxn ang="0">
                    <a:pos x="277" y="26"/>
                  </a:cxn>
                  <a:cxn ang="0">
                    <a:pos x="290" y="50"/>
                  </a:cxn>
                  <a:cxn ang="0">
                    <a:pos x="283" y="91"/>
                  </a:cxn>
                  <a:cxn ang="0">
                    <a:pos x="276" y="132"/>
                  </a:cxn>
                  <a:cxn ang="0">
                    <a:pos x="285" y="162"/>
                  </a:cxn>
                  <a:cxn ang="0">
                    <a:pos x="311" y="151"/>
                  </a:cxn>
                  <a:cxn ang="0">
                    <a:pos x="310" y="186"/>
                  </a:cxn>
                  <a:cxn ang="0">
                    <a:pos x="286" y="208"/>
                  </a:cxn>
                  <a:cxn ang="0">
                    <a:pos x="295" y="237"/>
                  </a:cxn>
                  <a:cxn ang="0">
                    <a:pos x="305" y="240"/>
                  </a:cxn>
                  <a:cxn ang="0">
                    <a:pos x="321" y="268"/>
                  </a:cxn>
                  <a:cxn ang="0">
                    <a:pos x="341" y="290"/>
                  </a:cxn>
                  <a:cxn ang="0">
                    <a:pos x="309" y="296"/>
                  </a:cxn>
                  <a:cxn ang="0">
                    <a:pos x="273" y="284"/>
                  </a:cxn>
                  <a:cxn ang="0">
                    <a:pos x="249" y="287"/>
                  </a:cxn>
                  <a:cxn ang="0">
                    <a:pos x="227" y="281"/>
                  </a:cxn>
                  <a:cxn ang="0">
                    <a:pos x="186" y="257"/>
                  </a:cxn>
                  <a:cxn ang="0">
                    <a:pos x="162" y="250"/>
                  </a:cxn>
                  <a:cxn ang="0">
                    <a:pos x="136" y="237"/>
                  </a:cxn>
                  <a:cxn ang="0">
                    <a:pos x="119" y="243"/>
                  </a:cxn>
                  <a:cxn ang="0">
                    <a:pos x="112" y="270"/>
                  </a:cxn>
                  <a:cxn ang="0">
                    <a:pos x="96" y="299"/>
                  </a:cxn>
                  <a:cxn ang="0">
                    <a:pos x="83" y="306"/>
                  </a:cxn>
                  <a:cxn ang="0">
                    <a:pos x="50" y="250"/>
                  </a:cxn>
                  <a:cxn ang="0">
                    <a:pos x="27" y="232"/>
                  </a:cxn>
                  <a:cxn ang="0">
                    <a:pos x="10" y="226"/>
                  </a:cxn>
                  <a:cxn ang="0">
                    <a:pos x="7" y="198"/>
                  </a:cxn>
                  <a:cxn ang="0">
                    <a:pos x="4" y="185"/>
                  </a:cxn>
                  <a:cxn ang="0">
                    <a:pos x="26" y="180"/>
                  </a:cxn>
                  <a:cxn ang="0">
                    <a:pos x="48" y="175"/>
                  </a:cxn>
                  <a:cxn ang="0">
                    <a:pos x="32" y="149"/>
                  </a:cxn>
                  <a:cxn ang="0">
                    <a:pos x="20" y="116"/>
                  </a:cxn>
                  <a:cxn ang="0">
                    <a:pos x="22" y="91"/>
                  </a:cxn>
                  <a:cxn ang="0">
                    <a:pos x="22" y="78"/>
                  </a:cxn>
                  <a:cxn ang="0">
                    <a:pos x="46" y="70"/>
                  </a:cxn>
                  <a:cxn ang="0">
                    <a:pos x="54" y="45"/>
                  </a:cxn>
                </a:cxnLst>
                <a:rect l="0" t="0" r="r" b="b"/>
                <a:pathLst>
                  <a:path w="347" h="310">
                    <a:moveTo>
                      <a:pt x="54" y="45"/>
                    </a:moveTo>
                    <a:lnTo>
                      <a:pt x="68" y="46"/>
                    </a:lnTo>
                    <a:lnTo>
                      <a:pt x="78" y="54"/>
                    </a:lnTo>
                    <a:lnTo>
                      <a:pt x="78" y="60"/>
                    </a:lnTo>
                    <a:lnTo>
                      <a:pt x="78" y="68"/>
                    </a:lnTo>
                    <a:lnTo>
                      <a:pt x="73" y="75"/>
                    </a:lnTo>
                    <a:lnTo>
                      <a:pt x="66" y="77"/>
                    </a:lnTo>
                    <a:lnTo>
                      <a:pt x="70" y="88"/>
                    </a:lnTo>
                    <a:lnTo>
                      <a:pt x="78" y="97"/>
                    </a:lnTo>
                    <a:lnTo>
                      <a:pt x="90" y="87"/>
                    </a:lnTo>
                    <a:lnTo>
                      <a:pt x="95" y="83"/>
                    </a:lnTo>
                    <a:lnTo>
                      <a:pt x="106" y="73"/>
                    </a:lnTo>
                    <a:lnTo>
                      <a:pt x="107" y="64"/>
                    </a:lnTo>
                    <a:lnTo>
                      <a:pt x="115" y="60"/>
                    </a:lnTo>
                    <a:lnTo>
                      <a:pt x="132" y="54"/>
                    </a:lnTo>
                    <a:lnTo>
                      <a:pt x="142" y="41"/>
                    </a:lnTo>
                    <a:lnTo>
                      <a:pt x="145" y="36"/>
                    </a:lnTo>
                    <a:lnTo>
                      <a:pt x="148" y="7"/>
                    </a:lnTo>
                    <a:lnTo>
                      <a:pt x="157" y="4"/>
                    </a:lnTo>
                    <a:lnTo>
                      <a:pt x="167" y="6"/>
                    </a:lnTo>
                    <a:lnTo>
                      <a:pt x="167" y="16"/>
                    </a:lnTo>
                    <a:lnTo>
                      <a:pt x="163" y="31"/>
                    </a:lnTo>
                    <a:lnTo>
                      <a:pt x="174" y="39"/>
                    </a:lnTo>
                    <a:lnTo>
                      <a:pt x="181" y="45"/>
                    </a:lnTo>
                    <a:lnTo>
                      <a:pt x="183" y="52"/>
                    </a:lnTo>
                    <a:lnTo>
                      <a:pt x="191" y="56"/>
                    </a:lnTo>
                    <a:lnTo>
                      <a:pt x="210" y="40"/>
                    </a:lnTo>
                    <a:lnTo>
                      <a:pt x="220" y="44"/>
                    </a:lnTo>
                    <a:lnTo>
                      <a:pt x="226" y="36"/>
                    </a:lnTo>
                    <a:lnTo>
                      <a:pt x="224" y="29"/>
                    </a:lnTo>
                    <a:lnTo>
                      <a:pt x="237" y="10"/>
                    </a:lnTo>
                    <a:lnTo>
                      <a:pt x="243" y="2"/>
                    </a:lnTo>
                    <a:lnTo>
                      <a:pt x="254" y="0"/>
                    </a:lnTo>
                    <a:lnTo>
                      <a:pt x="263" y="3"/>
                    </a:lnTo>
                    <a:lnTo>
                      <a:pt x="270" y="16"/>
                    </a:lnTo>
                    <a:lnTo>
                      <a:pt x="277" y="26"/>
                    </a:lnTo>
                    <a:lnTo>
                      <a:pt x="290" y="35"/>
                    </a:lnTo>
                    <a:lnTo>
                      <a:pt x="293" y="40"/>
                    </a:lnTo>
                    <a:lnTo>
                      <a:pt x="290" y="50"/>
                    </a:lnTo>
                    <a:lnTo>
                      <a:pt x="289" y="69"/>
                    </a:lnTo>
                    <a:lnTo>
                      <a:pt x="288" y="79"/>
                    </a:lnTo>
                    <a:lnTo>
                      <a:pt x="283" y="91"/>
                    </a:lnTo>
                    <a:lnTo>
                      <a:pt x="283" y="102"/>
                    </a:lnTo>
                    <a:lnTo>
                      <a:pt x="277" y="113"/>
                    </a:lnTo>
                    <a:lnTo>
                      <a:pt x="276" y="132"/>
                    </a:lnTo>
                    <a:lnTo>
                      <a:pt x="275" y="144"/>
                    </a:lnTo>
                    <a:lnTo>
                      <a:pt x="279" y="158"/>
                    </a:lnTo>
                    <a:lnTo>
                      <a:pt x="285" y="162"/>
                    </a:lnTo>
                    <a:lnTo>
                      <a:pt x="295" y="154"/>
                    </a:lnTo>
                    <a:lnTo>
                      <a:pt x="302" y="146"/>
                    </a:lnTo>
                    <a:lnTo>
                      <a:pt x="311" y="151"/>
                    </a:lnTo>
                    <a:lnTo>
                      <a:pt x="308" y="160"/>
                    </a:lnTo>
                    <a:lnTo>
                      <a:pt x="309" y="179"/>
                    </a:lnTo>
                    <a:lnTo>
                      <a:pt x="310" y="186"/>
                    </a:lnTo>
                    <a:lnTo>
                      <a:pt x="304" y="190"/>
                    </a:lnTo>
                    <a:lnTo>
                      <a:pt x="292" y="199"/>
                    </a:lnTo>
                    <a:lnTo>
                      <a:pt x="286" y="208"/>
                    </a:lnTo>
                    <a:lnTo>
                      <a:pt x="283" y="217"/>
                    </a:lnTo>
                    <a:lnTo>
                      <a:pt x="286" y="231"/>
                    </a:lnTo>
                    <a:lnTo>
                      <a:pt x="295" y="237"/>
                    </a:lnTo>
                    <a:lnTo>
                      <a:pt x="301" y="232"/>
                    </a:lnTo>
                    <a:lnTo>
                      <a:pt x="309" y="234"/>
                    </a:lnTo>
                    <a:lnTo>
                      <a:pt x="305" y="240"/>
                    </a:lnTo>
                    <a:lnTo>
                      <a:pt x="308" y="253"/>
                    </a:lnTo>
                    <a:lnTo>
                      <a:pt x="312" y="259"/>
                    </a:lnTo>
                    <a:lnTo>
                      <a:pt x="321" y="268"/>
                    </a:lnTo>
                    <a:lnTo>
                      <a:pt x="328" y="274"/>
                    </a:lnTo>
                    <a:lnTo>
                      <a:pt x="335" y="282"/>
                    </a:lnTo>
                    <a:lnTo>
                      <a:pt x="341" y="290"/>
                    </a:lnTo>
                    <a:lnTo>
                      <a:pt x="347" y="294"/>
                    </a:lnTo>
                    <a:lnTo>
                      <a:pt x="339" y="298"/>
                    </a:lnTo>
                    <a:lnTo>
                      <a:pt x="309" y="296"/>
                    </a:lnTo>
                    <a:lnTo>
                      <a:pt x="301" y="299"/>
                    </a:lnTo>
                    <a:lnTo>
                      <a:pt x="288" y="296"/>
                    </a:lnTo>
                    <a:lnTo>
                      <a:pt x="273" y="284"/>
                    </a:lnTo>
                    <a:lnTo>
                      <a:pt x="265" y="287"/>
                    </a:lnTo>
                    <a:lnTo>
                      <a:pt x="255" y="290"/>
                    </a:lnTo>
                    <a:lnTo>
                      <a:pt x="249" y="287"/>
                    </a:lnTo>
                    <a:lnTo>
                      <a:pt x="239" y="278"/>
                    </a:lnTo>
                    <a:lnTo>
                      <a:pt x="235" y="279"/>
                    </a:lnTo>
                    <a:lnTo>
                      <a:pt x="227" y="281"/>
                    </a:lnTo>
                    <a:lnTo>
                      <a:pt x="216" y="277"/>
                    </a:lnTo>
                    <a:lnTo>
                      <a:pt x="200" y="267"/>
                    </a:lnTo>
                    <a:lnTo>
                      <a:pt x="186" y="257"/>
                    </a:lnTo>
                    <a:lnTo>
                      <a:pt x="175" y="245"/>
                    </a:lnTo>
                    <a:lnTo>
                      <a:pt x="168" y="246"/>
                    </a:lnTo>
                    <a:lnTo>
                      <a:pt x="162" y="250"/>
                    </a:lnTo>
                    <a:lnTo>
                      <a:pt x="153" y="249"/>
                    </a:lnTo>
                    <a:lnTo>
                      <a:pt x="143" y="241"/>
                    </a:lnTo>
                    <a:lnTo>
                      <a:pt x="136" y="237"/>
                    </a:lnTo>
                    <a:lnTo>
                      <a:pt x="129" y="238"/>
                    </a:lnTo>
                    <a:lnTo>
                      <a:pt x="123" y="239"/>
                    </a:lnTo>
                    <a:lnTo>
                      <a:pt x="119" y="243"/>
                    </a:lnTo>
                    <a:lnTo>
                      <a:pt x="114" y="248"/>
                    </a:lnTo>
                    <a:lnTo>
                      <a:pt x="115" y="260"/>
                    </a:lnTo>
                    <a:lnTo>
                      <a:pt x="112" y="270"/>
                    </a:lnTo>
                    <a:lnTo>
                      <a:pt x="107" y="285"/>
                    </a:lnTo>
                    <a:lnTo>
                      <a:pt x="102" y="290"/>
                    </a:lnTo>
                    <a:lnTo>
                      <a:pt x="96" y="299"/>
                    </a:lnTo>
                    <a:lnTo>
                      <a:pt x="94" y="303"/>
                    </a:lnTo>
                    <a:lnTo>
                      <a:pt x="84" y="310"/>
                    </a:lnTo>
                    <a:lnTo>
                      <a:pt x="83" y="306"/>
                    </a:lnTo>
                    <a:lnTo>
                      <a:pt x="79" y="302"/>
                    </a:lnTo>
                    <a:lnTo>
                      <a:pt x="80" y="285"/>
                    </a:lnTo>
                    <a:lnTo>
                      <a:pt x="50" y="250"/>
                    </a:lnTo>
                    <a:lnTo>
                      <a:pt x="46" y="233"/>
                    </a:lnTo>
                    <a:lnTo>
                      <a:pt x="35" y="232"/>
                    </a:lnTo>
                    <a:lnTo>
                      <a:pt x="27" y="232"/>
                    </a:lnTo>
                    <a:lnTo>
                      <a:pt x="22" y="233"/>
                    </a:lnTo>
                    <a:lnTo>
                      <a:pt x="16" y="233"/>
                    </a:lnTo>
                    <a:lnTo>
                      <a:pt x="10" y="226"/>
                    </a:lnTo>
                    <a:lnTo>
                      <a:pt x="6" y="222"/>
                    </a:lnTo>
                    <a:lnTo>
                      <a:pt x="6" y="213"/>
                    </a:lnTo>
                    <a:lnTo>
                      <a:pt x="7" y="198"/>
                    </a:lnTo>
                    <a:lnTo>
                      <a:pt x="3" y="194"/>
                    </a:lnTo>
                    <a:lnTo>
                      <a:pt x="0" y="190"/>
                    </a:lnTo>
                    <a:lnTo>
                      <a:pt x="4" y="185"/>
                    </a:lnTo>
                    <a:lnTo>
                      <a:pt x="12" y="179"/>
                    </a:lnTo>
                    <a:lnTo>
                      <a:pt x="16" y="176"/>
                    </a:lnTo>
                    <a:lnTo>
                      <a:pt x="26" y="180"/>
                    </a:lnTo>
                    <a:lnTo>
                      <a:pt x="36" y="186"/>
                    </a:lnTo>
                    <a:lnTo>
                      <a:pt x="42" y="181"/>
                    </a:lnTo>
                    <a:lnTo>
                      <a:pt x="48" y="175"/>
                    </a:lnTo>
                    <a:lnTo>
                      <a:pt x="48" y="171"/>
                    </a:lnTo>
                    <a:lnTo>
                      <a:pt x="42" y="162"/>
                    </a:lnTo>
                    <a:lnTo>
                      <a:pt x="32" y="149"/>
                    </a:lnTo>
                    <a:lnTo>
                      <a:pt x="32" y="139"/>
                    </a:lnTo>
                    <a:lnTo>
                      <a:pt x="29" y="126"/>
                    </a:lnTo>
                    <a:lnTo>
                      <a:pt x="20" y="116"/>
                    </a:lnTo>
                    <a:lnTo>
                      <a:pt x="20" y="106"/>
                    </a:lnTo>
                    <a:lnTo>
                      <a:pt x="23" y="99"/>
                    </a:lnTo>
                    <a:lnTo>
                      <a:pt x="22" y="91"/>
                    </a:lnTo>
                    <a:lnTo>
                      <a:pt x="18" y="86"/>
                    </a:lnTo>
                    <a:lnTo>
                      <a:pt x="20" y="81"/>
                    </a:lnTo>
                    <a:lnTo>
                      <a:pt x="22" y="78"/>
                    </a:lnTo>
                    <a:lnTo>
                      <a:pt x="26" y="78"/>
                    </a:lnTo>
                    <a:lnTo>
                      <a:pt x="36" y="79"/>
                    </a:lnTo>
                    <a:lnTo>
                      <a:pt x="46" y="70"/>
                    </a:lnTo>
                    <a:lnTo>
                      <a:pt x="50" y="61"/>
                    </a:lnTo>
                    <a:lnTo>
                      <a:pt x="50" y="58"/>
                    </a:lnTo>
                    <a:lnTo>
                      <a:pt x="54" y="45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25" name="Freeform 699"/>
              <p:cNvSpPr>
                <a:spLocks/>
              </p:cNvSpPr>
              <p:nvPr/>
            </p:nvSpPr>
            <p:spPr bwMode="auto">
              <a:xfrm rot="21342143">
                <a:off x="6447125" y="2519783"/>
                <a:ext cx="393592" cy="347541"/>
              </a:xfrm>
              <a:custGeom>
                <a:avLst/>
                <a:gdLst/>
                <a:ahLst/>
                <a:cxnLst>
                  <a:cxn ang="0">
                    <a:pos x="2" y="53"/>
                  </a:cxn>
                  <a:cxn ang="0">
                    <a:pos x="26" y="38"/>
                  </a:cxn>
                  <a:cxn ang="0">
                    <a:pos x="23" y="25"/>
                  </a:cxn>
                  <a:cxn ang="0">
                    <a:pos x="58" y="6"/>
                  </a:cxn>
                  <a:cxn ang="0">
                    <a:pos x="62" y="19"/>
                  </a:cxn>
                  <a:cxn ang="0">
                    <a:pos x="109" y="36"/>
                  </a:cxn>
                  <a:cxn ang="0">
                    <a:pos x="128" y="30"/>
                  </a:cxn>
                  <a:cxn ang="0">
                    <a:pos x="161" y="14"/>
                  </a:cxn>
                  <a:cxn ang="0">
                    <a:pos x="189" y="27"/>
                  </a:cxn>
                  <a:cxn ang="0">
                    <a:pos x="219" y="17"/>
                  </a:cxn>
                  <a:cxn ang="0">
                    <a:pos x="240" y="15"/>
                  </a:cxn>
                  <a:cxn ang="0">
                    <a:pos x="244" y="35"/>
                  </a:cxn>
                  <a:cxn ang="0">
                    <a:pos x="255" y="50"/>
                  </a:cxn>
                  <a:cxn ang="0">
                    <a:pos x="266" y="73"/>
                  </a:cxn>
                  <a:cxn ang="0">
                    <a:pos x="275" y="94"/>
                  </a:cxn>
                  <a:cxn ang="0">
                    <a:pos x="247" y="99"/>
                  </a:cxn>
                  <a:cxn ang="0">
                    <a:pos x="222" y="119"/>
                  </a:cxn>
                  <a:cxn ang="0">
                    <a:pos x="199" y="129"/>
                  </a:cxn>
                  <a:cxn ang="0">
                    <a:pos x="178" y="137"/>
                  </a:cxn>
                  <a:cxn ang="0">
                    <a:pos x="185" y="149"/>
                  </a:cxn>
                  <a:cxn ang="0">
                    <a:pos x="199" y="160"/>
                  </a:cxn>
                  <a:cxn ang="0">
                    <a:pos x="186" y="169"/>
                  </a:cxn>
                  <a:cxn ang="0">
                    <a:pos x="171" y="173"/>
                  </a:cxn>
                  <a:cxn ang="0">
                    <a:pos x="168" y="188"/>
                  </a:cxn>
                  <a:cxn ang="0">
                    <a:pos x="155" y="193"/>
                  </a:cxn>
                  <a:cxn ang="0">
                    <a:pos x="138" y="188"/>
                  </a:cxn>
                  <a:cxn ang="0">
                    <a:pos x="124" y="196"/>
                  </a:cxn>
                  <a:cxn ang="0">
                    <a:pos x="110" y="217"/>
                  </a:cxn>
                  <a:cxn ang="0">
                    <a:pos x="96" y="223"/>
                  </a:cxn>
                  <a:cxn ang="0">
                    <a:pos x="71" y="225"/>
                  </a:cxn>
                  <a:cxn ang="0">
                    <a:pos x="57" y="217"/>
                  </a:cxn>
                  <a:cxn ang="0">
                    <a:pos x="42" y="220"/>
                  </a:cxn>
                  <a:cxn ang="0">
                    <a:pos x="35" y="212"/>
                  </a:cxn>
                  <a:cxn ang="0">
                    <a:pos x="25" y="219"/>
                  </a:cxn>
                  <a:cxn ang="0">
                    <a:pos x="12" y="221"/>
                  </a:cxn>
                  <a:cxn ang="0">
                    <a:pos x="7" y="208"/>
                  </a:cxn>
                  <a:cxn ang="0">
                    <a:pos x="11" y="184"/>
                  </a:cxn>
                  <a:cxn ang="0">
                    <a:pos x="18" y="159"/>
                  </a:cxn>
                  <a:cxn ang="0">
                    <a:pos x="19" y="143"/>
                  </a:cxn>
                  <a:cxn ang="0">
                    <a:pos x="24" y="118"/>
                  </a:cxn>
                  <a:cxn ang="0">
                    <a:pos x="27" y="104"/>
                  </a:cxn>
                  <a:cxn ang="0">
                    <a:pos x="13" y="94"/>
                  </a:cxn>
                  <a:cxn ang="0">
                    <a:pos x="3" y="80"/>
                  </a:cxn>
                </a:cxnLst>
                <a:rect l="0" t="0" r="r" b="b"/>
                <a:pathLst>
                  <a:path w="275" h="226">
                    <a:moveTo>
                      <a:pt x="0" y="69"/>
                    </a:moveTo>
                    <a:lnTo>
                      <a:pt x="2" y="53"/>
                    </a:lnTo>
                    <a:lnTo>
                      <a:pt x="12" y="49"/>
                    </a:lnTo>
                    <a:lnTo>
                      <a:pt x="26" y="38"/>
                    </a:lnTo>
                    <a:lnTo>
                      <a:pt x="30" y="32"/>
                    </a:lnTo>
                    <a:lnTo>
                      <a:pt x="23" y="25"/>
                    </a:lnTo>
                    <a:lnTo>
                      <a:pt x="53" y="0"/>
                    </a:lnTo>
                    <a:lnTo>
                      <a:pt x="58" y="6"/>
                    </a:lnTo>
                    <a:lnTo>
                      <a:pt x="62" y="14"/>
                    </a:lnTo>
                    <a:lnTo>
                      <a:pt x="62" y="19"/>
                    </a:lnTo>
                    <a:lnTo>
                      <a:pt x="76" y="24"/>
                    </a:lnTo>
                    <a:lnTo>
                      <a:pt x="109" y="36"/>
                    </a:lnTo>
                    <a:lnTo>
                      <a:pt x="111" y="37"/>
                    </a:lnTo>
                    <a:lnTo>
                      <a:pt x="128" y="30"/>
                    </a:lnTo>
                    <a:lnTo>
                      <a:pt x="150" y="13"/>
                    </a:lnTo>
                    <a:lnTo>
                      <a:pt x="161" y="14"/>
                    </a:lnTo>
                    <a:lnTo>
                      <a:pt x="173" y="23"/>
                    </a:lnTo>
                    <a:lnTo>
                      <a:pt x="189" y="27"/>
                    </a:lnTo>
                    <a:lnTo>
                      <a:pt x="211" y="23"/>
                    </a:lnTo>
                    <a:lnTo>
                      <a:pt x="219" y="17"/>
                    </a:lnTo>
                    <a:lnTo>
                      <a:pt x="230" y="18"/>
                    </a:lnTo>
                    <a:lnTo>
                      <a:pt x="240" y="15"/>
                    </a:lnTo>
                    <a:lnTo>
                      <a:pt x="247" y="25"/>
                    </a:lnTo>
                    <a:lnTo>
                      <a:pt x="244" y="35"/>
                    </a:lnTo>
                    <a:lnTo>
                      <a:pt x="245" y="46"/>
                    </a:lnTo>
                    <a:lnTo>
                      <a:pt x="255" y="50"/>
                    </a:lnTo>
                    <a:lnTo>
                      <a:pt x="263" y="60"/>
                    </a:lnTo>
                    <a:lnTo>
                      <a:pt x="266" y="73"/>
                    </a:lnTo>
                    <a:lnTo>
                      <a:pt x="275" y="86"/>
                    </a:lnTo>
                    <a:lnTo>
                      <a:pt x="275" y="94"/>
                    </a:lnTo>
                    <a:lnTo>
                      <a:pt x="261" y="95"/>
                    </a:lnTo>
                    <a:lnTo>
                      <a:pt x="247" y="99"/>
                    </a:lnTo>
                    <a:lnTo>
                      <a:pt x="234" y="110"/>
                    </a:lnTo>
                    <a:lnTo>
                      <a:pt x="222" y="119"/>
                    </a:lnTo>
                    <a:lnTo>
                      <a:pt x="210" y="126"/>
                    </a:lnTo>
                    <a:lnTo>
                      <a:pt x="199" y="129"/>
                    </a:lnTo>
                    <a:lnTo>
                      <a:pt x="182" y="130"/>
                    </a:lnTo>
                    <a:lnTo>
                      <a:pt x="178" y="137"/>
                    </a:lnTo>
                    <a:lnTo>
                      <a:pt x="178" y="145"/>
                    </a:lnTo>
                    <a:lnTo>
                      <a:pt x="185" y="149"/>
                    </a:lnTo>
                    <a:lnTo>
                      <a:pt x="194" y="154"/>
                    </a:lnTo>
                    <a:lnTo>
                      <a:pt x="199" y="160"/>
                    </a:lnTo>
                    <a:lnTo>
                      <a:pt x="195" y="163"/>
                    </a:lnTo>
                    <a:lnTo>
                      <a:pt x="186" y="169"/>
                    </a:lnTo>
                    <a:lnTo>
                      <a:pt x="177" y="172"/>
                    </a:lnTo>
                    <a:lnTo>
                      <a:pt x="171" y="173"/>
                    </a:lnTo>
                    <a:lnTo>
                      <a:pt x="172" y="180"/>
                    </a:lnTo>
                    <a:lnTo>
                      <a:pt x="168" y="188"/>
                    </a:lnTo>
                    <a:lnTo>
                      <a:pt x="164" y="194"/>
                    </a:lnTo>
                    <a:lnTo>
                      <a:pt x="155" y="193"/>
                    </a:lnTo>
                    <a:lnTo>
                      <a:pt x="147" y="190"/>
                    </a:lnTo>
                    <a:lnTo>
                      <a:pt x="138" y="188"/>
                    </a:lnTo>
                    <a:lnTo>
                      <a:pt x="128" y="187"/>
                    </a:lnTo>
                    <a:lnTo>
                      <a:pt x="124" y="196"/>
                    </a:lnTo>
                    <a:lnTo>
                      <a:pt x="118" y="205"/>
                    </a:lnTo>
                    <a:lnTo>
                      <a:pt x="110" y="217"/>
                    </a:lnTo>
                    <a:lnTo>
                      <a:pt x="103" y="221"/>
                    </a:lnTo>
                    <a:lnTo>
                      <a:pt x="96" y="223"/>
                    </a:lnTo>
                    <a:lnTo>
                      <a:pt x="83" y="226"/>
                    </a:lnTo>
                    <a:lnTo>
                      <a:pt x="71" y="225"/>
                    </a:lnTo>
                    <a:lnTo>
                      <a:pt x="63" y="221"/>
                    </a:lnTo>
                    <a:lnTo>
                      <a:pt x="57" y="217"/>
                    </a:lnTo>
                    <a:lnTo>
                      <a:pt x="48" y="218"/>
                    </a:lnTo>
                    <a:lnTo>
                      <a:pt x="42" y="220"/>
                    </a:lnTo>
                    <a:lnTo>
                      <a:pt x="40" y="216"/>
                    </a:lnTo>
                    <a:lnTo>
                      <a:pt x="35" y="212"/>
                    </a:lnTo>
                    <a:lnTo>
                      <a:pt x="30" y="215"/>
                    </a:lnTo>
                    <a:lnTo>
                      <a:pt x="25" y="219"/>
                    </a:lnTo>
                    <a:lnTo>
                      <a:pt x="19" y="225"/>
                    </a:lnTo>
                    <a:lnTo>
                      <a:pt x="12" y="221"/>
                    </a:lnTo>
                    <a:lnTo>
                      <a:pt x="9" y="214"/>
                    </a:lnTo>
                    <a:lnTo>
                      <a:pt x="7" y="208"/>
                    </a:lnTo>
                    <a:lnTo>
                      <a:pt x="10" y="197"/>
                    </a:lnTo>
                    <a:lnTo>
                      <a:pt x="11" y="184"/>
                    </a:lnTo>
                    <a:lnTo>
                      <a:pt x="13" y="173"/>
                    </a:lnTo>
                    <a:lnTo>
                      <a:pt x="18" y="159"/>
                    </a:lnTo>
                    <a:lnTo>
                      <a:pt x="18" y="152"/>
                    </a:lnTo>
                    <a:lnTo>
                      <a:pt x="19" y="143"/>
                    </a:lnTo>
                    <a:lnTo>
                      <a:pt x="19" y="135"/>
                    </a:lnTo>
                    <a:lnTo>
                      <a:pt x="24" y="118"/>
                    </a:lnTo>
                    <a:lnTo>
                      <a:pt x="28" y="111"/>
                    </a:lnTo>
                    <a:lnTo>
                      <a:pt x="27" y="104"/>
                    </a:lnTo>
                    <a:lnTo>
                      <a:pt x="20" y="99"/>
                    </a:lnTo>
                    <a:lnTo>
                      <a:pt x="13" y="94"/>
                    </a:lnTo>
                    <a:lnTo>
                      <a:pt x="6" y="84"/>
                    </a:lnTo>
                    <a:lnTo>
                      <a:pt x="3" y="8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126" name="Freeform 707"/>
              <p:cNvSpPr>
                <a:spLocks/>
              </p:cNvSpPr>
              <p:nvPr/>
            </p:nvSpPr>
            <p:spPr bwMode="auto">
              <a:xfrm>
                <a:off x="6305123" y="3193497"/>
                <a:ext cx="426512" cy="549546"/>
              </a:xfrm>
              <a:custGeom>
                <a:avLst/>
                <a:gdLst/>
                <a:ahLst/>
                <a:cxnLst>
                  <a:cxn ang="0">
                    <a:pos x="13" y="69"/>
                  </a:cxn>
                  <a:cxn ang="0">
                    <a:pos x="31" y="97"/>
                  </a:cxn>
                  <a:cxn ang="0">
                    <a:pos x="22" y="124"/>
                  </a:cxn>
                  <a:cxn ang="0">
                    <a:pos x="31" y="155"/>
                  </a:cxn>
                  <a:cxn ang="0">
                    <a:pos x="46" y="199"/>
                  </a:cxn>
                  <a:cxn ang="0">
                    <a:pos x="45" y="223"/>
                  </a:cxn>
                  <a:cxn ang="0">
                    <a:pos x="39" y="245"/>
                  </a:cxn>
                  <a:cxn ang="0">
                    <a:pos x="57" y="260"/>
                  </a:cxn>
                  <a:cxn ang="0">
                    <a:pos x="61" y="276"/>
                  </a:cxn>
                  <a:cxn ang="0">
                    <a:pos x="82" y="294"/>
                  </a:cxn>
                  <a:cxn ang="0">
                    <a:pos x="91" y="312"/>
                  </a:cxn>
                  <a:cxn ang="0">
                    <a:pos x="105" y="333"/>
                  </a:cxn>
                  <a:cxn ang="0">
                    <a:pos x="114" y="353"/>
                  </a:cxn>
                  <a:cxn ang="0">
                    <a:pos x="135" y="357"/>
                  </a:cxn>
                  <a:cxn ang="0">
                    <a:pos x="156" y="363"/>
                  </a:cxn>
                  <a:cxn ang="0">
                    <a:pos x="168" y="353"/>
                  </a:cxn>
                  <a:cxn ang="0">
                    <a:pos x="181" y="333"/>
                  </a:cxn>
                  <a:cxn ang="0">
                    <a:pos x="192" y="321"/>
                  </a:cxn>
                  <a:cxn ang="0">
                    <a:pos x="205" y="308"/>
                  </a:cxn>
                  <a:cxn ang="0">
                    <a:pos x="209" y="291"/>
                  </a:cxn>
                  <a:cxn ang="0">
                    <a:pos x="225" y="294"/>
                  </a:cxn>
                  <a:cxn ang="0">
                    <a:pos x="234" y="277"/>
                  </a:cxn>
                  <a:cxn ang="0">
                    <a:pos x="244" y="258"/>
                  </a:cxn>
                  <a:cxn ang="0">
                    <a:pos x="248" y="248"/>
                  </a:cxn>
                  <a:cxn ang="0">
                    <a:pos x="244" y="231"/>
                  </a:cxn>
                  <a:cxn ang="0">
                    <a:pos x="258" y="220"/>
                  </a:cxn>
                  <a:cxn ang="0">
                    <a:pos x="276" y="215"/>
                  </a:cxn>
                  <a:cxn ang="0">
                    <a:pos x="276" y="202"/>
                  </a:cxn>
                  <a:cxn ang="0">
                    <a:pos x="271" y="172"/>
                  </a:cxn>
                  <a:cxn ang="0">
                    <a:pos x="287" y="177"/>
                  </a:cxn>
                  <a:cxn ang="0">
                    <a:pos x="283" y="159"/>
                  </a:cxn>
                  <a:cxn ang="0">
                    <a:pos x="294" y="150"/>
                  </a:cxn>
                  <a:cxn ang="0">
                    <a:pos x="294" y="140"/>
                  </a:cxn>
                  <a:cxn ang="0">
                    <a:pos x="285" y="139"/>
                  </a:cxn>
                  <a:cxn ang="0">
                    <a:pos x="270" y="132"/>
                  </a:cxn>
                  <a:cxn ang="0">
                    <a:pos x="265" y="121"/>
                  </a:cxn>
                  <a:cxn ang="0">
                    <a:pos x="241" y="106"/>
                  </a:cxn>
                  <a:cxn ang="0">
                    <a:pos x="229" y="99"/>
                  </a:cxn>
                  <a:cxn ang="0">
                    <a:pos x="230" y="83"/>
                  </a:cxn>
                  <a:cxn ang="0">
                    <a:pos x="215" y="75"/>
                  </a:cxn>
                  <a:cxn ang="0">
                    <a:pos x="188" y="70"/>
                  </a:cxn>
                  <a:cxn ang="0">
                    <a:pos x="179" y="73"/>
                  </a:cxn>
                  <a:cxn ang="0">
                    <a:pos x="165" y="71"/>
                  </a:cxn>
                  <a:cxn ang="0">
                    <a:pos x="126" y="58"/>
                  </a:cxn>
                  <a:cxn ang="0">
                    <a:pos x="112" y="44"/>
                  </a:cxn>
                  <a:cxn ang="0">
                    <a:pos x="88" y="27"/>
                  </a:cxn>
                  <a:cxn ang="0">
                    <a:pos x="59" y="21"/>
                  </a:cxn>
                  <a:cxn ang="0">
                    <a:pos x="32" y="12"/>
                  </a:cxn>
                  <a:cxn ang="0">
                    <a:pos x="24" y="4"/>
                  </a:cxn>
                  <a:cxn ang="0">
                    <a:pos x="5" y="8"/>
                  </a:cxn>
                  <a:cxn ang="0">
                    <a:pos x="9" y="37"/>
                  </a:cxn>
                  <a:cxn ang="0">
                    <a:pos x="26" y="56"/>
                  </a:cxn>
                </a:cxnLst>
                <a:rect l="0" t="0" r="r" b="b"/>
                <a:pathLst>
                  <a:path w="298" h="363">
                    <a:moveTo>
                      <a:pt x="17" y="61"/>
                    </a:moveTo>
                    <a:lnTo>
                      <a:pt x="13" y="69"/>
                    </a:lnTo>
                    <a:lnTo>
                      <a:pt x="23" y="77"/>
                    </a:lnTo>
                    <a:lnTo>
                      <a:pt x="31" y="97"/>
                    </a:lnTo>
                    <a:lnTo>
                      <a:pt x="27" y="113"/>
                    </a:lnTo>
                    <a:lnTo>
                      <a:pt x="22" y="124"/>
                    </a:lnTo>
                    <a:lnTo>
                      <a:pt x="20" y="130"/>
                    </a:lnTo>
                    <a:lnTo>
                      <a:pt x="31" y="155"/>
                    </a:lnTo>
                    <a:lnTo>
                      <a:pt x="39" y="178"/>
                    </a:lnTo>
                    <a:lnTo>
                      <a:pt x="46" y="199"/>
                    </a:lnTo>
                    <a:lnTo>
                      <a:pt x="50" y="210"/>
                    </a:lnTo>
                    <a:lnTo>
                      <a:pt x="45" y="223"/>
                    </a:lnTo>
                    <a:lnTo>
                      <a:pt x="38" y="235"/>
                    </a:lnTo>
                    <a:lnTo>
                      <a:pt x="39" y="245"/>
                    </a:lnTo>
                    <a:lnTo>
                      <a:pt x="49" y="251"/>
                    </a:lnTo>
                    <a:lnTo>
                      <a:pt x="57" y="260"/>
                    </a:lnTo>
                    <a:lnTo>
                      <a:pt x="62" y="266"/>
                    </a:lnTo>
                    <a:lnTo>
                      <a:pt x="61" y="276"/>
                    </a:lnTo>
                    <a:lnTo>
                      <a:pt x="72" y="285"/>
                    </a:lnTo>
                    <a:lnTo>
                      <a:pt x="82" y="294"/>
                    </a:lnTo>
                    <a:lnTo>
                      <a:pt x="88" y="303"/>
                    </a:lnTo>
                    <a:lnTo>
                      <a:pt x="91" y="312"/>
                    </a:lnTo>
                    <a:lnTo>
                      <a:pt x="98" y="319"/>
                    </a:lnTo>
                    <a:lnTo>
                      <a:pt x="105" y="333"/>
                    </a:lnTo>
                    <a:lnTo>
                      <a:pt x="110" y="345"/>
                    </a:lnTo>
                    <a:lnTo>
                      <a:pt x="114" y="353"/>
                    </a:lnTo>
                    <a:lnTo>
                      <a:pt x="122" y="354"/>
                    </a:lnTo>
                    <a:lnTo>
                      <a:pt x="135" y="357"/>
                    </a:lnTo>
                    <a:lnTo>
                      <a:pt x="145" y="359"/>
                    </a:lnTo>
                    <a:lnTo>
                      <a:pt x="156" y="363"/>
                    </a:lnTo>
                    <a:lnTo>
                      <a:pt x="158" y="360"/>
                    </a:lnTo>
                    <a:lnTo>
                      <a:pt x="168" y="353"/>
                    </a:lnTo>
                    <a:lnTo>
                      <a:pt x="177" y="342"/>
                    </a:lnTo>
                    <a:lnTo>
                      <a:pt x="181" y="333"/>
                    </a:lnTo>
                    <a:lnTo>
                      <a:pt x="183" y="320"/>
                    </a:lnTo>
                    <a:lnTo>
                      <a:pt x="192" y="321"/>
                    </a:lnTo>
                    <a:lnTo>
                      <a:pt x="196" y="315"/>
                    </a:lnTo>
                    <a:lnTo>
                      <a:pt x="205" y="308"/>
                    </a:lnTo>
                    <a:lnTo>
                      <a:pt x="202" y="296"/>
                    </a:lnTo>
                    <a:lnTo>
                      <a:pt x="209" y="291"/>
                    </a:lnTo>
                    <a:lnTo>
                      <a:pt x="217" y="297"/>
                    </a:lnTo>
                    <a:lnTo>
                      <a:pt x="225" y="294"/>
                    </a:lnTo>
                    <a:lnTo>
                      <a:pt x="224" y="288"/>
                    </a:lnTo>
                    <a:lnTo>
                      <a:pt x="234" y="277"/>
                    </a:lnTo>
                    <a:lnTo>
                      <a:pt x="235" y="265"/>
                    </a:lnTo>
                    <a:lnTo>
                      <a:pt x="244" y="258"/>
                    </a:lnTo>
                    <a:lnTo>
                      <a:pt x="243" y="252"/>
                    </a:lnTo>
                    <a:lnTo>
                      <a:pt x="248" y="248"/>
                    </a:lnTo>
                    <a:lnTo>
                      <a:pt x="246" y="239"/>
                    </a:lnTo>
                    <a:lnTo>
                      <a:pt x="244" y="231"/>
                    </a:lnTo>
                    <a:lnTo>
                      <a:pt x="250" y="225"/>
                    </a:lnTo>
                    <a:lnTo>
                      <a:pt x="258" y="220"/>
                    </a:lnTo>
                    <a:lnTo>
                      <a:pt x="268" y="218"/>
                    </a:lnTo>
                    <a:lnTo>
                      <a:pt x="276" y="215"/>
                    </a:lnTo>
                    <a:lnTo>
                      <a:pt x="280" y="211"/>
                    </a:lnTo>
                    <a:lnTo>
                      <a:pt x="276" y="202"/>
                    </a:lnTo>
                    <a:lnTo>
                      <a:pt x="264" y="182"/>
                    </a:lnTo>
                    <a:lnTo>
                      <a:pt x="271" y="172"/>
                    </a:lnTo>
                    <a:lnTo>
                      <a:pt x="282" y="174"/>
                    </a:lnTo>
                    <a:lnTo>
                      <a:pt x="287" y="177"/>
                    </a:lnTo>
                    <a:lnTo>
                      <a:pt x="284" y="164"/>
                    </a:lnTo>
                    <a:lnTo>
                      <a:pt x="283" y="159"/>
                    </a:lnTo>
                    <a:lnTo>
                      <a:pt x="287" y="153"/>
                    </a:lnTo>
                    <a:lnTo>
                      <a:pt x="294" y="150"/>
                    </a:lnTo>
                    <a:lnTo>
                      <a:pt x="298" y="146"/>
                    </a:lnTo>
                    <a:lnTo>
                      <a:pt x="294" y="140"/>
                    </a:lnTo>
                    <a:lnTo>
                      <a:pt x="289" y="136"/>
                    </a:lnTo>
                    <a:lnTo>
                      <a:pt x="285" y="139"/>
                    </a:lnTo>
                    <a:lnTo>
                      <a:pt x="277" y="141"/>
                    </a:lnTo>
                    <a:lnTo>
                      <a:pt x="270" y="132"/>
                    </a:lnTo>
                    <a:lnTo>
                      <a:pt x="268" y="126"/>
                    </a:lnTo>
                    <a:lnTo>
                      <a:pt x="265" y="121"/>
                    </a:lnTo>
                    <a:lnTo>
                      <a:pt x="251" y="108"/>
                    </a:lnTo>
                    <a:lnTo>
                      <a:pt x="241" y="106"/>
                    </a:lnTo>
                    <a:lnTo>
                      <a:pt x="232" y="103"/>
                    </a:lnTo>
                    <a:lnTo>
                      <a:pt x="229" y="99"/>
                    </a:lnTo>
                    <a:lnTo>
                      <a:pt x="229" y="89"/>
                    </a:lnTo>
                    <a:lnTo>
                      <a:pt x="230" y="83"/>
                    </a:lnTo>
                    <a:lnTo>
                      <a:pt x="221" y="74"/>
                    </a:lnTo>
                    <a:lnTo>
                      <a:pt x="215" y="75"/>
                    </a:lnTo>
                    <a:lnTo>
                      <a:pt x="196" y="74"/>
                    </a:lnTo>
                    <a:lnTo>
                      <a:pt x="188" y="70"/>
                    </a:lnTo>
                    <a:lnTo>
                      <a:pt x="183" y="72"/>
                    </a:lnTo>
                    <a:lnTo>
                      <a:pt x="179" y="73"/>
                    </a:lnTo>
                    <a:lnTo>
                      <a:pt x="170" y="71"/>
                    </a:lnTo>
                    <a:lnTo>
                      <a:pt x="165" y="71"/>
                    </a:lnTo>
                    <a:lnTo>
                      <a:pt x="151" y="60"/>
                    </a:lnTo>
                    <a:lnTo>
                      <a:pt x="126" y="58"/>
                    </a:lnTo>
                    <a:lnTo>
                      <a:pt x="120" y="54"/>
                    </a:lnTo>
                    <a:lnTo>
                      <a:pt x="112" y="44"/>
                    </a:lnTo>
                    <a:lnTo>
                      <a:pt x="102" y="36"/>
                    </a:lnTo>
                    <a:lnTo>
                      <a:pt x="88" y="27"/>
                    </a:lnTo>
                    <a:lnTo>
                      <a:pt x="75" y="24"/>
                    </a:lnTo>
                    <a:lnTo>
                      <a:pt x="59" y="21"/>
                    </a:lnTo>
                    <a:lnTo>
                      <a:pt x="41" y="13"/>
                    </a:lnTo>
                    <a:lnTo>
                      <a:pt x="32" y="12"/>
                    </a:lnTo>
                    <a:lnTo>
                      <a:pt x="28" y="9"/>
                    </a:lnTo>
                    <a:lnTo>
                      <a:pt x="24" y="4"/>
                    </a:lnTo>
                    <a:lnTo>
                      <a:pt x="18" y="0"/>
                    </a:lnTo>
                    <a:lnTo>
                      <a:pt x="5" y="8"/>
                    </a:lnTo>
                    <a:lnTo>
                      <a:pt x="0" y="23"/>
                    </a:lnTo>
                    <a:lnTo>
                      <a:pt x="9" y="37"/>
                    </a:lnTo>
                    <a:lnTo>
                      <a:pt x="22" y="44"/>
                    </a:lnTo>
                    <a:lnTo>
                      <a:pt x="26" y="56"/>
                    </a:lnTo>
                    <a:lnTo>
                      <a:pt x="17" y="61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27" name="Freeform 711"/>
              <p:cNvSpPr>
                <a:spLocks/>
              </p:cNvSpPr>
              <p:nvPr/>
            </p:nvSpPr>
            <p:spPr bwMode="auto">
              <a:xfrm>
                <a:off x="6183467" y="2961870"/>
                <a:ext cx="628316" cy="436003"/>
              </a:xfrm>
              <a:custGeom>
                <a:avLst/>
                <a:gdLst/>
                <a:ahLst/>
                <a:cxnLst>
                  <a:cxn ang="0">
                    <a:pos x="423" y="248"/>
                  </a:cxn>
                  <a:cxn ang="0">
                    <a:pos x="412" y="214"/>
                  </a:cxn>
                  <a:cxn ang="0">
                    <a:pos x="399" y="188"/>
                  </a:cxn>
                  <a:cxn ang="0">
                    <a:pos x="393" y="170"/>
                  </a:cxn>
                  <a:cxn ang="0">
                    <a:pos x="402" y="150"/>
                  </a:cxn>
                  <a:cxn ang="0">
                    <a:pos x="402" y="123"/>
                  </a:cxn>
                  <a:cxn ang="0">
                    <a:pos x="404" y="107"/>
                  </a:cxn>
                  <a:cxn ang="0">
                    <a:pos x="383" y="87"/>
                  </a:cxn>
                  <a:cxn ang="0">
                    <a:pos x="361" y="86"/>
                  </a:cxn>
                  <a:cxn ang="0">
                    <a:pos x="345" y="92"/>
                  </a:cxn>
                  <a:cxn ang="0">
                    <a:pos x="312" y="85"/>
                  </a:cxn>
                  <a:cxn ang="0">
                    <a:pos x="288" y="73"/>
                  </a:cxn>
                  <a:cxn ang="0">
                    <a:pos x="268" y="68"/>
                  </a:cxn>
                  <a:cxn ang="0">
                    <a:pos x="228" y="68"/>
                  </a:cxn>
                  <a:cxn ang="0">
                    <a:pos x="204" y="52"/>
                  </a:cxn>
                  <a:cxn ang="0">
                    <a:pos x="186" y="58"/>
                  </a:cxn>
                  <a:cxn ang="0">
                    <a:pos x="172" y="47"/>
                  </a:cxn>
                  <a:cxn ang="0">
                    <a:pos x="147" y="44"/>
                  </a:cxn>
                  <a:cxn ang="0">
                    <a:pos x="122" y="23"/>
                  </a:cxn>
                  <a:cxn ang="0">
                    <a:pos x="97" y="12"/>
                  </a:cxn>
                  <a:cxn ang="0">
                    <a:pos x="76" y="7"/>
                  </a:cxn>
                  <a:cxn ang="0">
                    <a:pos x="58" y="0"/>
                  </a:cxn>
                  <a:cxn ang="0">
                    <a:pos x="46" y="9"/>
                  </a:cxn>
                  <a:cxn ang="0">
                    <a:pos x="39" y="45"/>
                  </a:cxn>
                  <a:cxn ang="0">
                    <a:pos x="27" y="65"/>
                  </a:cxn>
                  <a:cxn ang="0">
                    <a:pos x="9" y="83"/>
                  </a:cxn>
                  <a:cxn ang="0">
                    <a:pos x="10" y="98"/>
                  </a:cxn>
                  <a:cxn ang="0">
                    <a:pos x="33" y="105"/>
                  </a:cxn>
                  <a:cxn ang="0">
                    <a:pos x="42" y="127"/>
                  </a:cxn>
                  <a:cxn ang="0">
                    <a:pos x="62" y="138"/>
                  </a:cxn>
                  <a:cxn ang="0">
                    <a:pos x="63" y="162"/>
                  </a:cxn>
                  <a:cxn ang="0">
                    <a:pos x="75" y="177"/>
                  </a:cxn>
                  <a:cxn ang="0">
                    <a:pos x="87" y="169"/>
                  </a:cxn>
                  <a:cxn ang="0">
                    <a:pos x="99" y="153"/>
                  </a:cxn>
                  <a:cxn ang="0">
                    <a:pos x="107" y="155"/>
                  </a:cxn>
                  <a:cxn ang="0">
                    <a:pos x="131" y="170"/>
                  </a:cxn>
                  <a:cxn ang="0">
                    <a:pos x="164" y="179"/>
                  </a:cxn>
                  <a:cxn ang="0">
                    <a:pos x="193" y="197"/>
                  </a:cxn>
                  <a:cxn ang="0">
                    <a:pos x="210" y="213"/>
                  </a:cxn>
                  <a:cxn ang="0">
                    <a:pos x="237" y="215"/>
                  </a:cxn>
                  <a:cxn ang="0">
                    <a:pos x="258" y="230"/>
                  </a:cxn>
                  <a:cxn ang="0">
                    <a:pos x="280" y="232"/>
                  </a:cxn>
                  <a:cxn ang="0">
                    <a:pos x="301" y="234"/>
                  </a:cxn>
                  <a:cxn ang="0">
                    <a:pos x="315" y="239"/>
                  </a:cxn>
                  <a:cxn ang="0">
                    <a:pos x="313" y="259"/>
                  </a:cxn>
                  <a:cxn ang="0">
                    <a:pos x="334" y="266"/>
                  </a:cxn>
                  <a:cxn ang="0">
                    <a:pos x="347" y="282"/>
                  </a:cxn>
                  <a:cxn ang="0">
                    <a:pos x="362" y="284"/>
                  </a:cxn>
                  <a:cxn ang="0">
                    <a:pos x="370" y="265"/>
                  </a:cxn>
                  <a:cxn ang="0">
                    <a:pos x="392" y="267"/>
                  </a:cxn>
                  <a:cxn ang="0">
                    <a:pos x="412" y="276"/>
                  </a:cxn>
                  <a:cxn ang="0">
                    <a:pos x="426" y="284"/>
                  </a:cxn>
                  <a:cxn ang="0">
                    <a:pos x="439" y="271"/>
                  </a:cxn>
                </a:cxnLst>
                <a:rect l="0" t="0" r="r" b="b"/>
                <a:pathLst>
                  <a:path w="439" h="288">
                    <a:moveTo>
                      <a:pt x="437" y="259"/>
                    </a:moveTo>
                    <a:lnTo>
                      <a:pt x="423" y="248"/>
                    </a:lnTo>
                    <a:lnTo>
                      <a:pt x="417" y="237"/>
                    </a:lnTo>
                    <a:lnTo>
                      <a:pt x="412" y="214"/>
                    </a:lnTo>
                    <a:lnTo>
                      <a:pt x="407" y="205"/>
                    </a:lnTo>
                    <a:lnTo>
                      <a:pt x="399" y="188"/>
                    </a:lnTo>
                    <a:lnTo>
                      <a:pt x="393" y="179"/>
                    </a:lnTo>
                    <a:lnTo>
                      <a:pt x="393" y="170"/>
                    </a:lnTo>
                    <a:lnTo>
                      <a:pt x="403" y="162"/>
                    </a:lnTo>
                    <a:lnTo>
                      <a:pt x="402" y="150"/>
                    </a:lnTo>
                    <a:lnTo>
                      <a:pt x="404" y="133"/>
                    </a:lnTo>
                    <a:lnTo>
                      <a:pt x="402" y="123"/>
                    </a:lnTo>
                    <a:lnTo>
                      <a:pt x="409" y="116"/>
                    </a:lnTo>
                    <a:lnTo>
                      <a:pt x="404" y="107"/>
                    </a:lnTo>
                    <a:lnTo>
                      <a:pt x="394" y="90"/>
                    </a:lnTo>
                    <a:lnTo>
                      <a:pt x="383" y="87"/>
                    </a:lnTo>
                    <a:lnTo>
                      <a:pt x="370" y="81"/>
                    </a:lnTo>
                    <a:lnTo>
                      <a:pt x="361" y="86"/>
                    </a:lnTo>
                    <a:lnTo>
                      <a:pt x="354" y="90"/>
                    </a:lnTo>
                    <a:lnTo>
                      <a:pt x="345" y="92"/>
                    </a:lnTo>
                    <a:lnTo>
                      <a:pt x="337" y="87"/>
                    </a:lnTo>
                    <a:lnTo>
                      <a:pt x="312" y="85"/>
                    </a:lnTo>
                    <a:lnTo>
                      <a:pt x="298" y="78"/>
                    </a:lnTo>
                    <a:lnTo>
                      <a:pt x="288" y="73"/>
                    </a:lnTo>
                    <a:lnTo>
                      <a:pt x="279" y="63"/>
                    </a:lnTo>
                    <a:lnTo>
                      <a:pt x="268" y="68"/>
                    </a:lnTo>
                    <a:lnTo>
                      <a:pt x="250" y="67"/>
                    </a:lnTo>
                    <a:lnTo>
                      <a:pt x="228" y="68"/>
                    </a:lnTo>
                    <a:lnTo>
                      <a:pt x="216" y="64"/>
                    </a:lnTo>
                    <a:lnTo>
                      <a:pt x="204" y="52"/>
                    </a:lnTo>
                    <a:lnTo>
                      <a:pt x="196" y="56"/>
                    </a:lnTo>
                    <a:lnTo>
                      <a:pt x="186" y="58"/>
                    </a:lnTo>
                    <a:lnTo>
                      <a:pt x="176" y="51"/>
                    </a:lnTo>
                    <a:lnTo>
                      <a:pt x="172" y="47"/>
                    </a:lnTo>
                    <a:lnTo>
                      <a:pt x="159" y="48"/>
                    </a:lnTo>
                    <a:lnTo>
                      <a:pt x="147" y="44"/>
                    </a:lnTo>
                    <a:lnTo>
                      <a:pt x="138" y="37"/>
                    </a:lnTo>
                    <a:lnTo>
                      <a:pt x="122" y="23"/>
                    </a:lnTo>
                    <a:lnTo>
                      <a:pt x="107" y="10"/>
                    </a:lnTo>
                    <a:lnTo>
                      <a:pt x="97" y="12"/>
                    </a:lnTo>
                    <a:lnTo>
                      <a:pt x="84" y="14"/>
                    </a:lnTo>
                    <a:lnTo>
                      <a:pt x="76" y="7"/>
                    </a:lnTo>
                    <a:lnTo>
                      <a:pt x="67" y="1"/>
                    </a:lnTo>
                    <a:lnTo>
                      <a:pt x="58" y="0"/>
                    </a:lnTo>
                    <a:lnTo>
                      <a:pt x="49" y="5"/>
                    </a:lnTo>
                    <a:lnTo>
                      <a:pt x="46" y="9"/>
                    </a:lnTo>
                    <a:lnTo>
                      <a:pt x="44" y="28"/>
                    </a:lnTo>
                    <a:lnTo>
                      <a:pt x="39" y="45"/>
                    </a:lnTo>
                    <a:lnTo>
                      <a:pt x="33" y="58"/>
                    </a:lnTo>
                    <a:lnTo>
                      <a:pt x="27" y="65"/>
                    </a:lnTo>
                    <a:lnTo>
                      <a:pt x="19" y="76"/>
                    </a:lnTo>
                    <a:lnTo>
                      <a:pt x="9" y="83"/>
                    </a:lnTo>
                    <a:lnTo>
                      <a:pt x="0" y="89"/>
                    </a:lnTo>
                    <a:lnTo>
                      <a:pt x="10" y="98"/>
                    </a:lnTo>
                    <a:lnTo>
                      <a:pt x="20" y="101"/>
                    </a:lnTo>
                    <a:lnTo>
                      <a:pt x="33" y="105"/>
                    </a:lnTo>
                    <a:lnTo>
                      <a:pt x="30" y="120"/>
                    </a:lnTo>
                    <a:lnTo>
                      <a:pt x="42" y="127"/>
                    </a:lnTo>
                    <a:lnTo>
                      <a:pt x="58" y="135"/>
                    </a:lnTo>
                    <a:lnTo>
                      <a:pt x="62" y="138"/>
                    </a:lnTo>
                    <a:lnTo>
                      <a:pt x="64" y="146"/>
                    </a:lnTo>
                    <a:lnTo>
                      <a:pt x="63" y="162"/>
                    </a:lnTo>
                    <a:lnTo>
                      <a:pt x="65" y="172"/>
                    </a:lnTo>
                    <a:lnTo>
                      <a:pt x="75" y="177"/>
                    </a:lnTo>
                    <a:lnTo>
                      <a:pt x="84" y="176"/>
                    </a:lnTo>
                    <a:lnTo>
                      <a:pt x="87" y="169"/>
                    </a:lnTo>
                    <a:lnTo>
                      <a:pt x="88" y="159"/>
                    </a:lnTo>
                    <a:lnTo>
                      <a:pt x="99" y="153"/>
                    </a:lnTo>
                    <a:lnTo>
                      <a:pt x="104" y="150"/>
                    </a:lnTo>
                    <a:lnTo>
                      <a:pt x="107" y="155"/>
                    </a:lnTo>
                    <a:lnTo>
                      <a:pt x="117" y="164"/>
                    </a:lnTo>
                    <a:lnTo>
                      <a:pt x="131" y="170"/>
                    </a:lnTo>
                    <a:lnTo>
                      <a:pt x="150" y="175"/>
                    </a:lnTo>
                    <a:lnTo>
                      <a:pt x="164" y="179"/>
                    </a:lnTo>
                    <a:lnTo>
                      <a:pt x="184" y="188"/>
                    </a:lnTo>
                    <a:lnTo>
                      <a:pt x="193" y="197"/>
                    </a:lnTo>
                    <a:lnTo>
                      <a:pt x="204" y="211"/>
                    </a:lnTo>
                    <a:lnTo>
                      <a:pt x="210" y="213"/>
                    </a:lnTo>
                    <a:lnTo>
                      <a:pt x="228" y="214"/>
                    </a:lnTo>
                    <a:lnTo>
                      <a:pt x="237" y="215"/>
                    </a:lnTo>
                    <a:lnTo>
                      <a:pt x="248" y="226"/>
                    </a:lnTo>
                    <a:lnTo>
                      <a:pt x="258" y="230"/>
                    </a:lnTo>
                    <a:lnTo>
                      <a:pt x="271" y="228"/>
                    </a:lnTo>
                    <a:lnTo>
                      <a:pt x="280" y="232"/>
                    </a:lnTo>
                    <a:lnTo>
                      <a:pt x="286" y="232"/>
                    </a:lnTo>
                    <a:lnTo>
                      <a:pt x="301" y="234"/>
                    </a:lnTo>
                    <a:lnTo>
                      <a:pt x="305" y="230"/>
                    </a:lnTo>
                    <a:lnTo>
                      <a:pt x="315" y="239"/>
                    </a:lnTo>
                    <a:lnTo>
                      <a:pt x="314" y="246"/>
                    </a:lnTo>
                    <a:lnTo>
                      <a:pt x="313" y="259"/>
                    </a:lnTo>
                    <a:lnTo>
                      <a:pt x="319" y="263"/>
                    </a:lnTo>
                    <a:lnTo>
                      <a:pt x="334" y="266"/>
                    </a:lnTo>
                    <a:lnTo>
                      <a:pt x="341" y="275"/>
                    </a:lnTo>
                    <a:lnTo>
                      <a:pt x="347" y="282"/>
                    </a:lnTo>
                    <a:lnTo>
                      <a:pt x="353" y="288"/>
                    </a:lnTo>
                    <a:lnTo>
                      <a:pt x="362" y="284"/>
                    </a:lnTo>
                    <a:lnTo>
                      <a:pt x="366" y="273"/>
                    </a:lnTo>
                    <a:lnTo>
                      <a:pt x="370" y="265"/>
                    </a:lnTo>
                    <a:lnTo>
                      <a:pt x="379" y="269"/>
                    </a:lnTo>
                    <a:lnTo>
                      <a:pt x="392" y="267"/>
                    </a:lnTo>
                    <a:lnTo>
                      <a:pt x="399" y="268"/>
                    </a:lnTo>
                    <a:lnTo>
                      <a:pt x="412" y="276"/>
                    </a:lnTo>
                    <a:lnTo>
                      <a:pt x="420" y="284"/>
                    </a:lnTo>
                    <a:lnTo>
                      <a:pt x="426" y="284"/>
                    </a:lnTo>
                    <a:lnTo>
                      <a:pt x="435" y="278"/>
                    </a:lnTo>
                    <a:lnTo>
                      <a:pt x="439" y="271"/>
                    </a:lnTo>
                    <a:lnTo>
                      <a:pt x="437" y="259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128" name="Freeform 701"/>
              <p:cNvSpPr>
                <a:spLocks/>
              </p:cNvSpPr>
              <p:nvPr/>
            </p:nvSpPr>
            <p:spPr bwMode="auto">
              <a:xfrm rot="21341807">
                <a:off x="6772459" y="2661182"/>
                <a:ext cx="293713" cy="34098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73" y="0"/>
                  </a:cxn>
                  <a:cxn ang="0">
                    <a:pos x="100" y="10"/>
                  </a:cxn>
                  <a:cxn ang="0">
                    <a:pos x="134" y="20"/>
                  </a:cxn>
                  <a:cxn ang="0">
                    <a:pos x="181" y="46"/>
                  </a:cxn>
                  <a:cxn ang="0">
                    <a:pos x="181" y="57"/>
                  </a:cxn>
                  <a:cxn ang="0">
                    <a:pos x="167" y="61"/>
                  </a:cxn>
                  <a:cxn ang="0">
                    <a:pos x="159" y="74"/>
                  </a:cxn>
                  <a:cxn ang="0">
                    <a:pos x="177" y="99"/>
                  </a:cxn>
                  <a:cxn ang="0">
                    <a:pos x="165" y="122"/>
                  </a:cxn>
                  <a:cxn ang="0">
                    <a:pos x="167" y="145"/>
                  </a:cxn>
                  <a:cxn ang="0">
                    <a:pos x="178" y="165"/>
                  </a:cxn>
                  <a:cxn ang="0">
                    <a:pos x="179" y="187"/>
                  </a:cxn>
                  <a:cxn ang="0">
                    <a:pos x="162" y="188"/>
                  </a:cxn>
                  <a:cxn ang="0">
                    <a:pos x="156" y="171"/>
                  </a:cxn>
                  <a:cxn ang="0">
                    <a:pos x="147" y="162"/>
                  </a:cxn>
                  <a:cxn ang="0">
                    <a:pos x="132" y="173"/>
                  </a:cxn>
                  <a:cxn ang="0">
                    <a:pos x="114" y="173"/>
                  </a:cxn>
                  <a:cxn ang="0">
                    <a:pos x="96" y="168"/>
                  </a:cxn>
                  <a:cxn ang="0">
                    <a:pos x="86" y="167"/>
                  </a:cxn>
                  <a:cxn ang="0">
                    <a:pos x="72" y="155"/>
                  </a:cxn>
                  <a:cxn ang="0">
                    <a:pos x="60" y="145"/>
                  </a:cxn>
                  <a:cxn ang="0">
                    <a:pos x="39" y="152"/>
                  </a:cxn>
                  <a:cxn ang="0">
                    <a:pos x="25" y="145"/>
                  </a:cxn>
                  <a:cxn ang="0">
                    <a:pos x="21" y="132"/>
                  </a:cxn>
                  <a:cxn ang="0">
                    <a:pos x="16" y="118"/>
                  </a:cxn>
                  <a:cxn ang="0">
                    <a:pos x="6" y="105"/>
                  </a:cxn>
                  <a:cxn ang="0">
                    <a:pos x="5" y="98"/>
                  </a:cxn>
                  <a:cxn ang="0">
                    <a:pos x="2" y="82"/>
                  </a:cxn>
                  <a:cxn ang="0">
                    <a:pos x="7" y="67"/>
                  </a:cxn>
                  <a:cxn ang="0">
                    <a:pos x="33" y="40"/>
                  </a:cxn>
                  <a:cxn ang="0">
                    <a:pos x="38" y="30"/>
                  </a:cxn>
                  <a:cxn ang="0">
                    <a:pos x="54" y="20"/>
                  </a:cxn>
                  <a:cxn ang="0">
                    <a:pos x="61" y="15"/>
                  </a:cxn>
                </a:cxnLst>
                <a:rect l="0" t="0" r="r" b="b"/>
                <a:pathLst>
                  <a:path w="184" h="188">
                    <a:moveTo>
                      <a:pt x="67" y="5"/>
                    </a:moveTo>
                    <a:lnTo>
                      <a:pt x="66" y="5"/>
                    </a:lnTo>
                    <a:lnTo>
                      <a:pt x="67" y="8"/>
                    </a:lnTo>
                    <a:lnTo>
                      <a:pt x="73" y="0"/>
                    </a:lnTo>
                    <a:lnTo>
                      <a:pt x="84" y="3"/>
                    </a:lnTo>
                    <a:lnTo>
                      <a:pt x="100" y="10"/>
                    </a:lnTo>
                    <a:lnTo>
                      <a:pt x="127" y="23"/>
                    </a:lnTo>
                    <a:lnTo>
                      <a:pt x="134" y="20"/>
                    </a:lnTo>
                    <a:lnTo>
                      <a:pt x="169" y="37"/>
                    </a:lnTo>
                    <a:lnTo>
                      <a:pt x="181" y="46"/>
                    </a:lnTo>
                    <a:lnTo>
                      <a:pt x="184" y="51"/>
                    </a:lnTo>
                    <a:lnTo>
                      <a:pt x="181" y="57"/>
                    </a:lnTo>
                    <a:lnTo>
                      <a:pt x="175" y="59"/>
                    </a:lnTo>
                    <a:lnTo>
                      <a:pt x="167" y="61"/>
                    </a:lnTo>
                    <a:lnTo>
                      <a:pt x="158" y="63"/>
                    </a:lnTo>
                    <a:lnTo>
                      <a:pt x="159" y="74"/>
                    </a:lnTo>
                    <a:lnTo>
                      <a:pt x="174" y="89"/>
                    </a:lnTo>
                    <a:lnTo>
                      <a:pt x="177" y="99"/>
                    </a:lnTo>
                    <a:lnTo>
                      <a:pt x="173" y="111"/>
                    </a:lnTo>
                    <a:lnTo>
                      <a:pt x="165" y="122"/>
                    </a:lnTo>
                    <a:lnTo>
                      <a:pt x="159" y="134"/>
                    </a:lnTo>
                    <a:lnTo>
                      <a:pt x="167" y="145"/>
                    </a:lnTo>
                    <a:lnTo>
                      <a:pt x="177" y="158"/>
                    </a:lnTo>
                    <a:lnTo>
                      <a:pt x="178" y="165"/>
                    </a:lnTo>
                    <a:lnTo>
                      <a:pt x="179" y="182"/>
                    </a:lnTo>
                    <a:lnTo>
                      <a:pt x="179" y="187"/>
                    </a:lnTo>
                    <a:lnTo>
                      <a:pt x="172" y="188"/>
                    </a:lnTo>
                    <a:lnTo>
                      <a:pt x="162" y="188"/>
                    </a:lnTo>
                    <a:lnTo>
                      <a:pt x="159" y="182"/>
                    </a:lnTo>
                    <a:lnTo>
                      <a:pt x="156" y="171"/>
                    </a:lnTo>
                    <a:lnTo>
                      <a:pt x="150" y="163"/>
                    </a:lnTo>
                    <a:lnTo>
                      <a:pt x="147" y="162"/>
                    </a:lnTo>
                    <a:lnTo>
                      <a:pt x="141" y="166"/>
                    </a:lnTo>
                    <a:lnTo>
                      <a:pt x="132" y="173"/>
                    </a:lnTo>
                    <a:lnTo>
                      <a:pt x="128" y="173"/>
                    </a:lnTo>
                    <a:lnTo>
                      <a:pt x="114" y="173"/>
                    </a:lnTo>
                    <a:lnTo>
                      <a:pt x="109" y="169"/>
                    </a:lnTo>
                    <a:lnTo>
                      <a:pt x="96" y="168"/>
                    </a:lnTo>
                    <a:lnTo>
                      <a:pt x="90" y="170"/>
                    </a:lnTo>
                    <a:lnTo>
                      <a:pt x="86" y="167"/>
                    </a:lnTo>
                    <a:lnTo>
                      <a:pt x="79" y="163"/>
                    </a:lnTo>
                    <a:lnTo>
                      <a:pt x="72" y="155"/>
                    </a:lnTo>
                    <a:lnTo>
                      <a:pt x="67" y="147"/>
                    </a:lnTo>
                    <a:lnTo>
                      <a:pt x="60" y="145"/>
                    </a:lnTo>
                    <a:lnTo>
                      <a:pt x="46" y="150"/>
                    </a:lnTo>
                    <a:lnTo>
                      <a:pt x="39" y="152"/>
                    </a:lnTo>
                    <a:lnTo>
                      <a:pt x="32" y="152"/>
                    </a:lnTo>
                    <a:lnTo>
                      <a:pt x="25" y="145"/>
                    </a:lnTo>
                    <a:lnTo>
                      <a:pt x="21" y="137"/>
                    </a:lnTo>
                    <a:lnTo>
                      <a:pt x="21" y="132"/>
                    </a:lnTo>
                    <a:lnTo>
                      <a:pt x="22" y="123"/>
                    </a:lnTo>
                    <a:lnTo>
                      <a:pt x="16" y="118"/>
                    </a:lnTo>
                    <a:lnTo>
                      <a:pt x="12" y="109"/>
                    </a:lnTo>
                    <a:lnTo>
                      <a:pt x="6" y="105"/>
                    </a:lnTo>
                    <a:lnTo>
                      <a:pt x="2" y="105"/>
                    </a:lnTo>
                    <a:lnTo>
                      <a:pt x="5" y="98"/>
                    </a:lnTo>
                    <a:lnTo>
                      <a:pt x="3" y="91"/>
                    </a:lnTo>
                    <a:lnTo>
                      <a:pt x="2" y="82"/>
                    </a:lnTo>
                    <a:lnTo>
                      <a:pt x="0" y="74"/>
                    </a:lnTo>
                    <a:lnTo>
                      <a:pt x="7" y="67"/>
                    </a:lnTo>
                    <a:lnTo>
                      <a:pt x="20" y="55"/>
                    </a:lnTo>
                    <a:lnTo>
                      <a:pt x="33" y="40"/>
                    </a:lnTo>
                    <a:lnTo>
                      <a:pt x="38" y="38"/>
                    </a:lnTo>
                    <a:lnTo>
                      <a:pt x="38" y="30"/>
                    </a:lnTo>
                    <a:lnTo>
                      <a:pt x="45" y="25"/>
                    </a:lnTo>
                    <a:lnTo>
                      <a:pt x="54" y="20"/>
                    </a:lnTo>
                    <a:lnTo>
                      <a:pt x="65" y="19"/>
                    </a:lnTo>
                    <a:lnTo>
                      <a:pt x="61" y="15"/>
                    </a:lnTo>
                    <a:lnTo>
                      <a:pt x="67" y="5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3227566" y="3558053"/>
              <a:ext cx="1275241" cy="1332232"/>
              <a:chOff x="6561316" y="3932279"/>
              <a:chExt cx="1275241" cy="1332232"/>
            </a:xfrm>
          </p:grpSpPr>
          <p:sp>
            <p:nvSpPr>
              <p:cNvPr id="109" name="Freeform 671"/>
              <p:cNvSpPr>
                <a:spLocks/>
              </p:cNvSpPr>
              <p:nvPr/>
            </p:nvSpPr>
            <p:spPr bwMode="auto">
              <a:xfrm rot="21395020">
                <a:off x="7231139" y="4407644"/>
                <a:ext cx="323462" cy="563171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33" y="21"/>
                  </a:cxn>
                  <a:cxn ang="0">
                    <a:pos x="30" y="34"/>
                  </a:cxn>
                  <a:cxn ang="0">
                    <a:pos x="33" y="47"/>
                  </a:cxn>
                  <a:cxn ang="0">
                    <a:pos x="48" y="77"/>
                  </a:cxn>
                  <a:cxn ang="0">
                    <a:pos x="63" y="105"/>
                  </a:cxn>
                  <a:cxn ang="0">
                    <a:pos x="66" y="116"/>
                  </a:cxn>
                  <a:cxn ang="0">
                    <a:pos x="64" y="143"/>
                  </a:cxn>
                  <a:cxn ang="0">
                    <a:pos x="67" y="157"/>
                  </a:cxn>
                  <a:cxn ang="0">
                    <a:pos x="80" y="181"/>
                  </a:cxn>
                  <a:cxn ang="0">
                    <a:pos x="85" y="188"/>
                  </a:cxn>
                  <a:cxn ang="0">
                    <a:pos x="85" y="207"/>
                  </a:cxn>
                  <a:cxn ang="0">
                    <a:pos x="83" y="219"/>
                  </a:cxn>
                  <a:cxn ang="0">
                    <a:pos x="63" y="226"/>
                  </a:cxn>
                  <a:cxn ang="0">
                    <a:pos x="56" y="229"/>
                  </a:cxn>
                  <a:cxn ang="0">
                    <a:pos x="55" y="236"/>
                  </a:cxn>
                  <a:cxn ang="0">
                    <a:pos x="52" y="236"/>
                  </a:cxn>
                  <a:cxn ang="0">
                    <a:pos x="35" y="237"/>
                  </a:cxn>
                  <a:cxn ang="0">
                    <a:pos x="31" y="249"/>
                  </a:cxn>
                  <a:cxn ang="0">
                    <a:pos x="33" y="266"/>
                  </a:cxn>
                  <a:cxn ang="0">
                    <a:pos x="25" y="284"/>
                  </a:cxn>
                  <a:cxn ang="0">
                    <a:pos x="18" y="299"/>
                  </a:cxn>
                  <a:cxn ang="0">
                    <a:pos x="6" y="308"/>
                  </a:cxn>
                  <a:cxn ang="0">
                    <a:pos x="3" y="320"/>
                  </a:cxn>
                  <a:cxn ang="0">
                    <a:pos x="5" y="337"/>
                  </a:cxn>
                  <a:cxn ang="0">
                    <a:pos x="0" y="354"/>
                  </a:cxn>
                  <a:cxn ang="0">
                    <a:pos x="13" y="372"/>
                  </a:cxn>
                  <a:cxn ang="0">
                    <a:pos x="32" y="365"/>
                  </a:cxn>
                  <a:cxn ang="0">
                    <a:pos x="51" y="367"/>
                  </a:cxn>
                  <a:cxn ang="0">
                    <a:pos x="67" y="352"/>
                  </a:cxn>
                  <a:cxn ang="0">
                    <a:pos x="70" y="326"/>
                  </a:cxn>
                  <a:cxn ang="0">
                    <a:pos x="94" y="310"/>
                  </a:cxn>
                  <a:cxn ang="0">
                    <a:pos x="119" y="293"/>
                  </a:cxn>
                  <a:cxn ang="0">
                    <a:pos x="135" y="270"/>
                  </a:cxn>
                  <a:cxn ang="0">
                    <a:pos x="137" y="241"/>
                  </a:cxn>
                  <a:cxn ang="0">
                    <a:pos x="185" y="213"/>
                  </a:cxn>
                  <a:cxn ang="0">
                    <a:pos x="203" y="211"/>
                  </a:cxn>
                  <a:cxn ang="0">
                    <a:pos x="216" y="201"/>
                  </a:cxn>
                  <a:cxn ang="0">
                    <a:pos x="220" y="175"/>
                  </a:cxn>
                  <a:cxn ang="0">
                    <a:pos x="215" y="161"/>
                  </a:cxn>
                  <a:cxn ang="0">
                    <a:pos x="225" y="136"/>
                  </a:cxn>
                  <a:cxn ang="0">
                    <a:pos x="226" y="121"/>
                  </a:cxn>
                  <a:cxn ang="0">
                    <a:pos x="221" y="112"/>
                  </a:cxn>
                  <a:cxn ang="0">
                    <a:pos x="202" y="105"/>
                  </a:cxn>
                  <a:cxn ang="0">
                    <a:pos x="173" y="79"/>
                  </a:cxn>
                  <a:cxn ang="0">
                    <a:pos x="149" y="77"/>
                  </a:cxn>
                  <a:cxn ang="0">
                    <a:pos x="143" y="57"/>
                  </a:cxn>
                  <a:cxn ang="0">
                    <a:pos x="151" y="49"/>
                  </a:cxn>
                  <a:cxn ang="0">
                    <a:pos x="161" y="40"/>
                  </a:cxn>
                  <a:cxn ang="0">
                    <a:pos x="162" y="23"/>
                  </a:cxn>
                  <a:cxn ang="0">
                    <a:pos x="159" y="3"/>
                  </a:cxn>
                  <a:cxn ang="0">
                    <a:pos x="138" y="0"/>
                  </a:cxn>
                  <a:cxn ang="0">
                    <a:pos x="129" y="27"/>
                  </a:cxn>
                  <a:cxn ang="0">
                    <a:pos x="111" y="29"/>
                  </a:cxn>
                  <a:cxn ang="0">
                    <a:pos x="100" y="28"/>
                  </a:cxn>
                  <a:cxn ang="0">
                    <a:pos x="92" y="34"/>
                  </a:cxn>
                  <a:cxn ang="0">
                    <a:pos x="69" y="15"/>
                  </a:cxn>
                  <a:cxn ang="0">
                    <a:pos x="55" y="20"/>
                  </a:cxn>
                  <a:cxn ang="0">
                    <a:pos x="44" y="19"/>
                  </a:cxn>
                  <a:cxn ang="0">
                    <a:pos x="34" y="5"/>
                  </a:cxn>
                  <a:cxn ang="0">
                    <a:pos x="24" y="3"/>
                  </a:cxn>
                </a:cxnLst>
                <a:rect l="0" t="0" r="r" b="b"/>
                <a:pathLst>
                  <a:path w="226" h="372">
                    <a:moveTo>
                      <a:pt x="24" y="3"/>
                    </a:moveTo>
                    <a:lnTo>
                      <a:pt x="33" y="21"/>
                    </a:lnTo>
                    <a:lnTo>
                      <a:pt x="30" y="34"/>
                    </a:lnTo>
                    <a:lnTo>
                      <a:pt x="33" y="47"/>
                    </a:lnTo>
                    <a:lnTo>
                      <a:pt x="48" y="77"/>
                    </a:lnTo>
                    <a:lnTo>
                      <a:pt x="63" y="105"/>
                    </a:lnTo>
                    <a:lnTo>
                      <a:pt x="66" y="116"/>
                    </a:lnTo>
                    <a:lnTo>
                      <a:pt x="64" y="143"/>
                    </a:lnTo>
                    <a:lnTo>
                      <a:pt x="67" y="157"/>
                    </a:lnTo>
                    <a:lnTo>
                      <a:pt x="80" y="181"/>
                    </a:lnTo>
                    <a:lnTo>
                      <a:pt x="85" y="188"/>
                    </a:lnTo>
                    <a:lnTo>
                      <a:pt x="85" y="207"/>
                    </a:lnTo>
                    <a:lnTo>
                      <a:pt x="83" y="219"/>
                    </a:lnTo>
                    <a:lnTo>
                      <a:pt x="63" y="226"/>
                    </a:lnTo>
                    <a:lnTo>
                      <a:pt x="56" y="229"/>
                    </a:lnTo>
                    <a:lnTo>
                      <a:pt x="55" y="236"/>
                    </a:lnTo>
                    <a:lnTo>
                      <a:pt x="52" y="236"/>
                    </a:lnTo>
                    <a:lnTo>
                      <a:pt x="35" y="237"/>
                    </a:lnTo>
                    <a:lnTo>
                      <a:pt x="31" y="249"/>
                    </a:lnTo>
                    <a:lnTo>
                      <a:pt x="33" y="266"/>
                    </a:lnTo>
                    <a:lnTo>
                      <a:pt x="25" y="284"/>
                    </a:lnTo>
                    <a:lnTo>
                      <a:pt x="18" y="299"/>
                    </a:lnTo>
                    <a:lnTo>
                      <a:pt x="6" y="308"/>
                    </a:lnTo>
                    <a:lnTo>
                      <a:pt x="3" y="320"/>
                    </a:lnTo>
                    <a:lnTo>
                      <a:pt x="5" y="337"/>
                    </a:lnTo>
                    <a:lnTo>
                      <a:pt x="0" y="354"/>
                    </a:lnTo>
                    <a:lnTo>
                      <a:pt x="13" y="372"/>
                    </a:lnTo>
                    <a:lnTo>
                      <a:pt x="32" y="365"/>
                    </a:lnTo>
                    <a:lnTo>
                      <a:pt x="51" y="367"/>
                    </a:lnTo>
                    <a:lnTo>
                      <a:pt x="67" y="352"/>
                    </a:lnTo>
                    <a:lnTo>
                      <a:pt x="70" y="326"/>
                    </a:lnTo>
                    <a:lnTo>
                      <a:pt x="94" y="310"/>
                    </a:lnTo>
                    <a:lnTo>
                      <a:pt x="119" y="293"/>
                    </a:lnTo>
                    <a:lnTo>
                      <a:pt x="135" y="270"/>
                    </a:lnTo>
                    <a:lnTo>
                      <a:pt x="137" y="241"/>
                    </a:lnTo>
                    <a:lnTo>
                      <a:pt x="185" y="213"/>
                    </a:lnTo>
                    <a:lnTo>
                      <a:pt x="203" y="211"/>
                    </a:lnTo>
                    <a:lnTo>
                      <a:pt x="216" y="201"/>
                    </a:lnTo>
                    <a:lnTo>
                      <a:pt x="220" y="175"/>
                    </a:lnTo>
                    <a:lnTo>
                      <a:pt x="215" y="161"/>
                    </a:lnTo>
                    <a:lnTo>
                      <a:pt x="225" y="136"/>
                    </a:lnTo>
                    <a:lnTo>
                      <a:pt x="226" y="121"/>
                    </a:lnTo>
                    <a:lnTo>
                      <a:pt x="221" y="112"/>
                    </a:lnTo>
                    <a:lnTo>
                      <a:pt x="202" y="105"/>
                    </a:lnTo>
                    <a:lnTo>
                      <a:pt x="173" y="79"/>
                    </a:lnTo>
                    <a:lnTo>
                      <a:pt x="149" y="77"/>
                    </a:lnTo>
                    <a:lnTo>
                      <a:pt x="143" y="57"/>
                    </a:lnTo>
                    <a:lnTo>
                      <a:pt x="151" y="49"/>
                    </a:lnTo>
                    <a:lnTo>
                      <a:pt x="161" y="40"/>
                    </a:lnTo>
                    <a:lnTo>
                      <a:pt x="162" y="23"/>
                    </a:lnTo>
                    <a:lnTo>
                      <a:pt x="159" y="3"/>
                    </a:lnTo>
                    <a:lnTo>
                      <a:pt x="138" y="0"/>
                    </a:lnTo>
                    <a:lnTo>
                      <a:pt x="129" y="27"/>
                    </a:lnTo>
                    <a:lnTo>
                      <a:pt x="111" y="29"/>
                    </a:lnTo>
                    <a:lnTo>
                      <a:pt x="100" y="28"/>
                    </a:lnTo>
                    <a:lnTo>
                      <a:pt x="92" y="34"/>
                    </a:lnTo>
                    <a:lnTo>
                      <a:pt x="69" y="15"/>
                    </a:lnTo>
                    <a:lnTo>
                      <a:pt x="55" y="20"/>
                    </a:lnTo>
                    <a:lnTo>
                      <a:pt x="44" y="19"/>
                    </a:lnTo>
                    <a:lnTo>
                      <a:pt x="34" y="5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10" name="Freeform 673"/>
              <p:cNvSpPr>
                <a:spLocks/>
              </p:cNvSpPr>
              <p:nvPr/>
            </p:nvSpPr>
            <p:spPr bwMode="auto">
              <a:xfrm>
                <a:off x="7191065" y="4103351"/>
                <a:ext cx="343499" cy="363336"/>
              </a:xfrm>
              <a:custGeom>
                <a:avLst/>
                <a:gdLst/>
                <a:ahLst/>
                <a:cxnLst>
                  <a:cxn ang="0">
                    <a:pos x="150" y="178"/>
                  </a:cxn>
                  <a:cxn ang="0">
                    <a:pos x="172" y="155"/>
                  </a:cxn>
                  <a:cxn ang="0">
                    <a:pos x="171" y="147"/>
                  </a:cxn>
                  <a:cxn ang="0">
                    <a:pos x="186" y="132"/>
                  </a:cxn>
                  <a:cxn ang="0">
                    <a:pos x="197" y="129"/>
                  </a:cxn>
                  <a:cxn ang="0">
                    <a:pos x="185" y="111"/>
                  </a:cxn>
                  <a:cxn ang="0">
                    <a:pos x="176" y="90"/>
                  </a:cxn>
                  <a:cxn ang="0">
                    <a:pos x="173" y="73"/>
                  </a:cxn>
                  <a:cxn ang="0">
                    <a:pos x="164" y="69"/>
                  </a:cxn>
                  <a:cxn ang="0">
                    <a:pos x="134" y="72"/>
                  </a:cxn>
                  <a:cxn ang="0">
                    <a:pos x="127" y="67"/>
                  </a:cxn>
                  <a:cxn ang="0">
                    <a:pos x="127" y="58"/>
                  </a:cxn>
                  <a:cxn ang="0">
                    <a:pos x="128" y="47"/>
                  </a:cxn>
                  <a:cxn ang="0">
                    <a:pos x="122" y="40"/>
                  </a:cxn>
                  <a:cxn ang="0">
                    <a:pos x="110" y="39"/>
                  </a:cxn>
                  <a:cxn ang="0">
                    <a:pos x="96" y="31"/>
                  </a:cxn>
                  <a:cxn ang="0">
                    <a:pos x="86" y="15"/>
                  </a:cxn>
                  <a:cxn ang="0">
                    <a:pos x="83" y="4"/>
                  </a:cxn>
                  <a:cxn ang="0">
                    <a:pos x="75" y="0"/>
                  </a:cxn>
                  <a:cxn ang="0">
                    <a:pos x="62" y="6"/>
                  </a:cxn>
                  <a:cxn ang="0">
                    <a:pos x="38" y="2"/>
                  </a:cxn>
                  <a:cxn ang="0">
                    <a:pos x="24" y="25"/>
                  </a:cxn>
                  <a:cxn ang="0">
                    <a:pos x="19" y="28"/>
                  </a:cxn>
                  <a:cxn ang="0">
                    <a:pos x="4" y="29"/>
                  </a:cxn>
                  <a:cxn ang="0">
                    <a:pos x="0" y="36"/>
                  </a:cxn>
                  <a:cxn ang="0">
                    <a:pos x="13" y="49"/>
                  </a:cxn>
                  <a:cxn ang="0">
                    <a:pos x="12" y="60"/>
                  </a:cxn>
                  <a:cxn ang="0">
                    <a:pos x="1" y="77"/>
                  </a:cxn>
                  <a:cxn ang="0">
                    <a:pos x="23" y="97"/>
                  </a:cxn>
                  <a:cxn ang="0">
                    <a:pos x="29" y="113"/>
                  </a:cxn>
                  <a:cxn ang="0">
                    <a:pos x="35" y="134"/>
                  </a:cxn>
                  <a:cxn ang="0">
                    <a:pos x="36" y="150"/>
                  </a:cxn>
                  <a:cxn ang="0">
                    <a:pos x="30" y="158"/>
                  </a:cxn>
                  <a:cxn ang="0">
                    <a:pos x="25" y="168"/>
                  </a:cxn>
                  <a:cxn ang="0">
                    <a:pos x="16" y="171"/>
                  </a:cxn>
                  <a:cxn ang="0">
                    <a:pos x="24" y="176"/>
                  </a:cxn>
                  <a:cxn ang="0">
                    <a:pos x="36" y="190"/>
                  </a:cxn>
                  <a:cxn ang="0">
                    <a:pos x="50" y="192"/>
                  </a:cxn>
                  <a:cxn ang="0">
                    <a:pos x="59" y="188"/>
                  </a:cxn>
                  <a:cxn ang="0">
                    <a:pos x="82" y="206"/>
                  </a:cxn>
                  <a:cxn ang="0">
                    <a:pos x="90" y="200"/>
                  </a:cxn>
                  <a:cxn ang="0">
                    <a:pos x="109" y="201"/>
                  </a:cxn>
                  <a:cxn ang="0">
                    <a:pos x="116" y="196"/>
                  </a:cxn>
                  <a:cxn ang="0">
                    <a:pos x="123" y="183"/>
                  </a:cxn>
                  <a:cxn ang="0">
                    <a:pos x="130" y="171"/>
                  </a:cxn>
                  <a:cxn ang="0">
                    <a:pos x="150" y="178"/>
                  </a:cxn>
                </a:cxnLst>
                <a:rect l="0" t="0" r="r" b="b"/>
                <a:pathLst>
                  <a:path w="197" h="206">
                    <a:moveTo>
                      <a:pt x="150" y="178"/>
                    </a:moveTo>
                    <a:lnTo>
                      <a:pt x="172" y="155"/>
                    </a:lnTo>
                    <a:lnTo>
                      <a:pt x="171" y="147"/>
                    </a:lnTo>
                    <a:lnTo>
                      <a:pt x="186" y="132"/>
                    </a:lnTo>
                    <a:lnTo>
                      <a:pt x="197" y="129"/>
                    </a:lnTo>
                    <a:lnTo>
                      <a:pt x="185" y="111"/>
                    </a:lnTo>
                    <a:lnTo>
                      <a:pt x="176" y="90"/>
                    </a:lnTo>
                    <a:lnTo>
                      <a:pt x="173" y="73"/>
                    </a:lnTo>
                    <a:lnTo>
                      <a:pt x="164" y="69"/>
                    </a:lnTo>
                    <a:lnTo>
                      <a:pt x="134" y="72"/>
                    </a:lnTo>
                    <a:lnTo>
                      <a:pt x="127" y="67"/>
                    </a:lnTo>
                    <a:lnTo>
                      <a:pt x="127" y="58"/>
                    </a:lnTo>
                    <a:lnTo>
                      <a:pt x="128" y="47"/>
                    </a:lnTo>
                    <a:lnTo>
                      <a:pt x="122" y="40"/>
                    </a:lnTo>
                    <a:lnTo>
                      <a:pt x="110" y="39"/>
                    </a:lnTo>
                    <a:lnTo>
                      <a:pt x="96" y="31"/>
                    </a:lnTo>
                    <a:lnTo>
                      <a:pt x="86" y="15"/>
                    </a:lnTo>
                    <a:lnTo>
                      <a:pt x="83" y="4"/>
                    </a:lnTo>
                    <a:lnTo>
                      <a:pt x="75" y="0"/>
                    </a:lnTo>
                    <a:lnTo>
                      <a:pt x="62" y="6"/>
                    </a:lnTo>
                    <a:lnTo>
                      <a:pt x="38" y="2"/>
                    </a:lnTo>
                    <a:lnTo>
                      <a:pt x="24" y="25"/>
                    </a:lnTo>
                    <a:lnTo>
                      <a:pt x="19" y="28"/>
                    </a:lnTo>
                    <a:lnTo>
                      <a:pt x="4" y="29"/>
                    </a:lnTo>
                    <a:lnTo>
                      <a:pt x="0" y="36"/>
                    </a:lnTo>
                    <a:lnTo>
                      <a:pt x="13" y="49"/>
                    </a:lnTo>
                    <a:lnTo>
                      <a:pt x="12" y="60"/>
                    </a:lnTo>
                    <a:lnTo>
                      <a:pt x="1" y="77"/>
                    </a:lnTo>
                    <a:lnTo>
                      <a:pt x="23" y="97"/>
                    </a:lnTo>
                    <a:lnTo>
                      <a:pt x="29" y="113"/>
                    </a:lnTo>
                    <a:lnTo>
                      <a:pt x="35" y="134"/>
                    </a:lnTo>
                    <a:lnTo>
                      <a:pt x="36" y="150"/>
                    </a:lnTo>
                    <a:lnTo>
                      <a:pt x="30" y="158"/>
                    </a:lnTo>
                    <a:lnTo>
                      <a:pt x="25" y="168"/>
                    </a:lnTo>
                    <a:lnTo>
                      <a:pt x="16" y="171"/>
                    </a:lnTo>
                    <a:lnTo>
                      <a:pt x="24" y="176"/>
                    </a:lnTo>
                    <a:lnTo>
                      <a:pt x="36" y="190"/>
                    </a:lnTo>
                    <a:lnTo>
                      <a:pt x="50" y="192"/>
                    </a:lnTo>
                    <a:lnTo>
                      <a:pt x="59" y="188"/>
                    </a:lnTo>
                    <a:lnTo>
                      <a:pt x="82" y="206"/>
                    </a:lnTo>
                    <a:lnTo>
                      <a:pt x="90" y="200"/>
                    </a:lnTo>
                    <a:lnTo>
                      <a:pt x="109" y="201"/>
                    </a:lnTo>
                    <a:lnTo>
                      <a:pt x="116" y="196"/>
                    </a:lnTo>
                    <a:lnTo>
                      <a:pt x="123" y="183"/>
                    </a:lnTo>
                    <a:lnTo>
                      <a:pt x="130" y="171"/>
                    </a:lnTo>
                    <a:lnTo>
                      <a:pt x="150" y="178"/>
                    </a:lnTo>
                    <a:close/>
                  </a:path>
                </a:pathLst>
              </a:custGeom>
              <a:solidFill>
                <a:srgbClr val="0070C0"/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11" name="Freeform 675"/>
              <p:cNvSpPr>
                <a:spLocks/>
              </p:cNvSpPr>
              <p:nvPr/>
            </p:nvSpPr>
            <p:spPr bwMode="auto">
              <a:xfrm>
                <a:off x="7163871" y="3932279"/>
                <a:ext cx="672686" cy="590421"/>
              </a:xfrm>
              <a:custGeom>
                <a:avLst/>
                <a:gdLst/>
                <a:ahLst/>
                <a:cxnLst>
                  <a:cxn ang="0">
                    <a:pos x="36" y="27"/>
                  </a:cxn>
                  <a:cxn ang="0">
                    <a:pos x="26" y="55"/>
                  </a:cxn>
                  <a:cxn ang="0">
                    <a:pos x="5" y="52"/>
                  </a:cxn>
                  <a:cxn ang="0">
                    <a:pos x="4" y="67"/>
                  </a:cxn>
                  <a:cxn ang="0">
                    <a:pos x="17" y="73"/>
                  </a:cxn>
                  <a:cxn ang="0">
                    <a:pos x="34" y="109"/>
                  </a:cxn>
                  <a:cxn ang="0">
                    <a:pos x="52" y="105"/>
                  </a:cxn>
                  <a:cxn ang="0">
                    <a:pos x="58" y="129"/>
                  </a:cxn>
                  <a:cxn ang="0">
                    <a:pos x="78" y="141"/>
                  </a:cxn>
                  <a:cxn ang="0">
                    <a:pos x="92" y="146"/>
                  </a:cxn>
                  <a:cxn ang="0">
                    <a:pos x="109" y="147"/>
                  </a:cxn>
                  <a:cxn ang="0">
                    <a:pos x="130" y="141"/>
                  </a:cxn>
                  <a:cxn ang="0">
                    <a:pos x="142" y="159"/>
                  </a:cxn>
                  <a:cxn ang="0">
                    <a:pos x="161" y="178"/>
                  </a:cxn>
                  <a:cxn ang="0">
                    <a:pos x="179" y="185"/>
                  </a:cxn>
                  <a:cxn ang="0">
                    <a:pos x="182" y="207"/>
                  </a:cxn>
                  <a:cxn ang="0">
                    <a:pos x="197" y="212"/>
                  </a:cxn>
                  <a:cxn ang="0">
                    <a:pos x="219" y="210"/>
                  </a:cxn>
                  <a:cxn ang="0">
                    <a:pos x="230" y="227"/>
                  </a:cxn>
                  <a:cxn ang="0">
                    <a:pos x="241" y="253"/>
                  </a:cxn>
                  <a:cxn ang="0">
                    <a:pos x="249" y="267"/>
                  </a:cxn>
                  <a:cxn ang="0">
                    <a:pos x="263" y="274"/>
                  </a:cxn>
                  <a:cxn ang="0">
                    <a:pos x="310" y="286"/>
                  </a:cxn>
                  <a:cxn ang="0">
                    <a:pos x="343" y="304"/>
                  </a:cxn>
                  <a:cxn ang="0">
                    <a:pos x="384" y="308"/>
                  </a:cxn>
                  <a:cxn ang="0">
                    <a:pos x="395" y="328"/>
                  </a:cxn>
                  <a:cxn ang="0">
                    <a:pos x="399" y="361"/>
                  </a:cxn>
                  <a:cxn ang="0">
                    <a:pos x="409" y="373"/>
                  </a:cxn>
                  <a:cxn ang="0">
                    <a:pos x="435" y="390"/>
                  </a:cxn>
                  <a:cxn ang="0">
                    <a:pos x="450" y="369"/>
                  </a:cxn>
                  <a:cxn ang="0">
                    <a:pos x="470" y="334"/>
                  </a:cxn>
                  <a:cxn ang="0">
                    <a:pos x="461" y="309"/>
                  </a:cxn>
                  <a:cxn ang="0">
                    <a:pos x="447" y="298"/>
                  </a:cxn>
                  <a:cxn ang="0">
                    <a:pos x="391" y="226"/>
                  </a:cxn>
                  <a:cxn ang="0">
                    <a:pos x="350" y="210"/>
                  </a:cxn>
                  <a:cxn ang="0">
                    <a:pos x="314" y="190"/>
                  </a:cxn>
                  <a:cxn ang="0">
                    <a:pos x="304" y="170"/>
                  </a:cxn>
                  <a:cxn ang="0">
                    <a:pos x="274" y="165"/>
                  </a:cxn>
                  <a:cxn ang="0">
                    <a:pos x="213" y="134"/>
                  </a:cxn>
                  <a:cxn ang="0">
                    <a:pos x="174" y="109"/>
                  </a:cxn>
                  <a:cxn ang="0">
                    <a:pos x="140" y="78"/>
                  </a:cxn>
                  <a:cxn ang="0">
                    <a:pos x="156" y="68"/>
                  </a:cxn>
                  <a:cxn ang="0">
                    <a:pos x="170" y="49"/>
                  </a:cxn>
                  <a:cxn ang="0">
                    <a:pos x="188" y="33"/>
                  </a:cxn>
                  <a:cxn ang="0">
                    <a:pos x="173" y="15"/>
                  </a:cxn>
                  <a:cxn ang="0">
                    <a:pos x="152" y="6"/>
                  </a:cxn>
                  <a:cxn ang="0">
                    <a:pos x="131" y="12"/>
                  </a:cxn>
                  <a:cxn ang="0">
                    <a:pos x="91" y="6"/>
                  </a:cxn>
                  <a:cxn ang="0">
                    <a:pos x="65" y="1"/>
                  </a:cxn>
                  <a:cxn ang="0">
                    <a:pos x="32" y="10"/>
                  </a:cxn>
                </a:cxnLst>
                <a:rect l="0" t="0" r="r" b="b"/>
                <a:pathLst>
                  <a:path w="470" h="390">
                    <a:moveTo>
                      <a:pt x="32" y="10"/>
                    </a:moveTo>
                    <a:lnTo>
                      <a:pt x="36" y="27"/>
                    </a:lnTo>
                    <a:lnTo>
                      <a:pt x="35" y="45"/>
                    </a:lnTo>
                    <a:lnTo>
                      <a:pt x="26" y="55"/>
                    </a:lnTo>
                    <a:lnTo>
                      <a:pt x="18" y="53"/>
                    </a:lnTo>
                    <a:lnTo>
                      <a:pt x="5" y="52"/>
                    </a:lnTo>
                    <a:lnTo>
                      <a:pt x="0" y="62"/>
                    </a:lnTo>
                    <a:lnTo>
                      <a:pt x="4" y="67"/>
                    </a:lnTo>
                    <a:lnTo>
                      <a:pt x="13" y="68"/>
                    </a:lnTo>
                    <a:lnTo>
                      <a:pt x="17" y="73"/>
                    </a:lnTo>
                    <a:lnTo>
                      <a:pt x="16" y="85"/>
                    </a:lnTo>
                    <a:lnTo>
                      <a:pt x="34" y="109"/>
                    </a:lnTo>
                    <a:lnTo>
                      <a:pt x="43" y="106"/>
                    </a:lnTo>
                    <a:lnTo>
                      <a:pt x="52" y="105"/>
                    </a:lnTo>
                    <a:lnTo>
                      <a:pt x="61" y="109"/>
                    </a:lnTo>
                    <a:lnTo>
                      <a:pt x="58" y="129"/>
                    </a:lnTo>
                    <a:lnTo>
                      <a:pt x="67" y="137"/>
                    </a:lnTo>
                    <a:lnTo>
                      <a:pt x="78" y="141"/>
                    </a:lnTo>
                    <a:lnTo>
                      <a:pt x="84" y="138"/>
                    </a:lnTo>
                    <a:lnTo>
                      <a:pt x="92" y="146"/>
                    </a:lnTo>
                    <a:lnTo>
                      <a:pt x="102" y="144"/>
                    </a:lnTo>
                    <a:lnTo>
                      <a:pt x="109" y="147"/>
                    </a:lnTo>
                    <a:lnTo>
                      <a:pt x="117" y="148"/>
                    </a:lnTo>
                    <a:lnTo>
                      <a:pt x="130" y="141"/>
                    </a:lnTo>
                    <a:lnTo>
                      <a:pt x="138" y="145"/>
                    </a:lnTo>
                    <a:lnTo>
                      <a:pt x="142" y="159"/>
                    </a:lnTo>
                    <a:lnTo>
                      <a:pt x="152" y="177"/>
                    </a:lnTo>
                    <a:lnTo>
                      <a:pt x="161" y="178"/>
                    </a:lnTo>
                    <a:lnTo>
                      <a:pt x="175" y="181"/>
                    </a:lnTo>
                    <a:lnTo>
                      <a:pt x="179" y="185"/>
                    </a:lnTo>
                    <a:lnTo>
                      <a:pt x="183" y="199"/>
                    </a:lnTo>
                    <a:lnTo>
                      <a:pt x="182" y="207"/>
                    </a:lnTo>
                    <a:lnTo>
                      <a:pt x="186" y="213"/>
                    </a:lnTo>
                    <a:lnTo>
                      <a:pt x="197" y="212"/>
                    </a:lnTo>
                    <a:lnTo>
                      <a:pt x="208" y="211"/>
                    </a:lnTo>
                    <a:lnTo>
                      <a:pt x="219" y="210"/>
                    </a:lnTo>
                    <a:lnTo>
                      <a:pt x="229" y="214"/>
                    </a:lnTo>
                    <a:lnTo>
                      <a:pt x="230" y="227"/>
                    </a:lnTo>
                    <a:lnTo>
                      <a:pt x="236" y="242"/>
                    </a:lnTo>
                    <a:lnTo>
                      <a:pt x="241" y="253"/>
                    </a:lnTo>
                    <a:lnTo>
                      <a:pt x="245" y="258"/>
                    </a:lnTo>
                    <a:lnTo>
                      <a:pt x="249" y="267"/>
                    </a:lnTo>
                    <a:lnTo>
                      <a:pt x="253" y="271"/>
                    </a:lnTo>
                    <a:lnTo>
                      <a:pt x="263" y="274"/>
                    </a:lnTo>
                    <a:lnTo>
                      <a:pt x="292" y="275"/>
                    </a:lnTo>
                    <a:lnTo>
                      <a:pt x="310" y="286"/>
                    </a:lnTo>
                    <a:lnTo>
                      <a:pt x="332" y="301"/>
                    </a:lnTo>
                    <a:lnTo>
                      <a:pt x="343" y="304"/>
                    </a:lnTo>
                    <a:lnTo>
                      <a:pt x="368" y="303"/>
                    </a:lnTo>
                    <a:lnTo>
                      <a:pt x="384" y="308"/>
                    </a:lnTo>
                    <a:lnTo>
                      <a:pt x="391" y="318"/>
                    </a:lnTo>
                    <a:lnTo>
                      <a:pt x="395" y="328"/>
                    </a:lnTo>
                    <a:lnTo>
                      <a:pt x="402" y="343"/>
                    </a:lnTo>
                    <a:lnTo>
                      <a:pt x="399" y="361"/>
                    </a:lnTo>
                    <a:lnTo>
                      <a:pt x="399" y="369"/>
                    </a:lnTo>
                    <a:lnTo>
                      <a:pt x="409" y="373"/>
                    </a:lnTo>
                    <a:lnTo>
                      <a:pt x="422" y="386"/>
                    </a:lnTo>
                    <a:lnTo>
                      <a:pt x="435" y="390"/>
                    </a:lnTo>
                    <a:lnTo>
                      <a:pt x="452" y="388"/>
                    </a:lnTo>
                    <a:lnTo>
                      <a:pt x="450" y="369"/>
                    </a:lnTo>
                    <a:lnTo>
                      <a:pt x="459" y="342"/>
                    </a:lnTo>
                    <a:lnTo>
                      <a:pt x="470" y="334"/>
                    </a:lnTo>
                    <a:lnTo>
                      <a:pt x="468" y="319"/>
                    </a:lnTo>
                    <a:lnTo>
                      <a:pt x="461" y="309"/>
                    </a:lnTo>
                    <a:lnTo>
                      <a:pt x="453" y="306"/>
                    </a:lnTo>
                    <a:lnTo>
                      <a:pt x="447" y="298"/>
                    </a:lnTo>
                    <a:lnTo>
                      <a:pt x="447" y="289"/>
                    </a:lnTo>
                    <a:lnTo>
                      <a:pt x="391" y="226"/>
                    </a:lnTo>
                    <a:lnTo>
                      <a:pt x="375" y="225"/>
                    </a:lnTo>
                    <a:lnTo>
                      <a:pt x="350" y="210"/>
                    </a:lnTo>
                    <a:lnTo>
                      <a:pt x="323" y="197"/>
                    </a:lnTo>
                    <a:lnTo>
                      <a:pt x="314" y="190"/>
                    </a:lnTo>
                    <a:lnTo>
                      <a:pt x="314" y="178"/>
                    </a:lnTo>
                    <a:lnTo>
                      <a:pt x="304" y="170"/>
                    </a:lnTo>
                    <a:lnTo>
                      <a:pt x="289" y="172"/>
                    </a:lnTo>
                    <a:lnTo>
                      <a:pt x="274" y="165"/>
                    </a:lnTo>
                    <a:lnTo>
                      <a:pt x="244" y="148"/>
                    </a:lnTo>
                    <a:lnTo>
                      <a:pt x="213" y="134"/>
                    </a:lnTo>
                    <a:lnTo>
                      <a:pt x="192" y="119"/>
                    </a:lnTo>
                    <a:lnTo>
                      <a:pt x="174" y="109"/>
                    </a:lnTo>
                    <a:lnTo>
                      <a:pt x="156" y="98"/>
                    </a:lnTo>
                    <a:lnTo>
                      <a:pt x="140" y="78"/>
                    </a:lnTo>
                    <a:lnTo>
                      <a:pt x="140" y="67"/>
                    </a:lnTo>
                    <a:lnTo>
                      <a:pt x="156" y="68"/>
                    </a:lnTo>
                    <a:lnTo>
                      <a:pt x="170" y="61"/>
                    </a:lnTo>
                    <a:lnTo>
                      <a:pt x="170" y="49"/>
                    </a:lnTo>
                    <a:lnTo>
                      <a:pt x="178" y="44"/>
                    </a:lnTo>
                    <a:lnTo>
                      <a:pt x="188" y="33"/>
                    </a:lnTo>
                    <a:lnTo>
                      <a:pt x="184" y="23"/>
                    </a:lnTo>
                    <a:lnTo>
                      <a:pt x="173" y="15"/>
                    </a:lnTo>
                    <a:lnTo>
                      <a:pt x="162" y="11"/>
                    </a:lnTo>
                    <a:lnTo>
                      <a:pt x="152" y="6"/>
                    </a:lnTo>
                    <a:lnTo>
                      <a:pt x="139" y="11"/>
                    </a:lnTo>
                    <a:lnTo>
                      <a:pt x="131" y="12"/>
                    </a:lnTo>
                    <a:lnTo>
                      <a:pt x="112" y="8"/>
                    </a:lnTo>
                    <a:lnTo>
                      <a:pt x="91" y="6"/>
                    </a:lnTo>
                    <a:lnTo>
                      <a:pt x="76" y="9"/>
                    </a:lnTo>
                    <a:lnTo>
                      <a:pt x="65" y="1"/>
                    </a:lnTo>
                    <a:lnTo>
                      <a:pt x="55" y="0"/>
                    </a:lnTo>
                    <a:lnTo>
                      <a:pt x="32" y="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12" name="Freeform 709"/>
              <p:cNvSpPr>
                <a:spLocks/>
              </p:cNvSpPr>
              <p:nvPr/>
            </p:nvSpPr>
            <p:spPr bwMode="auto">
              <a:xfrm>
                <a:off x="6561316" y="4831535"/>
                <a:ext cx="658374" cy="432976"/>
              </a:xfrm>
              <a:custGeom>
                <a:avLst/>
                <a:gdLst/>
                <a:ahLst/>
                <a:cxnLst>
                  <a:cxn ang="0">
                    <a:pos x="460" y="25"/>
                  </a:cxn>
                  <a:cxn ang="0">
                    <a:pos x="433" y="69"/>
                  </a:cxn>
                  <a:cxn ang="0">
                    <a:pos x="404" y="111"/>
                  </a:cxn>
                  <a:cxn ang="0">
                    <a:pos x="398" y="137"/>
                  </a:cxn>
                  <a:cxn ang="0">
                    <a:pos x="376" y="162"/>
                  </a:cxn>
                  <a:cxn ang="0">
                    <a:pos x="389" y="190"/>
                  </a:cxn>
                  <a:cxn ang="0">
                    <a:pos x="395" y="214"/>
                  </a:cxn>
                  <a:cxn ang="0">
                    <a:pos x="401" y="230"/>
                  </a:cxn>
                  <a:cxn ang="0">
                    <a:pos x="374" y="259"/>
                  </a:cxn>
                  <a:cxn ang="0">
                    <a:pos x="370" y="281"/>
                  </a:cxn>
                  <a:cxn ang="0">
                    <a:pos x="352" y="286"/>
                  </a:cxn>
                  <a:cxn ang="0">
                    <a:pos x="337" y="272"/>
                  </a:cxn>
                  <a:cxn ang="0">
                    <a:pos x="306" y="267"/>
                  </a:cxn>
                  <a:cxn ang="0">
                    <a:pos x="292" y="260"/>
                  </a:cxn>
                  <a:cxn ang="0">
                    <a:pos x="276" y="250"/>
                  </a:cxn>
                  <a:cxn ang="0">
                    <a:pos x="271" y="238"/>
                  </a:cxn>
                  <a:cxn ang="0">
                    <a:pos x="261" y="219"/>
                  </a:cxn>
                  <a:cxn ang="0">
                    <a:pos x="227" y="190"/>
                  </a:cxn>
                  <a:cxn ang="0">
                    <a:pos x="201" y="189"/>
                  </a:cxn>
                  <a:cxn ang="0">
                    <a:pos x="174" y="174"/>
                  </a:cxn>
                  <a:cxn ang="0">
                    <a:pos x="154" y="161"/>
                  </a:cxn>
                  <a:cxn ang="0">
                    <a:pos x="130" y="158"/>
                  </a:cxn>
                  <a:cxn ang="0">
                    <a:pos x="114" y="139"/>
                  </a:cxn>
                  <a:cxn ang="0">
                    <a:pos x="104" y="132"/>
                  </a:cxn>
                  <a:cxn ang="0">
                    <a:pos x="86" y="117"/>
                  </a:cxn>
                  <a:cxn ang="0">
                    <a:pos x="69" y="100"/>
                  </a:cxn>
                  <a:cxn ang="0">
                    <a:pos x="56" y="99"/>
                  </a:cxn>
                  <a:cxn ang="0">
                    <a:pos x="36" y="101"/>
                  </a:cxn>
                  <a:cxn ang="0">
                    <a:pos x="27" y="87"/>
                  </a:cxn>
                  <a:cxn ang="0">
                    <a:pos x="13" y="80"/>
                  </a:cxn>
                  <a:cxn ang="0">
                    <a:pos x="13" y="73"/>
                  </a:cxn>
                  <a:cxn ang="0">
                    <a:pos x="0" y="54"/>
                  </a:cxn>
                  <a:cxn ang="0">
                    <a:pos x="11" y="43"/>
                  </a:cxn>
                  <a:cxn ang="0">
                    <a:pos x="6" y="33"/>
                  </a:cxn>
                  <a:cxn ang="0">
                    <a:pos x="15" y="17"/>
                  </a:cxn>
                  <a:cxn ang="0">
                    <a:pos x="55" y="3"/>
                  </a:cxn>
                  <a:cxn ang="0">
                    <a:pos x="75" y="18"/>
                  </a:cxn>
                  <a:cxn ang="0">
                    <a:pos x="91" y="2"/>
                  </a:cxn>
                  <a:cxn ang="0">
                    <a:pos x="143" y="12"/>
                  </a:cxn>
                  <a:cxn ang="0">
                    <a:pos x="163" y="28"/>
                  </a:cxn>
                  <a:cxn ang="0">
                    <a:pos x="176" y="29"/>
                  </a:cxn>
                  <a:cxn ang="0">
                    <a:pos x="207" y="45"/>
                  </a:cxn>
                  <a:cxn ang="0">
                    <a:pos x="234" y="35"/>
                  </a:cxn>
                  <a:cxn ang="0">
                    <a:pos x="260" y="44"/>
                  </a:cxn>
                  <a:cxn ang="0">
                    <a:pos x="285" y="45"/>
                  </a:cxn>
                  <a:cxn ang="0">
                    <a:pos x="313" y="43"/>
                  </a:cxn>
                  <a:cxn ang="0">
                    <a:pos x="342" y="33"/>
                  </a:cxn>
                  <a:cxn ang="0">
                    <a:pos x="372" y="28"/>
                  </a:cxn>
                  <a:cxn ang="0">
                    <a:pos x="400" y="30"/>
                  </a:cxn>
                  <a:cxn ang="0">
                    <a:pos x="420" y="18"/>
                  </a:cxn>
                  <a:cxn ang="0">
                    <a:pos x="444" y="22"/>
                  </a:cxn>
                </a:cxnLst>
                <a:rect l="0" t="0" r="r" b="b"/>
                <a:pathLst>
                  <a:path w="460" h="286">
                    <a:moveTo>
                      <a:pt x="457" y="17"/>
                    </a:moveTo>
                    <a:lnTo>
                      <a:pt x="460" y="25"/>
                    </a:lnTo>
                    <a:lnTo>
                      <a:pt x="442" y="48"/>
                    </a:lnTo>
                    <a:lnTo>
                      <a:pt x="433" y="69"/>
                    </a:lnTo>
                    <a:lnTo>
                      <a:pt x="419" y="89"/>
                    </a:lnTo>
                    <a:lnTo>
                      <a:pt x="404" y="111"/>
                    </a:lnTo>
                    <a:lnTo>
                      <a:pt x="396" y="117"/>
                    </a:lnTo>
                    <a:lnTo>
                      <a:pt x="398" y="137"/>
                    </a:lnTo>
                    <a:lnTo>
                      <a:pt x="373" y="148"/>
                    </a:lnTo>
                    <a:lnTo>
                      <a:pt x="376" y="162"/>
                    </a:lnTo>
                    <a:lnTo>
                      <a:pt x="375" y="177"/>
                    </a:lnTo>
                    <a:lnTo>
                      <a:pt x="389" y="190"/>
                    </a:lnTo>
                    <a:lnTo>
                      <a:pt x="386" y="199"/>
                    </a:lnTo>
                    <a:lnTo>
                      <a:pt x="395" y="214"/>
                    </a:lnTo>
                    <a:lnTo>
                      <a:pt x="402" y="218"/>
                    </a:lnTo>
                    <a:lnTo>
                      <a:pt x="401" y="230"/>
                    </a:lnTo>
                    <a:lnTo>
                      <a:pt x="376" y="249"/>
                    </a:lnTo>
                    <a:lnTo>
                      <a:pt x="374" y="259"/>
                    </a:lnTo>
                    <a:lnTo>
                      <a:pt x="374" y="271"/>
                    </a:lnTo>
                    <a:lnTo>
                      <a:pt x="370" y="281"/>
                    </a:lnTo>
                    <a:lnTo>
                      <a:pt x="359" y="286"/>
                    </a:lnTo>
                    <a:lnTo>
                      <a:pt x="352" y="286"/>
                    </a:lnTo>
                    <a:lnTo>
                      <a:pt x="343" y="278"/>
                    </a:lnTo>
                    <a:lnTo>
                      <a:pt x="337" y="272"/>
                    </a:lnTo>
                    <a:lnTo>
                      <a:pt x="325" y="272"/>
                    </a:lnTo>
                    <a:lnTo>
                      <a:pt x="306" y="267"/>
                    </a:lnTo>
                    <a:lnTo>
                      <a:pt x="299" y="267"/>
                    </a:lnTo>
                    <a:lnTo>
                      <a:pt x="292" y="260"/>
                    </a:lnTo>
                    <a:lnTo>
                      <a:pt x="284" y="251"/>
                    </a:lnTo>
                    <a:lnTo>
                      <a:pt x="276" y="250"/>
                    </a:lnTo>
                    <a:lnTo>
                      <a:pt x="270" y="246"/>
                    </a:lnTo>
                    <a:lnTo>
                      <a:pt x="271" y="238"/>
                    </a:lnTo>
                    <a:lnTo>
                      <a:pt x="268" y="225"/>
                    </a:lnTo>
                    <a:lnTo>
                      <a:pt x="261" y="219"/>
                    </a:lnTo>
                    <a:lnTo>
                      <a:pt x="249" y="207"/>
                    </a:lnTo>
                    <a:lnTo>
                      <a:pt x="227" y="190"/>
                    </a:lnTo>
                    <a:lnTo>
                      <a:pt x="215" y="190"/>
                    </a:lnTo>
                    <a:lnTo>
                      <a:pt x="201" y="189"/>
                    </a:lnTo>
                    <a:lnTo>
                      <a:pt x="190" y="181"/>
                    </a:lnTo>
                    <a:lnTo>
                      <a:pt x="174" y="174"/>
                    </a:lnTo>
                    <a:lnTo>
                      <a:pt x="168" y="168"/>
                    </a:lnTo>
                    <a:lnTo>
                      <a:pt x="154" y="161"/>
                    </a:lnTo>
                    <a:lnTo>
                      <a:pt x="138" y="158"/>
                    </a:lnTo>
                    <a:lnTo>
                      <a:pt x="130" y="158"/>
                    </a:lnTo>
                    <a:lnTo>
                      <a:pt x="118" y="144"/>
                    </a:lnTo>
                    <a:lnTo>
                      <a:pt x="114" y="139"/>
                    </a:lnTo>
                    <a:lnTo>
                      <a:pt x="105" y="138"/>
                    </a:lnTo>
                    <a:lnTo>
                      <a:pt x="104" y="132"/>
                    </a:lnTo>
                    <a:lnTo>
                      <a:pt x="97" y="118"/>
                    </a:lnTo>
                    <a:lnTo>
                      <a:pt x="86" y="117"/>
                    </a:lnTo>
                    <a:lnTo>
                      <a:pt x="76" y="112"/>
                    </a:lnTo>
                    <a:lnTo>
                      <a:pt x="69" y="100"/>
                    </a:lnTo>
                    <a:lnTo>
                      <a:pt x="66" y="99"/>
                    </a:lnTo>
                    <a:lnTo>
                      <a:pt x="56" y="99"/>
                    </a:lnTo>
                    <a:lnTo>
                      <a:pt x="45" y="101"/>
                    </a:lnTo>
                    <a:lnTo>
                      <a:pt x="36" y="101"/>
                    </a:lnTo>
                    <a:lnTo>
                      <a:pt x="27" y="94"/>
                    </a:lnTo>
                    <a:lnTo>
                      <a:pt x="27" y="87"/>
                    </a:lnTo>
                    <a:lnTo>
                      <a:pt x="24" y="78"/>
                    </a:lnTo>
                    <a:lnTo>
                      <a:pt x="13" y="80"/>
                    </a:lnTo>
                    <a:lnTo>
                      <a:pt x="9" y="77"/>
                    </a:lnTo>
                    <a:lnTo>
                      <a:pt x="13" y="73"/>
                    </a:lnTo>
                    <a:lnTo>
                      <a:pt x="0" y="62"/>
                    </a:lnTo>
                    <a:lnTo>
                      <a:pt x="0" y="54"/>
                    </a:lnTo>
                    <a:lnTo>
                      <a:pt x="5" y="49"/>
                    </a:lnTo>
                    <a:lnTo>
                      <a:pt x="11" y="43"/>
                    </a:lnTo>
                    <a:lnTo>
                      <a:pt x="12" y="38"/>
                    </a:lnTo>
                    <a:lnTo>
                      <a:pt x="6" y="33"/>
                    </a:lnTo>
                    <a:lnTo>
                      <a:pt x="9" y="24"/>
                    </a:lnTo>
                    <a:lnTo>
                      <a:pt x="15" y="17"/>
                    </a:lnTo>
                    <a:lnTo>
                      <a:pt x="44" y="0"/>
                    </a:lnTo>
                    <a:lnTo>
                      <a:pt x="55" y="3"/>
                    </a:lnTo>
                    <a:lnTo>
                      <a:pt x="59" y="8"/>
                    </a:lnTo>
                    <a:lnTo>
                      <a:pt x="75" y="18"/>
                    </a:lnTo>
                    <a:lnTo>
                      <a:pt x="85" y="10"/>
                    </a:lnTo>
                    <a:lnTo>
                      <a:pt x="91" y="2"/>
                    </a:lnTo>
                    <a:lnTo>
                      <a:pt x="142" y="5"/>
                    </a:lnTo>
                    <a:lnTo>
                      <a:pt x="143" y="12"/>
                    </a:lnTo>
                    <a:lnTo>
                      <a:pt x="159" y="21"/>
                    </a:lnTo>
                    <a:lnTo>
                      <a:pt x="163" y="28"/>
                    </a:lnTo>
                    <a:lnTo>
                      <a:pt x="169" y="33"/>
                    </a:lnTo>
                    <a:lnTo>
                      <a:pt x="176" y="29"/>
                    </a:lnTo>
                    <a:lnTo>
                      <a:pt x="196" y="40"/>
                    </a:lnTo>
                    <a:lnTo>
                      <a:pt x="207" y="45"/>
                    </a:lnTo>
                    <a:lnTo>
                      <a:pt x="219" y="42"/>
                    </a:lnTo>
                    <a:lnTo>
                      <a:pt x="234" y="35"/>
                    </a:lnTo>
                    <a:lnTo>
                      <a:pt x="247" y="36"/>
                    </a:lnTo>
                    <a:lnTo>
                      <a:pt x="260" y="44"/>
                    </a:lnTo>
                    <a:lnTo>
                      <a:pt x="269" y="47"/>
                    </a:lnTo>
                    <a:lnTo>
                      <a:pt x="285" y="45"/>
                    </a:lnTo>
                    <a:lnTo>
                      <a:pt x="301" y="47"/>
                    </a:lnTo>
                    <a:lnTo>
                      <a:pt x="313" y="43"/>
                    </a:lnTo>
                    <a:lnTo>
                      <a:pt x="325" y="41"/>
                    </a:lnTo>
                    <a:lnTo>
                      <a:pt x="342" y="33"/>
                    </a:lnTo>
                    <a:lnTo>
                      <a:pt x="353" y="29"/>
                    </a:lnTo>
                    <a:lnTo>
                      <a:pt x="372" y="28"/>
                    </a:lnTo>
                    <a:lnTo>
                      <a:pt x="387" y="31"/>
                    </a:lnTo>
                    <a:lnTo>
                      <a:pt x="400" y="30"/>
                    </a:lnTo>
                    <a:lnTo>
                      <a:pt x="413" y="20"/>
                    </a:lnTo>
                    <a:lnTo>
                      <a:pt x="420" y="18"/>
                    </a:lnTo>
                    <a:lnTo>
                      <a:pt x="427" y="21"/>
                    </a:lnTo>
                    <a:lnTo>
                      <a:pt x="444" y="22"/>
                    </a:lnTo>
                    <a:lnTo>
                      <a:pt x="457" y="1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13" name="Freeform 677"/>
              <p:cNvSpPr>
                <a:spLocks/>
              </p:cNvSpPr>
              <p:nvPr/>
            </p:nvSpPr>
            <p:spPr bwMode="auto">
              <a:xfrm>
                <a:off x="6936302" y="4024628"/>
                <a:ext cx="364967" cy="393614"/>
              </a:xfrm>
              <a:custGeom>
                <a:avLst/>
                <a:gdLst/>
                <a:ahLst/>
                <a:cxnLst>
                  <a:cxn ang="0">
                    <a:pos x="144" y="2"/>
                  </a:cxn>
                  <a:cxn ang="0">
                    <a:pos x="122" y="16"/>
                  </a:cxn>
                  <a:cxn ang="0">
                    <a:pos x="98" y="3"/>
                  </a:cxn>
                  <a:cxn ang="0">
                    <a:pos x="70" y="3"/>
                  </a:cxn>
                  <a:cxn ang="0">
                    <a:pos x="49" y="9"/>
                  </a:cxn>
                  <a:cxn ang="0">
                    <a:pos x="36" y="1"/>
                  </a:cxn>
                  <a:cxn ang="0">
                    <a:pos x="20" y="5"/>
                  </a:cxn>
                  <a:cxn ang="0">
                    <a:pos x="18" y="25"/>
                  </a:cxn>
                  <a:cxn ang="0">
                    <a:pos x="1" y="44"/>
                  </a:cxn>
                  <a:cxn ang="0">
                    <a:pos x="8" y="80"/>
                  </a:cxn>
                  <a:cxn ang="0">
                    <a:pos x="18" y="99"/>
                  </a:cxn>
                  <a:cxn ang="0">
                    <a:pos x="1" y="110"/>
                  </a:cxn>
                  <a:cxn ang="0">
                    <a:pos x="11" y="127"/>
                  </a:cxn>
                  <a:cxn ang="0">
                    <a:pos x="35" y="118"/>
                  </a:cxn>
                  <a:cxn ang="0">
                    <a:pos x="66" y="125"/>
                  </a:cxn>
                  <a:cxn ang="0">
                    <a:pos x="57" y="144"/>
                  </a:cxn>
                  <a:cxn ang="0">
                    <a:pos x="68" y="160"/>
                  </a:cxn>
                  <a:cxn ang="0">
                    <a:pos x="80" y="147"/>
                  </a:cxn>
                  <a:cxn ang="0">
                    <a:pos x="109" y="153"/>
                  </a:cxn>
                  <a:cxn ang="0">
                    <a:pos x="130" y="175"/>
                  </a:cxn>
                  <a:cxn ang="0">
                    <a:pos x="148" y="199"/>
                  </a:cxn>
                  <a:cxn ang="0">
                    <a:pos x="136" y="214"/>
                  </a:cxn>
                  <a:cxn ang="0">
                    <a:pos x="144" y="228"/>
                  </a:cxn>
                  <a:cxn ang="0">
                    <a:pos x="163" y="247"/>
                  </a:cxn>
                  <a:cxn ang="0">
                    <a:pos x="181" y="258"/>
                  </a:cxn>
                  <a:cxn ang="0">
                    <a:pos x="198" y="259"/>
                  </a:cxn>
                  <a:cxn ang="0">
                    <a:pos x="232" y="255"/>
                  </a:cxn>
                  <a:cxn ang="0">
                    <a:pos x="239" y="246"/>
                  </a:cxn>
                  <a:cxn ang="0">
                    <a:pos x="248" y="231"/>
                  </a:cxn>
                  <a:cxn ang="0">
                    <a:pos x="246" y="204"/>
                  </a:cxn>
                  <a:cxn ang="0">
                    <a:pos x="213" y="156"/>
                  </a:cxn>
                  <a:cxn ang="0">
                    <a:pos x="227" y="132"/>
                  </a:cxn>
                  <a:cxn ang="0">
                    <a:pos x="216" y="108"/>
                  </a:cxn>
                  <a:cxn ang="0">
                    <a:pos x="243" y="95"/>
                  </a:cxn>
                  <a:cxn ang="0">
                    <a:pos x="255" y="82"/>
                  </a:cxn>
                  <a:cxn ang="0">
                    <a:pos x="235" y="79"/>
                  </a:cxn>
                  <a:cxn ang="0">
                    <a:pos x="215" y="66"/>
                  </a:cxn>
                  <a:cxn ang="0">
                    <a:pos x="217" y="57"/>
                  </a:cxn>
                  <a:cxn ang="0">
                    <a:pos x="210" y="44"/>
                  </a:cxn>
                  <a:cxn ang="0">
                    <a:pos x="195" y="49"/>
                  </a:cxn>
                  <a:cxn ang="0">
                    <a:pos x="175" y="12"/>
                  </a:cxn>
                  <a:cxn ang="0">
                    <a:pos x="156" y="3"/>
                  </a:cxn>
                </a:cxnLst>
                <a:rect l="0" t="0" r="r" b="b"/>
                <a:pathLst>
                  <a:path w="255" h="260">
                    <a:moveTo>
                      <a:pt x="156" y="3"/>
                    </a:moveTo>
                    <a:lnTo>
                      <a:pt x="144" y="2"/>
                    </a:lnTo>
                    <a:lnTo>
                      <a:pt x="135" y="13"/>
                    </a:lnTo>
                    <a:lnTo>
                      <a:pt x="122" y="16"/>
                    </a:lnTo>
                    <a:lnTo>
                      <a:pt x="107" y="13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70" y="3"/>
                    </a:lnTo>
                    <a:lnTo>
                      <a:pt x="57" y="5"/>
                    </a:lnTo>
                    <a:lnTo>
                      <a:pt x="49" y="9"/>
                    </a:lnTo>
                    <a:lnTo>
                      <a:pt x="43" y="1"/>
                    </a:lnTo>
                    <a:lnTo>
                      <a:pt x="36" y="1"/>
                    </a:lnTo>
                    <a:lnTo>
                      <a:pt x="29" y="4"/>
                    </a:lnTo>
                    <a:lnTo>
                      <a:pt x="20" y="5"/>
                    </a:lnTo>
                    <a:lnTo>
                      <a:pt x="15" y="13"/>
                    </a:lnTo>
                    <a:lnTo>
                      <a:pt x="18" y="25"/>
                    </a:lnTo>
                    <a:lnTo>
                      <a:pt x="10" y="34"/>
                    </a:lnTo>
                    <a:lnTo>
                      <a:pt x="1" y="44"/>
                    </a:lnTo>
                    <a:lnTo>
                      <a:pt x="2" y="63"/>
                    </a:lnTo>
                    <a:lnTo>
                      <a:pt x="8" y="80"/>
                    </a:lnTo>
                    <a:lnTo>
                      <a:pt x="19" y="92"/>
                    </a:lnTo>
                    <a:lnTo>
                      <a:pt x="18" y="99"/>
                    </a:lnTo>
                    <a:lnTo>
                      <a:pt x="8" y="104"/>
                    </a:lnTo>
                    <a:lnTo>
                      <a:pt x="1" y="110"/>
                    </a:lnTo>
                    <a:lnTo>
                      <a:pt x="0" y="120"/>
                    </a:lnTo>
                    <a:lnTo>
                      <a:pt x="11" y="127"/>
                    </a:lnTo>
                    <a:lnTo>
                      <a:pt x="19" y="128"/>
                    </a:lnTo>
                    <a:lnTo>
                      <a:pt x="35" y="118"/>
                    </a:lnTo>
                    <a:lnTo>
                      <a:pt x="49" y="120"/>
                    </a:lnTo>
                    <a:lnTo>
                      <a:pt x="66" y="125"/>
                    </a:lnTo>
                    <a:lnTo>
                      <a:pt x="66" y="137"/>
                    </a:lnTo>
                    <a:lnTo>
                      <a:pt x="57" y="144"/>
                    </a:lnTo>
                    <a:lnTo>
                      <a:pt x="61" y="152"/>
                    </a:lnTo>
                    <a:lnTo>
                      <a:pt x="68" y="160"/>
                    </a:lnTo>
                    <a:lnTo>
                      <a:pt x="77" y="149"/>
                    </a:lnTo>
                    <a:lnTo>
                      <a:pt x="80" y="147"/>
                    </a:lnTo>
                    <a:lnTo>
                      <a:pt x="93" y="158"/>
                    </a:lnTo>
                    <a:lnTo>
                      <a:pt x="109" y="153"/>
                    </a:lnTo>
                    <a:lnTo>
                      <a:pt x="122" y="156"/>
                    </a:lnTo>
                    <a:lnTo>
                      <a:pt x="130" y="175"/>
                    </a:lnTo>
                    <a:lnTo>
                      <a:pt x="140" y="188"/>
                    </a:lnTo>
                    <a:lnTo>
                      <a:pt x="148" y="199"/>
                    </a:lnTo>
                    <a:lnTo>
                      <a:pt x="145" y="206"/>
                    </a:lnTo>
                    <a:lnTo>
                      <a:pt x="136" y="214"/>
                    </a:lnTo>
                    <a:lnTo>
                      <a:pt x="137" y="224"/>
                    </a:lnTo>
                    <a:lnTo>
                      <a:pt x="144" y="228"/>
                    </a:lnTo>
                    <a:lnTo>
                      <a:pt x="154" y="234"/>
                    </a:lnTo>
                    <a:lnTo>
                      <a:pt x="163" y="247"/>
                    </a:lnTo>
                    <a:lnTo>
                      <a:pt x="171" y="254"/>
                    </a:lnTo>
                    <a:lnTo>
                      <a:pt x="181" y="258"/>
                    </a:lnTo>
                    <a:lnTo>
                      <a:pt x="188" y="252"/>
                    </a:lnTo>
                    <a:lnTo>
                      <a:pt x="198" y="259"/>
                    </a:lnTo>
                    <a:lnTo>
                      <a:pt x="217" y="260"/>
                    </a:lnTo>
                    <a:lnTo>
                      <a:pt x="232" y="255"/>
                    </a:lnTo>
                    <a:lnTo>
                      <a:pt x="230" y="257"/>
                    </a:lnTo>
                    <a:lnTo>
                      <a:pt x="239" y="246"/>
                    </a:lnTo>
                    <a:lnTo>
                      <a:pt x="243" y="239"/>
                    </a:lnTo>
                    <a:lnTo>
                      <a:pt x="248" y="231"/>
                    </a:lnTo>
                    <a:lnTo>
                      <a:pt x="249" y="218"/>
                    </a:lnTo>
                    <a:lnTo>
                      <a:pt x="246" y="204"/>
                    </a:lnTo>
                    <a:lnTo>
                      <a:pt x="237" y="181"/>
                    </a:lnTo>
                    <a:lnTo>
                      <a:pt x="213" y="156"/>
                    </a:lnTo>
                    <a:lnTo>
                      <a:pt x="218" y="143"/>
                    </a:lnTo>
                    <a:lnTo>
                      <a:pt x="227" y="132"/>
                    </a:lnTo>
                    <a:lnTo>
                      <a:pt x="212" y="116"/>
                    </a:lnTo>
                    <a:lnTo>
                      <a:pt x="216" y="108"/>
                    </a:lnTo>
                    <a:lnTo>
                      <a:pt x="231" y="109"/>
                    </a:lnTo>
                    <a:lnTo>
                      <a:pt x="243" y="95"/>
                    </a:lnTo>
                    <a:lnTo>
                      <a:pt x="247" y="90"/>
                    </a:lnTo>
                    <a:lnTo>
                      <a:pt x="255" y="82"/>
                    </a:lnTo>
                    <a:lnTo>
                      <a:pt x="244" y="75"/>
                    </a:lnTo>
                    <a:lnTo>
                      <a:pt x="235" y="79"/>
                    </a:lnTo>
                    <a:lnTo>
                      <a:pt x="219" y="70"/>
                    </a:lnTo>
                    <a:lnTo>
                      <a:pt x="215" y="66"/>
                    </a:lnTo>
                    <a:lnTo>
                      <a:pt x="217" y="61"/>
                    </a:lnTo>
                    <a:lnTo>
                      <a:pt x="217" y="57"/>
                    </a:lnTo>
                    <a:lnTo>
                      <a:pt x="220" y="51"/>
                    </a:lnTo>
                    <a:lnTo>
                      <a:pt x="210" y="44"/>
                    </a:lnTo>
                    <a:lnTo>
                      <a:pt x="202" y="47"/>
                    </a:lnTo>
                    <a:lnTo>
                      <a:pt x="195" y="49"/>
                    </a:lnTo>
                    <a:lnTo>
                      <a:pt x="172" y="23"/>
                    </a:lnTo>
                    <a:lnTo>
                      <a:pt x="175" y="12"/>
                    </a:lnTo>
                    <a:lnTo>
                      <a:pt x="169" y="5"/>
                    </a:lnTo>
                    <a:lnTo>
                      <a:pt x="156" y="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943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0810875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Interventi in fase di ammissione a finanziamento</a:t>
            </a:r>
            <a:endParaRPr lang="it-IT" sz="2000" b="1" dirty="0">
              <a:solidFill>
                <a:schemeClr val="bg1"/>
              </a:solidFill>
              <a:latin typeface="Garamond" panose="02020404030301010803" pitchFamily="18" charset="0"/>
              <a:ea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51902" y="2295460"/>
            <a:ext cx="1015945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Beneficiario: 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12 Comuni - Regione Calabria</a:t>
            </a:r>
            <a:endParaRPr lang="it-IT" sz="1600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>
              <a:spcAft>
                <a:spcPts val="600"/>
              </a:spcAft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Sintesi 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intervento: 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I progetti sono in fase di ammissione a 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finanziamento. Si 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tratta di 4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centri per donne vittime di 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violenza, 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3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strutture di servizio per gli istituti scolastici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e 5 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centri servizi per giovani a rischio devianza di cui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1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 per giovani in uscita dai circuiti penali</a:t>
            </a:r>
          </a:p>
          <a:p>
            <a:pPr>
              <a:spcAft>
                <a:spcPts val="600"/>
              </a:spcAft>
            </a:pP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Localizzazione: 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Provincia di Reggio Calabria, Catanzaro, Vibo Valentia e Crotone </a:t>
            </a:r>
          </a:p>
          <a:p>
            <a:pPr>
              <a:spcAft>
                <a:spcPts val="600"/>
              </a:spcAft>
            </a:pP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Finanziamento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PON 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Legalità: 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7,5 mln euro</a:t>
            </a:r>
            <a:endParaRPr lang="it-IT" sz="1600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551902" y="459405"/>
            <a:ext cx="8945929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Beneficiario: 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18 Comuni  - Regione Sicilia</a:t>
            </a:r>
            <a:endParaRPr lang="it-IT" sz="1600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>
              <a:spcAft>
                <a:spcPts val="600"/>
              </a:spcAft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Sintesi 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intervento: 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I progetti sono in fase di ammissione a finanziamento. Si tratta di 5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centri per donne vittime di 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violenza, 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3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strutture di servizio per gli istituti scolastici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e 10 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centri servizi per giovani a rischio devianza di cui 2 per giovani in uscita dai circuiti penali</a:t>
            </a:r>
          </a:p>
          <a:p>
            <a:pPr>
              <a:spcAft>
                <a:spcPts val="600"/>
              </a:spcAft>
            </a:pP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Localizzazione: 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Provincia di Palermo, Catania, Messina, Trapani, Siracusa e Ragusa</a:t>
            </a:r>
            <a:endParaRPr lang="it-IT" sz="1600" b="1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>
              <a:spcAft>
                <a:spcPts val="600"/>
              </a:spcAft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Finanziamento PON 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Legalità: 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18 mln euro</a:t>
            </a:r>
            <a:endParaRPr lang="it-IT" sz="1600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551901" y="4123695"/>
            <a:ext cx="10159453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Beneficiario: 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Comuni 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Regione Puglia</a:t>
            </a:r>
            <a:endParaRPr lang="it-IT" sz="1600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>
              <a:spcAft>
                <a:spcPts val="600"/>
              </a:spcAft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Sintesi 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intervento: 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I lavori della Commissione di Valutazione sono in corso. Risultano 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pervenute 25 proposte per un importo pari al 165% della dotazione stanziata. 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(4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centri per donne vittime di violenza, 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4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strutture di servizio per gli istituti scolastici 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e 17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centri servizi per giovani a rischio 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devianza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). 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Si 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prevede di procedere all'ammissione a finanziamento entro 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giugno 2019</a:t>
            </a:r>
          </a:p>
          <a:p>
            <a:pPr>
              <a:spcAft>
                <a:spcPts val="600"/>
              </a:spcAft>
            </a:pP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Localizzazione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: 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Provincia di 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Bari, Taranto, Lecce, Foggia, BAT e Brindisi</a:t>
            </a:r>
            <a:endParaRPr lang="it-IT" sz="1600" b="1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>
              <a:spcAft>
                <a:spcPts val="600"/>
              </a:spcAft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Finanziamento PON 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Legalità: 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9,9 mln euro* ( trattasi della dotazione dell’Avviso)</a:t>
            </a:r>
            <a:endParaRPr lang="it-IT" sz="1600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292708" y="550225"/>
            <a:ext cx="1152000" cy="1440000"/>
            <a:chOff x="2414646" y="2145557"/>
            <a:chExt cx="2088161" cy="2744728"/>
          </a:xfrm>
        </p:grpSpPr>
        <p:grpSp>
          <p:nvGrpSpPr>
            <p:cNvPr id="86" name="Group 85"/>
            <p:cNvGrpSpPr/>
            <p:nvPr/>
          </p:nvGrpSpPr>
          <p:grpSpPr>
            <a:xfrm>
              <a:off x="2414646" y="2145557"/>
              <a:ext cx="1511368" cy="2039250"/>
              <a:chOff x="5748396" y="2519783"/>
              <a:chExt cx="1511368" cy="2039250"/>
            </a:xfrm>
          </p:grpSpPr>
          <p:sp>
            <p:nvSpPr>
              <p:cNvPr id="93" name="Freeform 683"/>
              <p:cNvSpPr>
                <a:spLocks/>
              </p:cNvSpPr>
              <p:nvPr/>
            </p:nvSpPr>
            <p:spPr bwMode="auto">
              <a:xfrm>
                <a:off x="6615703" y="3456915"/>
                <a:ext cx="263349" cy="305808"/>
              </a:xfrm>
              <a:custGeom>
                <a:avLst/>
                <a:gdLst/>
                <a:ahLst/>
                <a:cxnLst>
                  <a:cxn ang="0">
                    <a:pos x="180" y="150"/>
                  </a:cxn>
                  <a:cxn ang="0">
                    <a:pos x="158" y="130"/>
                  </a:cxn>
                  <a:cxn ang="0">
                    <a:pos x="137" y="117"/>
                  </a:cxn>
                  <a:cxn ang="0">
                    <a:pos x="137" y="87"/>
                  </a:cxn>
                  <a:cxn ang="0">
                    <a:pos x="137" y="56"/>
                  </a:cxn>
                  <a:cxn ang="0">
                    <a:pos x="111" y="37"/>
                  </a:cxn>
                  <a:cxn ang="0">
                    <a:pos x="90" y="22"/>
                  </a:cxn>
                  <a:cxn ang="0">
                    <a:pos x="74" y="11"/>
                  </a:cxn>
                  <a:cxn ang="0">
                    <a:pos x="66" y="0"/>
                  </a:cxn>
                  <a:cxn ang="0">
                    <a:pos x="52" y="3"/>
                  </a:cxn>
                  <a:cxn ang="0">
                    <a:pos x="53" y="25"/>
                  </a:cxn>
                  <a:cxn ang="0">
                    <a:pos x="59" y="45"/>
                  </a:cxn>
                  <a:cxn ang="0">
                    <a:pos x="42" y="50"/>
                  </a:cxn>
                  <a:cxn ang="0">
                    <a:pos x="24" y="63"/>
                  </a:cxn>
                  <a:cxn ang="0">
                    <a:pos x="28" y="82"/>
                  </a:cxn>
                  <a:cxn ang="0">
                    <a:pos x="25" y="87"/>
                  </a:cxn>
                  <a:cxn ang="0">
                    <a:pos x="17" y="102"/>
                  </a:cxn>
                  <a:cxn ang="0">
                    <a:pos x="5" y="115"/>
                  </a:cxn>
                  <a:cxn ang="0">
                    <a:pos x="2" y="126"/>
                  </a:cxn>
                  <a:cxn ang="0">
                    <a:pos x="11" y="136"/>
                  </a:cxn>
                  <a:cxn ang="0">
                    <a:pos x="0" y="146"/>
                  </a:cxn>
                  <a:cxn ang="0">
                    <a:pos x="17" y="153"/>
                  </a:cxn>
                  <a:cxn ang="0">
                    <a:pos x="38" y="158"/>
                  </a:cxn>
                  <a:cxn ang="0">
                    <a:pos x="42" y="178"/>
                  </a:cxn>
                  <a:cxn ang="0">
                    <a:pos x="53" y="186"/>
                  </a:cxn>
                  <a:cxn ang="0">
                    <a:pos x="63" y="198"/>
                  </a:cxn>
                  <a:cxn ang="0">
                    <a:pos x="86" y="202"/>
                  </a:cxn>
                  <a:cxn ang="0">
                    <a:pos x="97" y="193"/>
                  </a:cxn>
                  <a:cxn ang="0">
                    <a:pos x="114" y="186"/>
                  </a:cxn>
                  <a:cxn ang="0">
                    <a:pos x="133" y="180"/>
                  </a:cxn>
                  <a:cxn ang="0">
                    <a:pos x="142" y="170"/>
                  </a:cxn>
                  <a:cxn ang="0">
                    <a:pos x="160" y="171"/>
                  </a:cxn>
                  <a:cxn ang="0">
                    <a:pos x="184" y="160"/>
                  </a:cxn>
                </a:cxnLst>
                <a:rect l="0" t="0" r="r" b="b"/>
                <a:pathLst>
                  <a:path w="184" h="202">
                    <a:moveTo>
                      <a:pt x="184" y="160"/>
                    </a:moveTo>
                    <a:lnTo>
                      <a:pt x="180" y="150"/>
                    </a:lnTo>
                    <a:lnTo>
                      <a:pt x="172" y="143"/>
                    </a:lnTo>
                    <a:lnTo>
                      <a:pt x="158" y="130"/>
                    </a:lnTo>
                    <a:lnTo>
                      <a:pt x="145" y="124"/>
                    </a:lnTo>
                    <a:lnTo>
                      <a:pt x="137" y="117"/>
                    </a:lnTo>
                    <a:lnTo>
                      <a:pt x="141" y="99"/>
                    </a:lnTo>
                    <a:lnTo>
                      <a:pt x="137" y="87"/>
                    </a:lnTo>
                    <a:lnTo>
                      <a:pt x="136" y="75"/>
                    </a:lnTo>
                    <a:lnTo>
                      <a:pt x="137" y="56"/>
                    </a:lnTo>
                    <a:lnTo>
                      <a:pt x="125" y="48"/>
                    </a:lnTo>
                    <a:lnTo>
                      <a:pt x="111" y="37"/>
                    </a:lnTo>
                    <a:lnTo>
                      <a:pt x="101" y="35"/>
                    </a:lnTo>
                    <a:lnTo>
                      <a:pt x="90" y="22"/>
                    </a:lnTo>
                    <a:lnTo>
                      <a:pt x="85" y="12"/>
                    </a:lnTo>
                    <a:lnTo>
                      <a:pt x="74" y="11"/>
                    </a:lnTo>
                    <a:lnTo>
                      <a:pt x="65" y="10"/>
                    </a:lnTo>
                    <a:lnTo>
                      <a:pt x="66" y="0"/>
                    </a:lnTo>
                    <a:lnTo>
                      <a:pt x="59" y="5"/>
                    </a:lnTo>
                    <a:lnTo>
                      <a:pt x="52" y="3"/>
                    </a:lnTo>
                    <a:lnTo>
                      <a:pt x="47" y="13"/>
                    </a:lnTo>
                    <a:lnTo>
                      <a:pt x="53" y="25"/>
                    </a:lnTo>
                    <a:lnTo>
                      <a:pt x="57" y="37"/>
                    </a:lnTo>
                    <a:lnTo>
                      <a:pt x="59" y="45"/>
                    </a:lnTo>
                    <a:lnTo>
                      <a:pt x="55" y="49"/>
                    </a:lnTo>
                    <a:lnTo>
                      <a:pt x="42" y="50"/>
                    </a:lnTo>
                    <a:lnTo>
                      <a:pt x="31" y="55"/>
                    </a:lnTo>
                    <a:lnTo>
                      <a:pt x="24" y="63"/>
                    </a:lnTo>
                    <a:lnTo>
                      <a:pt x="28" y="74"/>
                    </a:lnTo>
                    <a:lnTo>
                      <a:pt x="28" y="82"/>
                    </a:lnTo>
                    <a:lnTo>
                      <a:pt x="22" y="81"/>
                    </a:lnTo>
                    <a:lnTo>
                      <a:pt x="25" y="87"/>
                    </a:lnTo>
                    <a:lnTo>
                      <a:pt x="14" y="94"/>
                    </a:lnTo>
                    <a:lnTo>
                      <a:pt x="17" y="102"/>
                    </a:lnTo>
                    <a:lnTo>
                      <a:pt x="15" y="108"/>
                    </a:lnTo>
                    <a:lnTo>
                      <a:pt x="5" y="115"/>
                    </a:lnTo>
                    <a:lnTo>
                      <a:pt x="7" y="123"/>
                    </a:lnTo>
                    <a:lnTo>
                      <a:pt x="2" y="126"/>
                    </a:lnTo>
                    <a:lnTo>
                      <a:pt x="12" y="130"/>
                    </a:lnTo>
                    <a:lnTo>
                      <a:pt x="11" y="136"/>
                    </a:lnTo>
                    <a:lnTo>
                      <a:pt x="7" y="139"/>
                    </a:lnTo>
                    <a:lnTo>
                      <a:pt x="0" y="146"/>
                    </a:lnTo>
                    <a:lnTo>
                      <a:pt x="6" y="159"/>
                    </a:lnTo>
                    <a:lnTo>
                      <a:pt x="17" y="153"/>
                    </a:lnTo>
                    <a:lnTo>
                      <a:pt x="31" y="154"/>
                    </a:lnTo>
                    <a:lnTo>
                      <a:pt x="38" y="158"/>
                    </a:lnTo>
                    <a:lnTo>
                      <a:pt x="38" y="168"/>
                    </a:lnTo>
                    <a:lnTo>
                      <a:pt x="42" y="178"/>
                    </a:lnTo>
                    <a:lnTo>
                      <a:pt x="50" y="181"/>
                    </a:lnTo>
                    <a:lnTo>
                      <a:pt x="53" y="186"/>
                    </a:lnTo>
                    <a:lnTo>
                      <a:pt x="56" y="194"/>
                    </a:lnTo>
                    <a:lnTo>
                      <a:pt x="63" y="198"/>
                    </a:lnTo>
                    <a:lnTo>
                      <a:pt x="73" y="199"/>
                    </a:lnTo>
                    <a:lnTo>
                      <a:pt x="86" y="202"/>
                    </a:lnTo>
                    <a:lnTo>
                      <a:pt x="90" y="200"/>
                    </a:lnTo>
                    <a:lnTo>
                      <a:pt x="97" y="193"/>
                    </a:lnTo>
                    <a:lnTo>
                      <a:pt x="104" y="189"/>
                    </a:lnTo>
                    <a:lnTo>
                      <a:pt x="114" y="186"/>
                    </a:lnTo>
                    <a:lnTo>
                      <a:pt x="124" y="187"/>
                    </a:lnTo>
                    <a:lnTo>
                      <a:pt x="133" y="180"/>
                    </a:lnTo>
                    <a:lnTo>
                      <a:pt x="138" y="173"/>
                    </a:lnTo>
                    <a:lnTo>
                      <a:pt x="142" y="170"/>
                    </a:lnTo>
                    <a:lnTo>
                      <a:pt x="153" y="172"/>
                    </a:lnTo>
                    <a:lnTo>
                      <a:pt x="160" y="171"/>
                    </a:lnTo>
                    <a:lnTo>
                      <a:pt x="174" y="169"/>
                    </a:lnTo>
                    <a:lnTo>
                      <a:pt x="184" y="16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94" name="Freeform 703"/>
              <p:cNvSpPr>
                <a:spLocks/>
              </p:cNvSpPr>
              <p:nvPr/>
            </p:nvSpPr>
            <p:spPr bwMode="auto">
              <a:xfrm>
                <a:off x="6435367" y="2650008"/>
                <a:ext cx="480899" cy="508670"/>
              </a:xfrm>
              <a:custGeom>
                <a:avLst/>
                <a:gdLst/>
                <a:ahLst/>
                <a:cxnLst>
                  <a:cxn ang="0">
                    <a:pos x="276" y="4"/>
                  </a:cxn>
                  <a:cxn ang="0">
                    <a:pos x="300" y="19"/>
                  </a:cxn>
                  <a:cxn ang="0">
                    <a:pos x="288" y="36"/>
                  </a:cxn>
                  <a:cxn ang="0">
                    <a:pos x="264" y="50"/>
                  </a:cxn>
                  <a:cxn ang="0">
                    <a:pos x="257" y="60"/>
                  </a:cxn>
                  <a:cxn ang="0">
                    <a:pos x="238" y="79"/>
                  </a:cxn>
                  <a:cxn ang="0">
                    <a:pos x="227" y="102"/>
                  </a:cxn>
                  <a:cxn ang="0">
                    <a:pos x="225" y="123"/>
                  </a:cxn>
                  <a:cxn ang="0">
                    <a:pos x="246" y="141"/>
                  </a:cxn>
                  <a:cxn ang="0">
                    <a:pos x="248" y="161"/>
                  </a:cxn>
                  <a:cxn ang="0">
                    <a:pos x="269" y="169"/>
                  </a:cxn>
                  <a:cxn ang="0">
                    <a:pos x="291" y="167"/>
                  </a:cxn>
                  <a:cxn ang="0">
                    <a:pos x="311" y="191"/>
                  </a:cxn>
                  <a:cxn ang="0">
                    <a:pos x="270" y="198"/>
                  </a:cxn>
                  <a:cxn ang="0">
                    <a:pos x="210" y="215"/>
                  </a:cxn>
                  <a:cxn ang="0">
                    <a:pos x="201" y="242"/>
                  </a:cxn>
                  <a:cxn ang="0">
                    <a:pos x="201" y="282"/>
                  </a:cxn>
                  <a:cxn ang="0">
                    <a:pos x="212" y="312"/>
                  </a:cxn>
                  <a:cxn ang="0">
                    <a:pos x="191" y="315"/>
                  </a:cxn>
                  <a:cxn ang="0">
                    <a:pos x="176" y="294"/>
                  </a:cxn>
                  <a:cxn ang="0">
                    <a:pos x="142" y="290"/>
                  </a:cxn>
                  <a:cxn ang="0">
                    <a:pos x="122" y="290"/>
                  </a:cxn>
                  <a:cxn ang="0">
                    <a:pos x="95" y="289"/>
                  </a:cxn>
                  <a:cxn ang="0">
                    <a:pos x="80" y="282"/>
                  </a:cxn>
                  <a:cxn ang="0">
                    <a:pos x="62" y="269"/>
                  </a:cxn>
                  <a:cxn ang="0">
                    <a:pos x="39" y="243"/>
                  </a:cxn>
                  <a:cxn ang="0">
                    <a:pos x="22" y="227"/>
                  </a:cxn>
                  <a:cxn ang="0">
                    <a:pos x="23" y="211"/>
                  </a:cxn>
                  <a:cxn ang="0">
                    <a:pos x="6" y="207"/>
                  </a:cxn>
                  <a:cxn ang="0">
                    <a:pos x="4" y="183"/>
                  </a:cxn>
                  <a:cxn ang="0">
                    <a:pos x="19" y="168"/>
                  </a:cxn>
                  <a:cxn ang="0">
                    <a:pos x="24" y="150"/>
                  </a:cxn>
                  <a:cxn ang="0">
                    <a:pos x="28" y="133"/>
                  </a:cxn>
                  <a:cxn ang="0">
                    <a:pos x="50" y="136"/>
                  </a:cxn>
                  <a:cxn ang="0">
                    <a:pos x="85" y="131"/>
                  </a:cxn>
                  <a:cxn ang="0">
                    <a:pos x="107" y="107"/>
                  </a:cxn>
                  <a:cxn ang="0">
                    <a:pos x="127" y="101"/>
                  </a:cxn>
                  <a:cxn ang="0">
                    <a:pos x="146" y="105"/>
                  </a:cxn>
                  <a:cxn ang="0">
                    <a:pos x="156" y="82"/>
                  </a:cxn>
                  <a:cxn ang="0">
                    <a:pos x="181" y="70"/>
                  </a:cxn>
                  <a:cxn ang="0">
                    <a:pos x="167" y="60"/>
                  </a:cxn>
                  <a:cxn ang="0">
                    <a:pos x="162" y="50"/>
                  </a:cxn>
                  <a:cxn ang="0">
                    <a:pos x="162" y="40"/>
                  </a:cxn>
                  <a:cxn ang="0">
                    <a:pos x="183" y="38"/>
                  </a:cxn>
                  <a:cxn ang="0">
                    <a:pos x="203" y="29"/>
                  </a:cxn>
                  <a:cxn ang="0">
                    <a:pos x="225" y="13"/>
                  </a:cxn>
                  <a:cxn ang="0">
                    <a:pos x="244" y="7"/>
                  </a:cxn>
                </a:cxnLst>
                <a:rect l="0" t="0" r="r" b="b"/>
                <a:pathLst>
                  <a:path w="311" h="318">
                    <a:moveTo>
                      <a:pt x="255" y="3"/>
                    </a:moveTo>
                    <a:lnTo>
                      <a:pt x="268" y="0"/>
                    </a:lnTo>
                    <a:lnTo>
                      <a:pt x="276" y="4"/>
                    </a:lnTo>
                    <a:lnTo>
                      <a:pt x="287" y="10"/>
                    </a:lnTo>
                    <a:lnTo>
                      <a:pt x="300" y="16"/>
                    </a:lnTo>
                    <a:lnTo>
                      <a:pt x="300" y="19"/>
                    </a:lnTo>
                    <a:lnTo>
                      <a:pt x="296" y="23"/>
                    </a:lnTo>
                    <a:lnTo>
                      <a:pt x="286" y="32"/>
                    </a:lnTo>
                    <a:lnTo>
                      <a:pt x="288" y="36"/>
                    </a:lnTo>
                    <a:lnTo>
                      <a:pt x="280" y="38"/>
                    </a:lnTo>
                    <a:lnTo>
                      <a:pt x="273" y="44"/>
                    </a:lnTo>
                    <a:lnTo>
                      <a:pt x="264" y="50"/>
                    </a:lnTo>
                    <a:lnTo>
                      <a:pt x="261" y="54"/>
                    </a:lnTo>
                    <a:lnTo>
                      <a:pt x="264" y="58"/>
                    </a:lnTo>
                    <a:lnTo>
                      <a:pt x="257" y="60"/>
                    </a:lnTo>
                    <a:lnTo>
                      <a:pt x="253" y="67"/>
                    </a:lnTo>
                    <a:lnTo>
                      <a:pt x="246" y="72"/>
                    </a:lnTo>
                    <a:lnTo>
                      <a:pt x="238" y="79"/>
                    </a:lnTo>
                    <a:lnTo>
                      <a:pt x="231" y="87"/>
                    </a:lnTo>
                    <a:lnTo>
                      <a:pt x="226" y="92"/>
                    </a:lnTo>
                    <a:lnTo>
                      <a:pt x="227" y="102"/>
                    </a:lnTo>
                    <a:lnTo>
                      <a:pt x="231" y="110"/>
                    </a:lnTo>
                    <a:lnTo>
                      <a:pt x="229" y="115"/>
                    </a:lnTo>
                    <a:lnTo>
                      <a:pt x="225" y="123"/>
                    </a:lnTo>
                    <a:lnTo>
                      <a:pt x="236" y="129"/>
                    </a:lnTo>
                    <a:lnTo>
                      <a:pt x="241" y="136"/>
                    </a:lnTo>
                    <a:lnTo>
                      <a:pt x="246" y="141"/>
                    </a:lnTo>
                    <a:lnTo>
                      <a:pt x="248" y="145"/>
                    </a:lnTo>
                    <a:lnTo>
                      <a:pt x="245" y="152"/>
                    </a:lnTo>
                    <a:lnTo>
                      <a:pt x="248" y="161"/>
                    </a:lnTo>
                    <a:lnTo>
                      <a:pt x="251" y="168"/>
                    </a:lnTo>
                    <a:lnTo>
                      <a:pt x="257" y="172"/>
                    </a:lnTo>
                    <a:lnTo>
                      <a:pt x="269" y="169"/>
                    </a:lnTo>
                    <a:lnTo>
                      <a:pt x="277" y="166"/>
                    </a:lnTo>
                    <a:lnTo>
                      <a:pt x="284" y="163"/>
                    </a:lnTo>
                    <a:lnTo>
                      <a:pt x="291" y="167"/>
                    </a:lnTo>
                    <a:lnTo>
                      <a:pt x="298" y="175"/>
                    </a:lnTo>
                    <a:lnTo>
                      <a:pt x="305" y="183"/>
                    </a:lnTo>
                    <a:lnTo>
                      <a:pt x="311" y="191"/>
                    </a:lnTo>
                    <a:lnTo>
                      <a:pt x="300" y="195"/>
                    </a:lnTo>
                    <a:lnTo>
                      <a:pt x="282" y="195"/>
                    </a:lnTo>
                    <a:lnTo>
                      <a:pt x="270" y="198"/>
                    </a:lnTo>
                    <a:lnTo>
                      <a:pt x="244" y="202"/>
                    </a:lnTo>
                    <a:lnTo>
                      <a:pt x="225" y="209"/>
                    </a:lnTo>
                    <a:lnTo>
                      <a:pt x="210" y="215"/>
                    </a:lnTo>
                    <a:lnTo>
                      <a:pt x="202" y="219"/>
                    </a:lnTo>
                    <a:lnTo>
                      <a:pt x="202" y="228"/>
                    </a:lnTo>
                    <a:lnTo>
                      <a:pt x="201" y="242"/>
                    </a:lnTo>
                    <a:lnTo>
                      <a:pt x="194" y="267"/>
                    </a:lnTo>
                    <a:lnTo>
                      <a:pt x="190" y="274"/>
                    </a:lnTo>
                    <a:lnTo>
                      <a:pt x="201" y="282"/>
                    </a:lnTo>
                    <a:lnTo>
                      <a:pt x="214" y="296"/>
                    </a:lnTo>
                    <a:lnTo>
                      <a:pt x="216" y="305"/>
                    </a:lnTo>
                    <a:lnTo>
                      <a:pt x="212" y="312"/>
                    </a:lnTo>
                    <a:lnTo>
                      <a:pt x="203" y="316"/>
                    </a:lnTo>
                    <a:lnTo>
                      <a:pt x="190" y="318"/>
                    </a:lnTo>
                    <a:lnTo>
                      <a:pt x="191" y="315"/>
                    </a:lnTo>
                    <a:lnTo>
                      <a:pt x="184" y="308"/>
                    </a:lnTo>
                    <a:lnTo>
                      <a:pt x="181" y="298"/>
                    </a:lnTo>
                    <a:lnTo>
                      <a:pt x="176" y="294"/>
                    </a:lnTo>
                    <a:lnTo>
                      <a:pt x="165" y="290"/>
                    </a:lnTo>
                    <a:lnTo>
                      <a:pt x="152" y="287"/>
                    </a:lnTo>
                    <a:lnTo>
                      <a:pt x="142" y="290"/>
                    </a:lnTo>
                    <a:lnTo>
                      <a:pt x="137" y="296"/>
                    </a:lnTo>
                    <a:lnTo>
                      <a:pt x="129" y="297"/>
                    </a:lnTo>
                    <a:lnTo>
                      <a:pt x="122" y="290"/>
                    </a:lnTo>
                    <a:lnTo>
                      <a:pt x="112" y="290"/>
                    </a:lnTo>
                    <a:lnTo>
                      <a:pt x="102" y="291"/>
                    </a:lnTo>
                    <a:lnTo>
                      <a:pt x="95" y="289"/>
                    </a:lnTo>
                    <a:lnTo>
                      <a:pt x="88" y="287"/>
                    </a:lnTo>
                    <a:lnTo>
                      <a:pt x="82" y="284"/>
                    </a:lnTo>
                    <a:lnTo>
                      <a:pt x="80" y="282"/>
                    </a:lnTo>
                    <a:lnTo>
                      <a:pt x="73" y="280"/>
                    </a:lnTo>
                    <a:lnTo>
                      <a:pt x="66" y="276"/>
                    </a:lnTo>
                    <a:lnTo>
                      <a:pt x="62" y="269"/>
                    </a:lnTo>
                    <a:lnTo>
                      <a:pt x="52" y="258"/>
                    </a:lnTo>
                    <a:lnTo>
                      <a:pt x="46" y="251"/>
                    </a:lnTo>
                    <a:lnTo>
                      <a:pt x="39" y="243"/>
                    </a:lnTo>
                    <a:lnTo>
                      <a:pt x="33" y="238"/>
                    </a:lnTo>
                    <a:lnTo>
                      <a:pt x="28" y="232"/>
                    </a:lnTo>
                    <a:lnTo>
                      <a:pt x="22" y="227"/>
                    </a:lnTo>
                    <a:lnTo>
                      <a:pt x="23" y="222"/>
                    </a:lnTo>
                    <a:lnTo>
                      <a:pt x="23" y="214"/>
                    </a:lnTo>
                    <a:lnTo>
                      <a:pt x="23" y="211"/>
                    </a:lnTo>
                    <a:lnTo>
                      <a:pt x="18" y="210"/>
                    </a:lnTo>
                    <a:lnTo>
                      <a:pt x="12" y="213"/>
                    </a:lnTo>
                    <a:lnTo>
                      <a:pt x="6" y="207"/>
                    </a:lnTo>
                    <a:lnTo>
                      <a:pt x="3" y="199"/>
                    </a:lnTo>
                    <a:lnTo>
                      <a:pt x="0" y="191"/>
                    </a:lnTo>
                    <a:lnTo>
                      <a:pt x="4" y="183"/>
                    </a:lnTo>
                    <a:lnTo>
                      <a:pt x="5" y="178"/>
                    </a:lnTo>
                    <a:lnTo>
                      <a:pt x="12" y="172"/>
                    </a:lnTo>
                    <a:lnTo>
                      <a:pt x="19" y="168"/>
                    </a:lnTo>
                    <a:lnTo>
                      <a:pt x="27" y="162"/>
                    </a:lnTo>
                    <a:lnTo>
                      <a:pt x="26" y="157"/>
                    </a:lnTo>
                    <a:lnTo>
                      <a:pt x="24" y="150"/>
                    </a:lnTo>
                    <a:lnTo>
                      <a:pt x="24" y="142"/>
                    </a:lnTo>
                    <a:lnTo>
                      <a:pt x="25" y="138"/>
                    </a:lnTo>
                    <a:lnTo>
                      <a:pt x="28" y="133"/>
                    </a:lnTo>
                    <a:lnTo>
                      <a:pt x="39" y="126"/>
                    </a:lnTo>
                    <a:lnTo>
                      <a:pt x="46" y="134"/>
                    </a:lnTo>
                    <a:lnTo>
                      <a:pt x="50" y="136"/>
                    </a:lnTo>
                    <a:lnTo>
                      <a:pt x="62" y="137"/>
                    </a:lnTo>
                    <a:lnTo>
                      <a:pt x="79" y="135"/>
                    </a:lnTo>
                    <a:lnTo>
                      <a:pt x="85" y="131"/>
                    </a:lnTo>
                    <a:lnTo>
                      <a:pt x="93" y="126"/>
                    </a:lnTo>
                    <a:lnTo>
                      <a:pt x="99" y="119"/>
                    </a:lnTo>
                    <a:lnTo>
                      <a:pt x="107" y="107"/>
                    </a:lnTo>
                    <a:lnTo>
                      <a:pt x="108" y="98"/>
                    </a:lnTo>
                    <a:lnTo>
                      <a:pt x="121" y="97"/>
                    </a:lnTo>
                    <a:lnTo>
                      <a:pt x="127" y="101"/>
                    </a:lnTo>
                    <a:lnTo>
                      <a:pt x="136" y="104"/>
                    </a:lnTo>
                    <a:lnTo>
                      <a:pt x="142" y="104"/>
                    </a:lnTo>
                    <a:lnTo>
                      <a:pt x="146" y="105"/>
                    </a:lnTo>
                    <a:lnTo>
                      <a:pt x="155" y="90"/>
                    </a:lnTo>
                    <a:lnTo>
                      <a:pt x="151" y="86"/>
                    </a:lnTo>
                    <a:lnTo>
                      <a:pt x="156" y="82"/>
                    </a:lnTo>
                    <a:lnTo>
                      <a:pt x="159" y="83"/>
                    </a:lnTo>
                    <a:lnTo>
                      <a:pt x="164" y="83"/>
                    </a:lnTo>
                    <a:lnTo>
                      <a:pt x="181" y="70"/>
                    </a:lnTo>
                    <a:lnTo>
                      <a:pt x="180" y="67"/>
                    </a:lnTo>
                    <a:lnTo>
                      <a:pt x="176" y="64"/>
                    </a:lnTo>
                    <a:lnTo>
                      <a:pt x="167" y="60"/>
                    </a:lnTo>
                    <a:lnTo>
                      <a:pt x="164" y="56"/>
                    </a:lnTo>
                    <a:lnTo>
                      <a:pt x="161" y="54"/>
                    </a:lnTo>
                    <a:lnTo>
                      <a:pt x="162" y="50"/>
                    </a:lnTo>
                    <a:lnTo>
                      <a:pt x="160" y="48"/>
                    </a:lnTo>
                    <a:lnTo>
                      <a:pt x="161" y="41"/>
                    </a:lnTo>
                    <a:lnTo>
                      <a:pt x="162" y="40"/>
                    </a:lnTo>
                    <a:lnTo>
                      <a:pt x="167" y="40"/>
                    </a:lnTo>
                    <a:lnTo>
                      <a:pt x="178" y="38"/>
                    </a:lnTo>
                    <a:lnTo>
                      <a:pt x="183" y="38"/>
                    </a:lnTo>
                    <a:lnTo>
                      <a:pt x="193" y="36"/>
                    </a:lnTo>
                    <a:lnTo>
                      <a:pt x="197" y="33"/>
                    </a:lnTo>
                    <a:lnTo>
                      <a:pt x="203" y="29"/>
                    </a:lnTo>
                    <a:lnTo>
                      <a:pt x="210" y="24"/>
                    </a:lnTo>
                    <a:lnTo>
                      <a:pt x="218" y="19"/>
                    </a:lnTo>
                    <a:lnTo>
                      <a:pt x="225" y="13"/>
                    </a:lnTo>
                    <a:lnTo>
                      <a:pt x="229" y="9"/>
                    </a:lnTo>
                    <a:lnTo>
                      <a:pt x="236" y="6"/>
                    </a:lnTo>
                    <a:lnTo>
                      <a:pt x="244" y="7"/>
                    </a:lnTo>
                    <a:lnTo>
                      <a:pt x="255" y="3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95" name="Freeform 669"/>
              <p:cNvSpPr>
                <a:spLocks/>
              </p:cNvSpPr>
              <p:nvPr/>
            </p:nvSpPr>
            <p:spPr bwMode="auto">
              <a:xfrm>
                <a:off x="5789875" y="3932279"/>
                <a:ext cx="340637" cy="626754"/>
              </a:xfrm>
              <a:custGeom>
                <a:avLst/>
                <a:gdLst/>
                <a:ahLst/>
                <a:cxnLst>
                  <a:cxn ang="0">
                    <a:pos x="2" y="63"/>
                  </a:cxn>
                  <a:cxn ang="0">
                    <a:pos x="7" y="84"/>
                  </a:cxn>
                  <a:cxn ang="0">
                    <a:pos x="5" y="104"/>
                  </a:cxn>
                  <a:cxn ang="0">
                    <a:pos x="8" y="119"/>
                  </a:cxn>
                  <a:cxn ang="0">
                    <a:pos x="29" y="128"/>
                  </a:cxn>
                  <a:cxn ang="0">
                    <a:pos x="36" y="163"/>
                  </a:cxn>
                  <a:cxn ang="0">
                    <a:pos x="42" y="190"/>
                  </a:cxn>
                  <a:cxn ang="0">
                    <a:pos x="43" y="209"/>
                  </a:cxn>
                  <a:cxn ang="0">
                    <a:pos x="35" y="233"/>
                  </a:cxn>
                  <a:cxn ang="0">
                    <a:pos x="44" y="251"/>
                  </a:cxn>
                  <a:cxn ang="0">
                    <a:pos x="49" y="271"/>
                  </a:cxn>
                  <a:cxn ang="0">
                    <a:pos x="34" y="291"/>
                  </a:cxn>
                  <a:cxn ang="0">
                    <a:pos x="30" y="312"/>
                  </a:cxn>
                  <a:cxn ang="0">
                    <a:pos x="24" y="335"/>
                  </a:cxn>
                  <a:cxn ang="0">
                    <a:pos x="30" y="358"/>
                  </a:cxn>
                  <a:cxn ang="0">
                    <a:pos x="49" y="373"/>
                  </a:cxn>
                  <a:cxn ang="0">
                    <a:pos x="60" y="405"/>
                  </a:cxn>
                  <a:cxn ang="0">
                    <a:pos x="77" y="401"/>
                  </a:cxn>
                  <a:cxn ang="0">
                    <a:pos x="104" y="414"/>
                  </a:cxn>
                  <a:cxn ang="0">
                    <a:pos x="128" y="389"/>
                  </a:cxn>
                  <a:cxn ang="0">
                    <a:pos x="130" y="371"/>
                  </a:cxn>
                  <a:cxn ang="0">
                    <a:pos x="142" y="361"/>
                  </a:cxn>
                  <a:cxn ang="0">
                    <a:pos x="169" y="365"/>
                  </a:cxn>
                  <a:cxn ang="0">
                    <a:pos x="198" y="373"/>
                  </a:cxn>
                  <a:cxn ang="0">
                    <a:pos x="196" y="306"/>
                  </a:cxn>
                  <a:cxn ang="0">
                    <a:pos x="215" y="206"/>
                  </a:cxn>
                  <a:cxn ang="0">
                    <a:pos x="235" y="147"/>
                  </a:cxn>
                  <a:cxn ang="0">
                    <a:pos x="229" y="130"/>
                  </a:cxn>
                  <a:cxn ang="0">
                    <a:pos x="221" y="101"/>
                  </a:cxn>
                  <a:cxn ang="0">
                    <a:pos x="215" y="73"/>
                  </a:cxn>
                  <a:cxn ang="0">
                    <a:pos x="196" y="30"/>
                  </a:cxn>
                  <a:cxn ang="0">
                    <a:pos x="183" y="10"/>
                  </a:cxn>
                  <a:cxn ang="0">
                    <a:pos x="159" y="12"/>
                  </a:cxn>
                  <a:cxn ang="0">
                    <a:pos x="135" y="17"/>
                  </a:cxn>
                  <a:cxn ang="0">
                    <a:pos x="123" y="29"/>
                  </a:cxn>
                  <a:cxn ang="0">
                    <a:pos x="107" y="41"/>
                  </a:cxn>
                  <a:cxn ang="0">
                    <a:pos x="88" y="64"/>
                  </a:cxn>
                  <a:cxn ang="0">
                    <a:pos x="70" y="63"/>
                  </a:cxn>
                  <a:cxn ang="0">
                    <a:pos x="53" y="82"/>
                  </a:cxn>
                  <a:cxn ang="0">
                    <a:pos x="29" y="73"/>
                  </a:cxn>
                  <a:cxn ang="0">
                    <a:pos x="14" y="69"/>
                  </a:cxn>
                </a:cxnLst>
                <a:rect l="0" t="0" r="r" b="b"/>
                <a:pathLst>
                  <a:path w="238" h="414">
                    <a:moveTo>
                      <a:pt x="12" y="55"/>
                    </a:moveTo>
                    <a:lnTo>
                      <a:pt x="2" y="63"/>
                    </a:lnTo>
                    <a:lnTo>
                      <a:pt x="3" y="75"/>
                    </a:lnTo>
                    <a:lnTo>
                      <a:pt x="7" y="84"/>
                    </a:lnTo>
                    <a:lnTo>
                      <a:pt x="0" y="95"/>
                    </a:lnTo>
                    <a:lnTo>
                      <a:pt x="5" y="104"/>
                    </a:lnTo>
                    <a:lnTo>
                      <a:pt x="2" y="117"/>
                    </a:lnTo>
                    <a:lnTo>
                      <a:pt x="8" y="119"/>
                    </a:lnTo>
                    <a:lnTo>
                      <a:pt x="23" y="115"/>
                    </a:lnTo>
                    <a:lnTo>
                      <a:pt x="29" y="128"/>
                    </a:lnTo>
                    <a:lnTo>
                      <a:pt x="37" y="148"/>
                    </a:lnTo>
                    <a:lnTo>
                      <a:pt x="36" y="163"/>
                    </a:lnTo>
                    <a:lnTo>
                      <a:pt x="45" y="177"/>
                    </a:lnTo>
                    <a:lnTo>
                      <a:pt x="42" y="190"/>
                    </a:lnTo>
                    <a:lnTo>
                      <a:pt x="41" y="198"/>
                    </a:lnTo>
                    <a:lnTo>
                      <a:pt x="43" y="209"/>
                    </a:lnTo>
                    <a:lnTo>
                      <a:pt x="34" y="220"/>
                    </a:lnTo>
                    <a:lnTo>
                      <a:pt x="35" y="233"/>
                    </a:lnTo>
                    <a:lnTo>
                      <a:pt x="36" y="242"/>
                    </a:lnTo>
                    <a:lnTo>
                      <a:pt x="44" y="251"/>
                    </a:lnTo>
                    <a:lnTo>
                      <a:pt x="48" y="260"/>
                    </a:lnTo>
                    <a:lnTo>
                      <a:pt x="49" y="271"/>
                    </a:lnTo>
                    <a:lnTo>
                      <a:pt x="37" y="284"/>
                    </a:lnTo>
                    <a:lnTo>
                      <a:pt x="34" y="291"/>
                    </a:lnTo>
                    <a:lnTo>
                      <a:pt x="34" y="306"/>
                    </a:lnTo>
                    <a:lnTo>
                      <a:pt x="30" y="312"/>
                    </a:lnTo>
                    <a:lnTo>
                      <a:pt x="23" y="316"/>
                    </a:lnTo>
                    <a:lnTo>
                      <a:pt x="24" y="335"/>
                    </a:lnTo>
                    <a:lnTo>
                      <a:pt x="23" y="350"/>
                    </a:lnTo>
                    <a:lnTo>
                      <a:pt x="30" y="358"/>
                    </a:lnTo>
                    <a:lnTo>
                      <a:pt x="41" y="368"/>
                    </a:lnTo>
                    <a:lnTo>
                      <a:pt x="49" y="373"/>
                    </a:lnTo>
                    <a:lnTo>
                      <a:pt x="57" y="388"/>
                    </a:lnTo>
                    <a:lnTo>
                      <a:pt x="60" y="405"/>
                    </a:lnTo>
                    <a:lnTo>
                      <a:pt x="68" y="411"/>
                    </a:lnTo>
                    <a:lnTo>
                      <a:pt x="77" y="401"/>
                    </a:lnTo>
                    <a:lnTo>
                      <a:pt x="84" y="400"/>
                    </a:lnTo>
                    <a:lnTo>
                      <a:pt x="104" y="414"/>
                    </a:lnTo>
                    <a:lnTo>
                      <a:pt x="113" y="400"/>
                    </a:lnTo>
                    <a:lnTo>
                      <a:pt x="128" y="389"/>
                    </a:lnTo>
                    <a:lnTo>
                      <a:pt x="137" y="384"/>
                    </a:lnTo>
                    <a:lnTo>
                      <a:pt x="130" y="371"/>
                    </a:lnTo>
                    <a:lnTo>
                      <a:pt x="127" y="360"/>
                    </a:lnTo>
                    <a:lnTo>
                      <a:pt x="142" y="361"/>
                    </a:lnTo>
                    <a:lnTo>
                      <a:pt x="160" y="353"/>
                    </a:lnTo>
                    <a:lnTo>
                      <a:pt x="169" y="365"/>
                    </a:lnTo>
                    <a:lnTo>
                      <a:pt x="178" y="367"/>
                    </a:lnTo>
                    <a:lnTo>
                      <a:pt x="198" y="373"/>
                    </a:lnTo>
                    <a:lnTo>
                      <a:pt x="204" y="369"/>
                    </a:lnTo>
                    <a:lnTo>
                      <a:pt x="196" y="306"/>
                    </a:lnTo>
                    <a:lnTo>
                      <a:pt x="205" y="267"/>
                    </a:lnTo>
                    <a:lnTo>
                      <a:pt x="215" y="206"/>
                    </a:lnTo>
                    <a:lnTo>
                      <a:pt x="213" y="171"/>
                    </a:lnTo>
                    <a:lnTo>
                      <a:pt x="235" y="147"/>
                    </a:lnTo>
                    <a:lnTo>
                      <a:pt x="238" y="139"/>
                    </a:lnTo>
                    <a:lnTo>
                      <a:pt x="229" y="130"/>
                    </a:lnTo>
                    <a:lnTo>
                      <a:pt x="225" y="115"/>
                    </a:lnTo>
                    <a:lnTo>
                      <a:pt x="221" y="101"/>
                    </a:lnTo>
                    <a:lnTo>
                      <a:pt x="209" y="87"/>
                    </a:lnTo>
                    <a:lnTo>
                      <a:pt x="215" y="73"/>
                    </a:lnTo>
                    <a:lnTo>
                      <a:pt x="199" y="63"/>
                    </a:lnTo>
                    <a:lnTo>
                      <a:pt x="196" y="30"/>
                    </a:lnTo>
                    <a:lnTo>
                      <a:pt x="182" y="22"/>
                    </a:lnTo>
                    <a:lnTo>
                      <a:pt x="183" y="10"/>
                    </a:lnTo>
                    <a:lnTo>
                      <a:pt x="168" y="8"/>
                    </a:lnTo>
                    <a:lnTo>
                      <a:pt x="159" y="12"/>
                    </a:lnTo>
                    <a:lnTo>
                      <a:pt x="150" y="0"/>
                    </a:lnTo>
                    <a:lnTo>
                      <a:pt x="135" y="17"/>
                    </a:lnTo>
                    <a:lnTo>
                      <a:pt x="134" y="25"/>
                    </a:lnTo>
                    <a:lnTo>
                      <a:pt x="123" y="29"/>
                    </a:lnTo>
                    <a:lnTo>
                      <a:pt x="117" y="28"/>
                    </a:lnTo>
                    <a:lnTo>
                      <a:pt x="107" y="41"/>
                    </a:lnTo>
                    <a:lnTo>
                      <a:pt x="107" y="49"/>
                    </a:lnTo>
                    <a:lnTo>
                      <a:pt x="88" y="64"/>
                    </a:lnTo>
                    <a:lnTo>
                      <a:pt x="83" y="61"/>
                    </a:lnTo>
                    <a:lnTo>
                      <a:pt x="70" y="63"/>
                    </a:lnTo>
                    <a:lnTo>
                      <a:pt x="65" y="73"/>
                    </a:lnTo>
                    <a:lnTo>
                      <a:pt x="53" y="82"/>
                    </a:lnTo>
                    <a:lnTo>
                      <a:pt x="40" y="81"/>
                    </a:lnTo>
                    <a:lnTo>
                      <a:pt x="29" y="73"/>
                    </a:lnTo>
                    <a:lnTo>
                      <a:pt x="23" y="73"/>
                    </a:lnTo>
                    <a:lnTo>
                      <a:pt x="14" y="69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96" name="Freeform 679"/>
              <p:cNvSpPr>
                <a:spLocks/>
              </p:cNvSpPr>
              <p:nvPr/>
            </p:nvSpPr>
            <p:spPr bwMode="auto">
              <a:xfrm rot="21333380">
                <a:off x="6916265" y="3885349"/>
                <a:ext cx="343499" cy="163501"/>
              </a:xfrm>
              <a:custGeom>
                <a:avLst/>
                <a:gdLst/>
                <a:ahLst/>
                <a:cxnLst>
                  <a:cxn ang="0">
                    <a:pos x="170" y="43"/>
                  </a:cxn>
                  <a:cxn ang="0">
                    <a:pos x="152" y="24"/>
                  </a:cxn>
                  <a:cxn ang="0">
                    <a:pos x="141" y="17"/>
                  </a:cxn>
                  <a:cxn ang="0">
                    <a:pos x="120" y="10"/>
                  </a:cxn>
                  <a:cxn ang="0">
                    <a:pos x="116" y="0"/>
                  </a:cxn>
                  <a:cxn ang="0">
                    <a:pos x="108" y="9"/>
                  </a:cxn>
                  <a:cxn ang="0">
                    <a:pos x="107" y="16"/>
                  </a:cxn>
                  <a:cxn ang="0">
                    <a:pos x="103" y="18"/>
                  </a:cxn>
                  <a:cxn ang="0">
                    <a:pos x="94" y="20"/>
                  </a:cxn>
                  <a:cxn ang="0">
                    <a:pos x="84" y="23"/>
                  </a:cxn>
                  <a:cxn ang="0">
                    <a:pos x="76" y="28"/>
                  </a:cxn>
                  <a:cxn ang="0">
                    <a:pos x="68" y="33"/>
                  </a:cxn>
                  <a:cxn ang="0">
                    <a:pos x="64" y="23"/>
                  </a:cxn>
                  <a:cxn ang="0">
                    <a:pos x="57" y="18"/>
                  </a:cxn>
                  <a:cxn ang="0">
                    <a:pos x="51" y="13"/>
                  </a:cxn>
                  <a:cxn ang="0">
                    <a:pos x="43" y="17"/>
                  </a:cxn>
                  <a:cxn ang="0">
                    <a:pos x="39" y="22"/>
                  </a:cxn>
                  <a:cxn ang="0">
                    <a:pos x="47" y="31"/>
                  </a:cxn>
                  <a:cxn ang="0">
                    <a:pos x="42" y="37"/>
                  </a:cxn>
                  <a:cxn ang="0">
                    <a:pos x="34" y="37"/>
                  </a:cxn>
                  <a:cxn ang="0">
                    <a:pos x="30" y="39"/>
                  </a:cxn>
                  <a:cxn ang="0">
                    <a:pos x="28" y="46"/>
                  </a:cxn>
                  <a:cxn ang="0">
                    <a:pos x="24" y="49"/>
                  </a:cxn>
                  <a:cxn ang="0">
                    <a:pos x="12" y="52"/>
                  </a:cxn>
                  <a:cxn ang="0">
                    <a:pos x="0" y="50"/>
                  </a:cxn>
                  <a:cxn ang="0">
                    <a:pos x="15" y="62"/>
                  </a:cxn>
                  <a:cxn ang="0">
                    <a:pos x="17" y="74"/>
                  </a:cxn>
                  <a:cxn ang="0">
                    <a:pos x="18" y="82"/>
                  </a:cxn>
                  <a:cxn ang="0">
                    <a:pos x="16" y="92"/>
                  </a:cxn>
                  <a:cxn ang="0">
                    <a:pos x="13" y="97"/>
                  </a:cxn>
                  <a:cxn ang="0">
                    <a:pos x="22" y="94"/>
                  </a:cxn>
                  <a:cxn ang="0">
                    <a:pos x="32" y="104"/>
                  </a:cxn>
                  <a:cxn ang="0">
                    <a:pos x="49" y="96"/>
                  </a:cxn>
                  <a:cxn ang="0">
                    <a:pos x="62" y="95"/>
                  </a:cxn>
                  <a:cxn ang="0">
                    <a:pos x="70" y="95"/>
                  </a:cxn>
                  <a:cxn ang="0">
                    <a:pos x="81" y="102"/>
                  </a:cxn>
                  <a:cxn ang="0">
                    <a:pos x="90" y="108"/>
                  </a:cxn>
                  <a:cxn ang="0">
                    <a:pos x="103" y="111"/>
                  </a:cxn>
                  <a:cxn ang="0">
                    <a:pos x="113" y="107"/>
                  </a:cxn>
                  <a:cxn ang="0">
                    <a:pos x="125" y="95"/>
                  </a:cxn>
                  <a:cxn ang="0">
                    <a:pos x="137" y="98"/>
                  </a:cxn>
                  <a:cxn ang="0">
                    <a:pos x="143" y="87"/>
                  </a:cxn>
                  <a:cxn ang="0">
                    <a:pos x="155" y="86"/>
                  </a:cxn>
                  <a:cxn ang="0">
                    <a:pos x="161" y="88"/>
                  </a:cxn>
                  <a:cxn ang="0">
                    <a:pos x="167" y="85"/>
                  </a:cxn>
                  <a:cxn ang="0">
                    <a:pos x="172" y="79"/>
                  </a:cxn>
                  <a:cxn ang="0">
                    <a:pos x="175" y="72"/>
                  </a:cxn>
                  <a:cxn ang="0">
                    <a:pos x="176" y="58"/>
                  </a:cxn>
                  <a:cxn ang="0">
                    <a:pos x="170" y="43"/>
                  </a:cxn>
                </a:cxnLst>
                <a:rect l="0" t="0" r="r" b="b"/>
                <a:pathLst>
                  <a:path w="176" h="111">
                    <a:moveTo>
                      <a:pt x="170" y="43"/>
                    </a:moveTo>
                    <a:lnTo>
                      <a:pt x="152" y="24"/>
                    </a:lnTo>
                    <a:lnTo>
                      <a:pt x="141" y="17"/>
                    </a:lnTo>
                    <a:lnTo>
                      <a:pt x="120" y="10"/>
                    </a:lnTo>
                    <a:lnTo>
                      <a:pt x="116" y="0"/>
                    </a:lnTo>
                    <a:lnTo>
                      <a:pt x="108" y="9"/>
                    </a:lnTo>
                    <a:lnTo>
                      <a:pt x="107" y="16"/>
                    </a:lnTo>
                    <a:lnTo>
                      <a:pt x="103" y="18"/>
                    </a:lnTo>
                    <a:lnTo>
                      <a:pt x="94" y="20"/>
                    </a:lnTo>
                    <a:lnTo>
                      <a:pt x="84" y="23"/>
                    </a:lnTo>
                    <a:lnTo>
                      <a:pt x="76" y="28"/>
                    </a:lnTo>
                    <a:lnTo>
                      <a:pt x="68" y="33"/>
                    </a:lnTo>
                    <a:lnTo>
                      <a:pt x="64" y="23"/>
                    </a:lnTo>
                    <a:lnTo>
                      <a:pt x="57" y="18"/>
                    </a:lnTo>
                    <a:lnTo>
                      <a:pt x="51" y="13"/>
                    </a:lnTo>
                    <a:lnTo>
                      <a:pt x="43" y="17"/>
                    </a:lnTo>
                    <a:lnTo>
                      <a:pt x="39" y="22"/>
                    </a:lnTo>
                    <a:lnTo>
                      <a:pt x="47" y="31"/>
                    </a:lnTo>
                    <a:lnTo>
                      <a:pt x="42" y="37"/>
                    </a:lnTo>
                    <a:lnTo>
                      <a:pt x="34" y="37"/>
                    </a:lnTo>
                    <a:lnTo>
                      <a:pt x="30" y="39"/>
                    </a:lnTo>
                    <a:lnTo>
                      <a:pt x="28" y="46"/>
                    </a:lnTo>
                    <a:lnTo>
                      <a:pt x="24" y="49"/>
                    </a:lnTo>
                    <a:lnTo>
                      <a:pt x="12" y="52"/>
                    </a:lnTo>
                    <a:lnTo>
                      <a:pt x="0" y="50"/>
                    </a:lnTo>
                    <a:lnTo>
                      <a:pt x="15" y="62"/>
                    </a:lnTo>
                    <a:lnTo>
                      <a:pt x="17" y="74"/>
                    </a:lnTo>
                    <a:lnTo>
                      <a:pt x="18" y="82"/>
                    </a:lnTo>
                    <a:lnTo>
                      <a:pt x="16" y="92"/>
                    </a:lnTo>
                    <a:lnTo>
                      <a:pt x="13" y="97"/>
                    </a:lnTo>
                    <a:lnTo>
                      <a:pt x="22" y="94"/>
                    </a:lnTo>
                    <a:lnTo>
                      <a:pt x="32" y="104"/>
                    </a:lnTo>
                    <a:lnTo>
                      <a:pt x="49" y="96"/>
                    </a:lnTo>
                    <a:lnTo>
                      <a:pt x="62" y="95"/>
                    </a:lnTo>
                    <a:lnTo>
                      <a:pt x="70" y="95"/>
                    </a:lnTo>
                    <a:lnTo>
                      <a:pt x="81" y="102"/>
                    </a:lnTo>
                    <a:lnTo>
                      <a:pt x="90" y="108"/>
                    </a:lnTo>
                    <a:lnTo>
                      <a:pt x="103" y="111"/>
                    </a:lnTo>
                    <a:lnTo>
                      <a:pt x="113" y="107"/>
                    </a:lnTo>
                    <a:lnTo>
                      <a:pt x="125" y="95"/>
                    </a:lnTo>
                    <a:lnTo>
                      <a:pt x="137" y="98"/>
                    </a:lnTo>
                    <a:lnTo>
                      <a:pt x="143" y="87"/>
                    </a:lnTo>
                    <a:lnTo>
                      <a:pt x="155" y="86"/>
                    </a:lnTo>
                    <a:lnTo>
                      <a:pt x="161" y="88"/>
                    </a:lnTo>
                    <a:lnTo>
                      <a:pt x="167" y="85"/>
                    </a:lnTo>
                    <a:lnTo>
                      <a:pt x="172" y="79"/>
                    </a:lnTo>
                    <a:lnTo>
                      <a:pt x="175" y="72"/>
                    </a:lnTo>
                    <a:lnTo>
                      <a:pt x="176" y="58"/>
                    </a:lnTo>
                    <a:lnTo>
                      <a:pt x="170" y="4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97" name="Freeform 681"/>
              <p:cNvSpPr>
                <a:spLocks/>
              </p:cNvSpPr>
              <p:nvPr/>
            </p:nvSpPr>
            <p:spPr bwMode="auto">
              <a:xfrm>
                <a:off x="6806060" y="3679030"/>
                <a:ext cx="316305" cy="290669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133" y="28"/>
                  </a:cxn>
                  <a:cxn ang="0">
                    <a:pos x="139" y="48"/>
                  </a:cxn>
                  <a:cxn ang="0">
                    <a:pos x="143" y="57"/>
                  </a:cxn>
                  <a:cxn ang="0">
                    <a:pos x="145" y="71"/>
                  </a:cxn>
                  <a:cxn ang="0">
                    <a:pos x="161" y="84"/>
                  </a:cxn>
                  <a:cxn ang="0">
                    <a:pos x="173" y="95"/>
                  </a:cxn>
                  <a:cxn ang="0">
                    <a:pos x="193" y="114"/>
                  </a:cxn>
                  <a:cxn ang="0">
                    <a:pos x="213" y="127"/>
                  </a:cxn>
                  <a:cxn ang="0">
                    <a:pos x="221" y="136"/>
                  </a:cxn>
                  <a:cxn ang="0">
                    <a:pos x="217" y="144"/>
                  </a:cxn>
                  <a:cxn ang="0">
                    <a:pos x="211" y="147"/>
                  </a:cxn>
                  <a:cxn ang="0">
                    <a:pos x="207" y="149"/>
                  </a:cxn>
                  <a:cxn ang="0">
                    <a:pos x="207" y="157"/>
                  </a:cxn>
                  <a:cxn ang="0">
                    <a:pos x="201" y="160"/>
                  </a:cxn>
                  <a:cxn ang="0">
                    <a:pos x="195" y="163"/>
                  </a:cxn>
                  <a:cxn ang="0">
                    <a:pos x="189" y="163"/>
                  </a:cxn>
                  <a:cxn ang="0">
                    <a:pos x="171" y="174"/>
                  </a:cxn>
                  <a:cxn ang="0">
                    <a:pos x="168" y="168"/>
                  </a:cxn>
                  <a:cxn ang="0">
                    <a:pos x="161" y="161"/>
                  </a:cxn>
                  <a:cxn ang="0">
                    <a:pos x="153" y="155"/>
                  </a:cxn>
                  <a:cxn ang="0">
                    <a:pos x="147" y="157"/>
                  </a:cxn>
                  <a:cxn ang="0">
                    <a:pos x="143" y="160"/>
                  </a:cxn>
                  <a:cxn ang="0">
                    <a:pos x="142" y="166"/>
                  </a:cxn>
                  <a:cxn ang="0">
                    <a:pos x="148" y="173"/>
                  </a:cxn>
                  <a:cxn ang="0">
                    <a:pos x="144" y="177"/>
                  </a:cxn>
                  <a:cxn ang="0">
                    <a:pos x="135" y="179"/>
                  </a:cxn>
                  <a:cxn ang="0">
                    <a:pos x="130" y="182"/>
                  </a:cxn>
                  <a:cxn ang="0">
                    <a:pos x="128" y="189"/>
                  </a:cxn>
                  <a:cxn ang="0">
                    <a:pos x="122" y="192"/>
                  </a:cxn>
                  <a:cxn ang="0">
                    <a:pos x="116" y="193"/>
                  </a:cxn>
                  <a:cxn ang="0">
                    <a:pos x="103" y="190"/>
                  </a:cxn>
                  <a:cxn ang="0">
                    <a:pos x="86" y="187"/>
                  </a:cxn>
                  <a:cxn ang="0">
                    <a:pos x="75" y="179"/>
                  </a:cxn>
                  <a:cxn ang="0">
                    <a:pos x="63" y="169"/>
                  </a:cxn>
                  <a:cxn ang="0">
                    <a:pos x="47" y="154"/>
                  </a:cxn>
                  <a:cxn ang="0">
                    <a:pos x="42" y="148"/>
                  </a:cxn>
                  <a:cxn ang="0">
                    <a:pos x="32" y="146"/>
                  </a:cxn>
                  <a:cxn ang="0">
                    <a:pos x="16" y="142"/>
                  </a:cxn>
                  <a:cxn ang="0">
                    <a:pos x="5" y="141"/>
                  </a:cxn>
                  <a:cxn ang="0">
                    <a:pos x="2" y="136"/>
                  </a:cxn>
                  <a:cxn ang="0">
                    <a:pos x="0" y="125"/>
                  </a:cxn>
                  <a:cxn ang="0">
                    <a:pos x="3" y="114"/>
                  </a:cxn>
                  <a:cxn ang="0">
                    <a:pos x="8" y="104"/>
                  </a:cxn>
                  <a:cxn ang="0">
                    <a:pos x="6" y="100"/>
                  </a:cxn>
                  <a:cxn ang="0">
                    <a:pos x="5" y="91"/>
                  </a:cxn>
                  <a:cxn ang="0">
                    <a:pos x="2" y="81"/>
                  </a:cxn>
                  <a:cxn ang="0">
                    <a:pos x="2" y="74"/>
                  </a:cxn>
                  <a:cxn ang="0">
                    <a:pos x="6" y="70"/>
                  </a:cxn>
                  <a:cxn ang="0">
                    <a:pos x="10" y="68"/>
                  </a:cxn>
                  <a:cxn ang="0">
                    <a:pos x="9" y="58"/>
                  </a:cxn>
                  <a:cxn ang="0">
                    <a:pos x="11" y="52"/>
                  </a:cxn>
                  <a:cxn ang="0">
                    <a:pos x="23" y="44"/>
                  </a:cxn>
                  <a:cxn ang="0">
                    <a:pos x="34" y="45"/>
                  </a:cxn>
                  <a:cxn ang="0">
                    <a:pos x="44" y="41"/>
                  </a:cxn>
                  <a:cxn ang="0">
                    <a:pos x="50" y="35"/>
                  </a:cxn>
                  <a:cxn ang="0">
                    <a:pos x="50" y="28"/>
                  </a:cxn>
                  <a:cxn ang="0">
                    <a:pos x="64" y="16"/>
                  </a:cxn>
                  <a:cxn ang="0">
                    <a:pos x="80" y="19"/>
                  </a:cxn>
                  <a:cxn ang="0">
                    <a:pos x="88" y="12"/>
                  </a:cxn>
                  <a:cxn ang="0">
                    <a:pos x="102" y="11"/>
                  </a:cxn>
                  <a:cxn ang="0">
                    <a:pos x="112" y="6"/>
                  </a:cxn>
                  <a:cxn ang="0">
                    <a:pos x="122" y="0"/>
                  </a:cxn>
                </a:cxnLst>
                <a:rect l="0" t="0" r="r" b="b"/>
                <a:pathLst>
                  <a:path w="221" h="193">
                    <a:moveTo>
                      <a:pt x="122" y="0"/>
                    </a:moveTo>
                    <a:lnTo>
                      <a:pt x="133" y="28"/>
                    </a:lnTo>
                    <a:lnTo>
                      <a:pt x="139" y="48"/>
                    </a:lnTo>
                    <a:lnTo>
                      <a:pt x="143" y="57"/>
                    </a:lnTo>
                    <a:lnTo>
                      <a:pt x="145" y="71"/>
                    </a:lnTo>
                    <a:lnTo>
                      <a:pt x="161" y="84"/>
                    </a:lnTo>
                    <a:lnTo>
                      <a:pt x="173" y="95"/>
                    </a:lnTo>
                    <a:lnTo>
                      <a:pt x="193" y="114"/>
                    </a:lnTo>
                    <a:lnTo>
                      <a:pt x="213" y="127"/>
                    </a:lnTo>
                    <a:lnTo>
                      <a:pt x="221" y="136"/>
                    </a:lnTo>
                    <a:lnTo>
                      <a:pt x="217" y="144"/>
                    </a:lnTo>
                    <a:lnTo>
                      <a:pt x="211" y="147"/>
                    </a:lnTo>
                    <a:lnTo>
                      <a:pt x="207" y="149"/>
                    </a:lnTo>
                    <a:lnTo>
                      <a:pt x="207" y="157"/>
                    </a:lnTo>
                    <a:lnTo>
                      <a:pt x="201" y="160"/>
                    </a:lnTo>
                    <a:lnTo>
                      <a:pt x="195" y="163"/>
                    </a:lnTo>
                    <a:lnTo>
                      <a:pt x="189" y="163"/>
                    </a:lnTo>
                    <a:lnTo>
                      <a:pt x="171" y="174"/>
                    </a:lnTo>
                    <a:lnTo>
                      <a:pt x="168" y="168"/>
                    </a:lnTo>
                    <a:lnTo>
                      <a:pt x="161" y="161"/>
                    </a:lnTo>
                    <a:lnTo>
                      <a:pt x="153" y="155"/>
                    </a:lnTo>
                    <a:lnTo>
                      <a:pt x="147" y="157"/>
                    </a:lnTo>
                    <a:lnTo>
                      <a:pt x="143" y="160"/>
                    </a:lnTo>
                    <a:lnTo>
                      <a:pt x="142" y="166"/>
                    </a:lnTo>
                    <a:lnTo>
                      <a:pt x="148" y="173"/>
                    </a:lnTo>
                    <a:lnTo>
                      <a:pt x="144" y="177"/>
                    </a:lnTo>
                    <a:lnTo>
                      <a:pt x="135" y="179"/>
                    </a:lnTo>
                    <a:lnTo>
                      <a:pt x="130" y="182"/>
                    </a:lnTo>
                    <a:lnTo>
                      <a:pt x="128" y="189"/>
                    </a:lnTo>
                    <a:lnTo>
                      <a:pt x="122" y="192"/>
                    </a:lnTo>
                    <a:lnTo>
                      <a:pt x="116" y="193"/>
                    </a:lnTo>
                    <a:lnTo>
                      <a:pt x="103" y="190"/>
                    </a:lnTo>
                    <a:lnTo>
                      <a:pt x="86" y="187"/>
                    </a:lnTo>
                    <a:lnTo>
                      <a:pt x="75" y="179"/>
                    </a:lnTo>
                    <a:lnTo>
                      <a:pt x="63" y="169"/>
                    </a:lnTo>
                    <a:lnTo>
                      <a:pt x="47" y="154"/>
                    </a:lnTo>
                    <a:lnTo>
                      <a:pt x="42" y="148"/>
                    </a:lnTo>
                    <a:lnTo>
                      <a:pt x="32" y="146"/>
                    </a:lnTo>
                    <a:lnTo>
                      <a:pt x="16" y="142"/>
                    </a:lnTo>
                    <a:lnTo>
                      <a:pt x="5" y="141"/>
                    </a:lnTo>
                    <a:lnTo>
                      <a:pt x="2" y="136"/>
                    </a:lnTo>
                    <a:lnTo>
                      <a:pt x="0" y="125"/>
                    </a:lnTo>
                    <a:lnTo>
                      <a:pt x="3" y="114"/>
                    </a:lnTo>
                    <a:lnTo>
                      <a:pt x="8" y="104"/>
                    </a:lnTo>
                    <a:lnTo>
                      <a:pt x="6" y="100"/>
                    </a:lnTo>
                    <a:lnTo>
                      <a:pt x="5" y="91"/>
                    </a:lnTo>
                    <a:lnTo>
                      <a:pt x="2" y="81"/>
                    </a:lnTo>
                    <a:lnTo>
                      <a:pt x="2" y="74"/>
                    </a:lnTo>
                    <a:lnTo>
                      <a:pt x="6" y="70"/>
                    </a:lnTo>
                    <a:lnTo>
                      <a:pt x="10" y="68"/>
                    </a:lnTo>
                    <a:lnTo>
                      <a:pt x="9" y="58"/>
                    </a:lnTo>
                    <a:lnTo>
                      <a:pt x="11" y="52"/>
                    </a:lnTo>
                    <a:lnTo>
                      <a:pt x="23" y="44"/>
                    </a:lnTo>
                    <a:lnTo>
                      <a:pt x="34" y="45"/>
                    </a:lnTo>
                    <a:lnTo>
                      <a:pt x="44" y="41"/>
                    </a:lnTo>
                    <a:lnTo>
                      <a:pt x="50" y="35"/>
                    </a:lnTo>
                    <a:lnTo>
                      <a:pt x="50" y="28"/>
                    </a:lnTo>
                    <a:lnTo>
                      <a:pt x="64" y="16"/>
                    </a:lnTo>
                    <a:lnTo>
                      <a:pt x="80" y="19"/>
                    </a:lnTo>
                    <a:lnTo>
                      <a:pt x="88" y="12"/>
                    </a:lnTo>
                    <a:lnTo>
                      <a:pt x="102" y="11"/>
                    </a:lnTo>
                    <a:lnTo>
                      <a:pt x="112" y="6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98" name="Freeform 685"/>
              <p:cNvSpPr>
                <a:spLocks/>
              </p:cNvSpPr>
              <p:nvPr/>
            </p:nvSpPr>
            <p:spPr bwMode="auto">
              <a:xfrm rot="21405769">
                <a:off x="6671523" y="3304012"/>
                <a:ext cx="313443" cy="436003"/>
              </a:xfrm>
              <a:custGeom>
                <a:avLst/>
                <a:gdLst/>
                <a:ahLst/>
                <a:cxnLst>
                  <a:cxn ang="0">
                    <a:pos x="219" y="210"/>
                  </a:cxn>
                  <a:cxn ang="0">
                    <a:pos x="216" y="198"/>
                  </a:cxn>
                  <a:cxn ang="0">
                    <a:pos x="215" y="169"/>
                  </a:cxn>
                  <a:cxn ang="0">
                    <a:pos x="213" y="145"/>
                  </a:cxn>
                  <a:cxn ang="0">
                    <a:pos x="206" y="116"/>
                  </a:cxn>
                  <a:cxn ang="0">
                    <a:pos x="198" y="103"/>
                  </a:cxn>
                  <a:cxn ang="0">
                    <a:pos x="184" y="84"/>
                  </a:cxn>
                  <a:cxn ang="0">
                    <a:pos x="167" y="76"/>
                  </a:cxn>
                  <a:cxn ang="0">
                    <a:pos x="148" y="59"/>
                  </a:cxn>
                  <a:cxn ang="0">
                    <a:pos x="130" y="42"/>
                  </a:cxn>
                  <a:cxn ang="0">
                    <a:pos x="112" y="23"/>
                  </a:cxn>
                  <a:cxn ang="0">
                    <a:pos x="98" y="8"/>
                  </a:cxn>
                  <a:cxn ang="0">
                    <a:pos x="87" y="0"/>
                  </a:cxn>
                  <a:cxn ang="0">
                    <a:pos x="89" y="12"/>
                  </a:cxn>
                  <a:cxn ang="0">
                    <a:pos x="81" y="21"/>
                  </a:cxn>
                  <a:cxn ang="0">
                    <a:pos x="73" y="24"/>
                  </a:cxn>
                  <a:cxn ang="0">
                    <a:pos x="65" y="20"/>
                  </a:cxn>
                  <a:cxn ang="0">
                    <a:pos x="55" y="11"/>
                  </a:cxn>
                  <a:cxn ang="0">
                    <a:pos x="49" y="10"/>
                  </a:cxn>
                  <a:cxn ang="0">
                    <a:pos x="38" y="9"/>
                  </a:cxn>
                  <a:cxn ang="0">
                    <a:pos x="28" y="12"/>
                  </a:cxn>
                  <a:cxn ang="0">
                    <a:pos x="17" y="8"/>
                  </a:cxn>
                  <a:cxn ang="0">
                    <a:pos x="12" y="15"/>
                  </a:cxn>
                  <a:cxn ang="0">
                    <a:pos x="12" y="27"/>
                  </a:cxn>
                  <a:cxn ang="0">
                    <a:pos x="1" y="28"/>
                  </a:cxn>
                  <a:cxn ang="0">
                    <a:pos x="0" y="34"/>
                  </a:cxn>
                  <a:cxn ang="0">
                    <a:pos x="8" y="42"/>
                  </a:cxn>
                  <a:cxn ang="0">
                    <a:pos x="18" y="39"/>
                  </a:cxn>
                  <a:cxn ang="0">
                    <a:pos x="28" y="41"/>
                  </a:cxn>
                  <a:cxn ang="0">
                    <a:pos x="30" y="47"/>
                  </a:cxn>
                  <a:cxn ang="0">
                    <a:pos x="27" y="53"/>
                  </a:cxn>
                  <a:cxn ang="0">
                    <a:pos x="18" y="54"/>
                  </a:cxn>
                  <a:cxn ang="0">
                    <a:pos x="17" y="60"/>
                  </a:cxn>
                  <a:cxn ang="0">
                    <a:pos x="16" y="66"/>
                  </a:cxn>
                  <a:cxn ang="0">
                    <a:pos x="17" y="70"/>
                  </a:cxn>
                  <a:cxn ang="0">
                    <a:pos x="16" y="77"/>
                  </a:cxn>
                  <a:cxn ang="0">
                    <a:pos x="29" y="81"/>
                  </a:cxn>
                  <a:cxn ang="0">
                    <a:pos x="33" y="81"/>
                  </a:cxn>
                  <a:cxn ang="0">
                    <a:pos x="49" y="99"/>
                  </a:cxn>
                  <a:cxn ang="0">
                    <a:pos x="53" y="107"/>
                  </a:cxn>
                  <a:cxn ang="0">
                    <a:pos x="63" y="107"/>
                  </a:cxn>
                  <a:cxn ang="0">
                    <a:pos x="79" y="119"/>
                  </a:cxn>
                  <a:cxn ang="0">
                    <a:pos x="92" y="130"/>
                  </a:cxn>
                  <a:cxn ang="0">
                    <a:pos x="90" y="149"/>
                  </a:cxn>
                  <a:cxn ang="0">
                    <a:pos x="92" y="163"/>
                  </a:cxn>
                  <a:cxn ang="0">
                    <a:pos x="93" y="183"/>
                  </a:cxn>
                  <a:cxn ang="0">
                    <a:pos x="94" y="193"/>
                  </a:cxn>
                  <a:cxn ang="0">
                    <a:pos x="100" y="199"/>
                  </a:cxn>
                  <a:cxn ang="0">
                    <a:pos x="111" y="203"/>
                  </a:cxn>
                  <a:cxn ang="0">
                    <a:pos x="128" y="216"/>
                  </a:cxn>
                  <a:cxn ang="0">
                    <a:pos x="135" y="222"/>
                  </a:cxn>
                  <a:cxn ang="0">
                    <a:pos x="140" y="230"/>
                  </a:cxn>
                  <a:cxn ang="0">
                    <a:pos x="141" y="239"/>
                  </a:cxn>
                  <a:cxn ang="0">
                    <a:pos x="146" y="242"/>
                  </a:cxn>
                  <a:cxn ang="0">
                    <a:pos x="148" y="238"/>
                  </a:cxn>
                  <a:cxn ang="0">
                    <a:pos x="162" y="224"/>
                  </a:cxn>
                  <a:cxn ang="0">
                    <a:pos x="176" y="229"/>
                  </a:cxn>
                  <a:cxn ang="0">
                    <a:pos x="186" y="220"/>
                  </a:cxn>
                  <a:cxn ang="0">
                    <a:pos x="199" y="223"/>
                  </a:cxn>
                  <a:cxn ang="0">
                    <a:pos x="219" y="210"/>
                  </a:cxn>
                </a:cxnLst>
                <a:rect l="0" t="0" r="r" b="b"/>
                <a:pathLst>
                  <a:path w="219" h="242">
                    <a:moveTo>
                      <a:pt x="219" y="210"/>
                    </a:moveTo>
                    <a:lnTo>
                      <a:pt x="216" y="198"/>
                    </a:lnTo>
                    <a:lnTo>
                      <a:pt x="215" y="169"/>
                    </a:lnTo>
                    <a:lnTo>
                      <a:pt x="213" y="145"/>
                    </a:lnTo>
                    <a:lnTo>
                      <a:pt x="206" y="116"/>
                    </a:lnTo>
                    <a:lnTo>
                      <a:pt x="198" y="103"/>
                    </a:lnTo>
                    <a:lnTo>
                      <a:pt x="184" y="84"/>
                    </a:lnTo>
                    <a:lnTo>
                      <a:pt x="167" y="76"/>
                    </a:lnTo>
                    <a:lnTo>
                      <a:pt x="148" y="59"/>
                    </a:lnTo>
                    <a:lnTo>
                      <a:pt x="130" y="42"/>
                    </a:lnTo>
                    <a:lnTo>
                      <a:pt x="112" y="23"/>
                    </a:lnTo>
                    <a:lnTo>
                      <a:pt x="98" y="8"/>
                    </a:lnTo>
                    <a:lnTo>
                      <a:pt x="87" y="0"/>
                    </a:lnTo>
                    <a:lnTo>
                      <a:pt x="89" y="12"/>
                    </a:lnTo>
                    <a:lnTo>
                      <a:pt x="81" y="21"/>
                    </a:lnTo>
                    <a:lnTo>
                      <a:pt x="73" y="24"/>
                    </a:lnTo>
                    <a:lnTo>
                      <a:pt x="65" y="20"/>
                    </a:lnTo>
                    <a:lnTo>
                      <a:pt x="55" y="11"/>
                    </a:lnTo>
                    <a:lnTo>
                      <a:pt x="49" y="10"/>
                    </a:lnTo>
                    <a:lnTo>
                      <a:pt x="38" y="9"/>
                    </a:lnTo>
                    <a:lnTo>
                      <a:pt x="28" y="12"/>
                    </a:lnTo>
                    <a:lnTo>
                      <a:pt x="17" y="8"/>
                    </a:lnTo>
                    <a:lnTo>
                      <a:pt x="12" y="15"/>
                    </a:lnTo>
                    <a:lnTo>
                      <a:pt x="12" y="27"/>
                    </a:lnTo>
                    <a:lnTo>
                      <a:pt x="1" y="28"/>
                    </a:lnTo>
                    <a:lnTo>
                      <a:pt x="0" y="34"/>
                    </a:lnTo>
                    <a:lnTo>
                      <a:pt x="8" y="42"/>
                    </a:lnTo>
                    <a:lnTo>
                      <a:pt x="18" y="39"/>
                    </a:lnTo>
                    <a:lnTo>
                      <a:pt x="28" y="41"/>
                    </a:lnTo>
                    <a:lnTo>
                      <a:pt x="30" y="47"/>
                    </a:lnTo>
                    <a:lnTo>
                      <a:pt x="27" y="53"/>
                    </a:lnTo>
                    <a:lnTo>
                      <a:pt x="18" y="54"/>
                    </a:lnTo>
                    <a:lnTo>
                      <a:pt x="17" y="60"/>
                    </a:lnTo>
                    <a:lnTo>
                      <a:pt x="16" y="66"/>
                    </a:lnTo>
                    <a:lnTo>
                      <a:pt x="17" y="70"/>
                    </a:lnTo>
                    <a:lnTo>
                      <a:pt x="16" y="77"/>
                    </a:lnTo>
                    <a:lnTo>
                      <a:pt x="29" y="81"/>
                    </a:lnTo>
                    <a:lnTo>
                      <a:pt x="33" y="81"/>
                    </a:lnTo>
                    <a:lnTo>
                      <a:pt x="49" y="99"/>
                    </a:lnTo>
                    <a:lnTo>
                      <a:pt x="53" y="107"/>
                    </a:lnTo>
                    <a:lnTo>
                      <a:pt x="63" y="107"/>
                    </a:lnTo>
                    <a:lnTo>
                      <a:pt x="79" y="119"/>
                    </a:lnTo>
                    <a:lnTo>
                      <a:pt x="92" y="130"/>
                    </a:lnTo>
                    <a:lnTo>
                      <a:pt x="90" y="149"/>
                    </a:lnTo>
                    <a:lnTo>
                      <a:pt x="92" y="163"/>
                    </a:lnTo>
                    <a:lnTo>
                      <a:pt x="93" y="183"/>
                    </a:lnTo>
                    <a:lnTo>
                      <a:pt x="94" y="193"/>
                    </a:lnTo>
                    <a:lnTo>
                      <a:pt x="100" y="199"/>
                    </a:lnTo>
                    <a:lnTo>
                      <a:pt x="111" y="203"/>
                    </a:lnTo>
                    <a:lnTo>
                      <a:pt x="128" y="216"/>
                    </a:lnTo>
                    <a:lnTo>
                      <a:pt x="135" y="222"/>
                    </a:lnTo>
                    <a:lnTo>
                      <a:pt x="140" y="230"/>
                    </a:lnTo>
                    <a:lnTo>
                      <a:pt x="141" y="239"/>
                    </a:lnTo>
                    <a:lnTo>
                      <a:pt x="146" y="242"/>
                    </a:lnTo>
                    <a:lnTo>
                      <a:pt x="148" y="238"/>
                    </a:lnTo>
                    <a:lnTo>
                      <a:pt x="162" y="224"/>
                    </a:lnTo>
                    <a:lnTo>
                      <a:pt x="176" y="229"/>
                    </a:lnTo>
                    <a:lnTo>
                      <a:pt x="186" y="220"/>
                    </a:lnTo>
                    <a:lnTo>
                      <a:pt x="199" y="223"/>
                    </a:lnTo>
                    <a:lnTo>
                      <a:pt x="219" y="21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99" name="Freeform 687"/>
              <p:cNvSpPr>
                <a:spLocks/>
              </p:cNvSpPr>
              <p:nvPr/>
            </p:nvSpPr>
            <p:spPr bwMode="auto">
              <a:xfrm>
                <a:off x="6525535" y="3632977"/>
                <a:ext cx="463724" cy="498293"/>
              </a:xfrm>
              <a:custGeom>
                <a:avLst/>
                <a:gdLst/>
                <a:ahLst/>
                <a:cxnLst>
                  <a:cxn ang="0">
                    <a:pos x="73" y="12"/>
                  </a:cxn>
                  <a:cxn ang="0">
                    <a:pos x="63" y="26"/>
                  </a:cxn>
                  <a:cxn ang="0">
                    <a:pos x="77" y="35"/>
                  </a:cxn>
                  <a:cxn ang="0">
                    <a:pos x="94" y="36"/>
                  </a:cxn>
                  <a:cxn ang="0">
                    <a:pos x="103" y="52"/>
                  </a:cxn>
                  <a:cxn ang="0">
                    <a:pos x="107" y="62"/>
                  </a:cxn>
                  <a:cxn ang="0">
                    <a:pos x="117" y="72"/>
                  </a:cxn>
                  <a:cxn ang="0">
                    <a:pos x="124" y="80"/>
                  </a:cxn>
                  <a:cxn ang="0">
                    <a:pos x="141" y="81"/>
                  </a:cxn>
                  <a:cxn ang="0">
                    <a:pos x="160" y="75"/>
                  </a:cxn>
                  <a:cxn ang="0">
                    <a:pos x="176" y="67"/>
                  </a:cxn>
                  <a:cxn ang="0">
                    <a:pos x="192" y="65"/>
                  </a:cxn>
                  <a:cxn ang="0">
                    <a:pos x="209" y="50"/>
                  </a:cxn>
                  <a:cxn ang="0">
                    <a:pos x="220" y="51"/>
                  </a:cxn>
                  <a:cxn ang="0">
                    <a:pos x="235" y="48"/>
                  </a:cxn>
                  <a:cxn ang="0">
                    <a:pos x="252" y="49"/>
                  </a:cxn>
                  <a:cxn ang="0">
                    <a:pos x="242" y="56"/>
                  </a:cxn>
                  <a:cxn ang="0">
                    <a:pos x="229" y="61"/>
                  </a:cxn>
                  <a:cxn ang="0">
                    <a:pos x="213" y="74"/>
                  </a:cxn>
                  <a:cxn ang="0">
                    <a:pos x="214" y="85"/>
                  </a:cxn>
                  <a:cxn ang="0">
                    <a:pos x="206" y="93"/>
                  </a:cxn>
                  <a:cxn ang="0">
                    <a:pos x="210" y="114"/>
                  </a:cxn>
                  <a:cxn ang="0">
                    <a:pos x="210" y="128"/>
                  </a:cxn>
                  <a:cxn ang="0">
                    <a:pos x="202" y="154"/>
                  </a:cxn>
                  <a:cxn ang="0">
                    <a:pos x="222" y="159"/>
                  </a:cxn>
                  <a:cxn ang="0">
                    <a:pos x="250" y="172"/>
                  </a:cxn>
                  <a:cxn ang="0">
                    <a:pos x="288" y="205"/>
                  </a:cxn>
                  <a:cxn ang="0">
                    <a:pos x="309" y="211"/>
                  </a:cxn>
                  <a:cxn ang="0">
                    <a:pos x="323" y="236"/>
                  </a:cxn>
                  <a:cxn ang="0">
                    <a:pos x="322" y="252"/>
                  </a:cxn>
                  <a:cxn ang="0">
                    <a:pos x="315" y="260"/>
                  </a:cxn>
                  <a:cxn ang="0">
                    <a:pos x="306" y="261"/>
                  </a:cxn>
                  <a:cxn ang="0">
                    <a:pos x="304" y="278"/>
                  </a:cxn>
                  <a:cxn ang="0">
                    <a:pos x="293" y="291"/>
                  </a:cxn>
                  <a:cxn ang="0">
                    <a:pos x="287" y="303"/>
                  </a:cxn>
                  <a:cxn ang="0">
                    <a:pos x="264" y="307"/>
                  </a:cxn>
                  <a:cxn ang="0">
                    <a:pos x="247" y="294"/>
                  </a:cxn>
                  <a:cxn ang="0">
                    <a:pos x="222" y="283"/>
                  </a:cxn>
                  <a:cxn ang="0">
                    <a:pos x="186" y="284"/>
                  </a:cxn>
                  <a:cxn ang="0">
                    <a:pos x="174" y="261"/>
                  </a:cxn>
                  <a:cxn ang="0">
                    <a:pos x="145" y="242"/>
                  </a:cxn>
                  <a:cxn ang="0">
                    <a:pos x="110" y="211"/>
                  </a:cxn>
                  <a:cxn ang="0">
                    <a:pos x="79" y="169"/>
                  </a:cxn>
                  <a:cxn ang="0">
                    <a:pos x="58" y="143"/>
                  </a:cxn>
                  <a:cxn ang="0">
                    <a:pos x="32" y="108"/>
                  </a:cxn>
                  <a:cxn ang="0">
                    <a:pos x="0" y="72"/>
                  </a:cxn>
                  <a:cxn ang="0">
                    <a:pos x="23" y="53"/>
                  </a:cxn>
                  <a:cxn ang="0">
                    <a:pos x="28" y="32"/>
                  </a:cxn>
                  <a:cxn ang="0">
                    <a:pos x="45" y="21"/>
                  </a:cxn>
                  <a:cxn ang="0">
                    <a:pos x="46" y="6"/>
                  </a:cxn>
                  <a:cxn ang="0">
                    <a:pos x="63" y="8"/>
                  </a:cxn>
                </a:cxnLst>
                <a:rect l="0" t="0" r="r" b="b"/>
                <a:pathLst>
                  <a:path w="324" h="307">
                    <a:moveTo>
                      <a:pt x="63" y="8"/>
                    </a:moveTo>
                    <a:lnTo>
                      <a:pt x="73" y="12"/>
                    </a:lnTo>
                    <a:lnTo>
                      <a:pt x="72" y="17"/>
                    </a:lnTo>
                    <a:lnTo>
                      <a:pt x="63" y="26"/>
                    </a:lnTo>
                    <a:lnTo>
                      <a:pt x="69" y="38"/>
                    </a:lnTo>
                    <a:lnTo>
                      <a:pt x="77" y="35"/>
                    </a:lnTo>
                    <a:lnTo>
                      <a:pt x="90" y="36"/>
                    </a:lnTo>
                    <a:lnTo>
                      <a:pt x="94" y="36"/>
                    </a:lnTo>
                    <a:lnTo>
                      <a:pt x="100" y="43"/>
                    </a:lnTo>
                    <a:lnTo>
                      <a:pt x="103" y="52"/>
                    </a:lnTo>
                    <a:lnTo>
                      <a:pt x="103" y="58"/>
                    </a:lnTo>
                    <a:lnTo>
                      <a:pt x="107" y="62"/>
                    </a:lnTo>
                    <a:lnTo>
                      <a:pt x="111" y="63"/>
                    </a:lnTo>
                    <a:lnTo>
                      <a:pt x="117" y="72"/>
                    </a:lnTo>
                    <a:lnTo>
                      <a:pt x="120" y="78"/>
                    </a:lnTo>
                    <a:lnTo>
                      <a:pt x="124" y="80"/>
                    </a:lnTo>
                    <a:lnTo>
                      <a:pt x="137" y="79"/>
                    </a:lnTo>
                    <a:lnTo>
                      <a:pt x="141" y="81"/>
                    </a:lnTo>
                    <a:lnTo>
                      <a:pt x="149" y="81"/>
                    </a:lnTo>
                    <a:lnTo>
                      <a:pt x="160" y="75"/>
                    </a:lnTo>
                    <a:lnTo>
                      <a:pt x="170" y="67"/>
                    </a:lnTo>
                    <a:lnTo>
                      <a:pt x="176" y="67"/>
                    </a:lnTo>
                    <a:lnTo>
                      <a:pt x="186" y="68"/>
                    </a:lnTo>
                    <a:lnTo>
                      <a:pt x="192" y="65"/>
                    </a:lnTo>
                    <a:lnTo>
                      <a:pt x="205" y="50"/>
                    </a:lnTo>
                    <a:lnTo>
                      <a:pt x="209" y="50"/>
                    </a:lnTo>
                    <a:lnTo>
                      <a:pt x="212" y="53"/>
                    </a:lnTo>
                    <a:lnTo>
                      <a:pt x="220" y="51"/>
                    </a:lnTo>
                    <a:lnTo>
                      <a:pt x="230" y="51"/>
                    </a:lnTo>
                    <a:lnTo>
                      <a:pt x="235" y="48"/>
                    </a:lnTo>
                    <a:lnTo>
                      <a:pt x="248" y="44"/>
                    </a:lnTo>
                    <a:lnTo>
                      <a:pt x="252" y="49"/>
                    </a:lnTo>
                    <a:lnTo>
                      <a:pt x="250" y="53"/>
                    </a:lnTo>
                    <a:lnTo>
                      <a:pt x="242" y="56"/>
                    </a:lnTo>
                    <a:lnTo>
                      <a:pt x="238" y="62"/>
                    </a:lnTo>
                    <a:lnTo>
                      <a:pt x="229" y="61"/>
                    </a:lnTo>
                    <a:lnTo>
                      <a:pt x="218" y="66"/>
                    </a:lnTo>
                    <a:lnTo>
                      <a:pt x="213" y="74"/>
                    </a:lnTo>
                    <a:lnTo>
                      <a:pt x="213" y="80"/>
                    </a:lnTo>
                    <a:lnTo>
                      <a:pt x="214" y="85"/>
                    </a:lnTo>
                    <a:lnTo>
                      <a:pt x="207" y="88"/>
                    </a:lnTo>
                    <a:lnTo>
                      <a:pt x="206" y="93"/>
                    </a:lnTo>
                    <a:lnTo>
                      <a:pt x="202" y="100"/>
                    </a:lnTo>
                    <a:lnTo>
                      <a:pt x="210" y="114"/>
                    </a:lnTo>
                    <a:lnTo>
                      <a:pt x="210" y="119"/>
                    </a:lnTo>
                    <a:lnTo>
                      <a:pt x="210" y="128"/>
                    </a:lnTo>
                    <a:lnTo>
                      <a:pt x="203" y="142"/>
                    </a:lnTo>
                    <a:lnTo>
                      <a:pt x="202" y="154"/>
                    </a:lnTo>
                    <a:lnTo>
                      <a:pt x="209" y="160"/>
                    </a:lnTo>
                    <a:lnTo>
                      <a:pt x="222" y="159"/>
                    </a:lnTo>
                    <a:lnTo>
                      <a:pt x="240" y="165"/>
                    </a:lnTo>
                    <a:lnTo>
                      <a:pt x="250" y="172"/>
                    </a:lnTo>
                    <a:lnTo>
                      <a:pt x="264" y="186"/>
                    </a:lnTo>
                    <a:lnTo>
                      <a:pt x="288" y="205"/>
                    </a:lnTo>
                    <a:lnTo>
                      <a:pt x="296" y="205"/>
                    </a:lnTo>
                    <a:lnTo>
                      <a:pt x="309" y="211"/>
                    </a:lnTo>
                    <a:lnTo>
                      <a:pt x="320" y="222"/>
                    </a:lnTo>
                    <a:lnTo>
                      <a:pt x="323" y="236"/>
                    </a:lnTo>
                    <a:lnTo>
                      <a:pt x="324" y="245"/>
                    </a:lnTo>
                    <a:lnTo>
                      <a:pt x="322" y="252"/>
                    </a:lnTo>
                    <a:lnTo>
                      <a:pt x="321" y="257"/>
                    </a:lnTo>
                    <a:lnTo>
                      <a:pt x="315" y="260"/>
                    </a:lnTo>
                    <a:lnTo>
                      <a:pt x="310" y="262"/>
                    </a:lnTo>
                    <a:lnTo>
                      <a:pt x="306" y="261"/>
                    </a:lnTo>
                    <a:lnTo>
                      <a:pt x="305" y="269"/>
                    </a:lnTo>
                    <a:lnTo>
                      <a:pt x="304" y="278"/>
                    </a:lnTo>
                    <a:lnTo>
                      <a:pt x="298" y="287"/>
                    </a:lnTo>
                    <a:lnTo>
                      <a:pt x="293" y="291"/>
                    </a:lnTo>
                    <a:lnTo>
                      <a:pt x="288" y="296"/>
                    </a:lnTo>
                    <a:lnTo>
                      <a:pt x="287" y="303"/>
                    </a:lnTo>
                    <a:lnTo>
                      <a:pt x="279" y="304"/>
                    </a:lnTo>
                    <a:lnTo>
                      <a:pt x="264" y="307"/>
                    </a:lnTo>
                    <a:lnTo>
                      <a:pt x="258" y="303"/>
                    </a:lnTo>
                    <a:lnTo>
                      <a:pt x="247" y="294"/>
                    </a:lnTo>
                    <a:lnTo>
                      <a:pt x="234" y="286"/>
                    </a:lnTo>
                    <a:lnTo>
                      <a:pt x="222" y="283"/>
                    </a:lnTo>
                    <a:lnTo>
                      <a:pt x="203" y="284"/>
                    </a:lnTo>
                    <a:lnTo>
                      <a:pt x="186" y="284"/>
                    </a:lnTo>
                    <a:lnTo>
                      <a:pt x="173" y="269"/>
                    </a:lnTo>
                    <a:lnTo>
                      <a:pt x="174" y="261"/>
                    </a:lnTo>
                    <a:lnTo>
                      <a:pt x="163" y="249"/>
                    </a:lnTo>
                    <a:lnTo>
                      <a:pt x="145" y="242"/>
                    </a:lnTo>
                    <a:lnTo>
                      <a:pt x="129" y="229"/>
                    </a:lnTo>
                    <a:lnTo>
                      <a:pt x="110" y="211"/>
                    </a:lnTo>
                    <a:lnTo>
                      <a:pt x="86" y="185"/>
                    </a:lnTo>
                    <a:lnTo>
                      <a:pt x="79" y="169"/>
                    </a:lnTo>
                    <a:lnTo>
                      <a:pt x="67" y="159"/>
                    </a:lnTo>
                    <a:lnTo>
                      <a:pt x="58" y="143"/>
                    </a:lnTo>
                    <a:lnTo>
                      <a:pt x="48" y="126"/>
                    </a:lnTo>
                    <a:lnTo>
                      <a:pt x="32" y="108"/>
                    </a:lnTo>
                    <a:lnTo>
                      <a:pt x="20" y="91"/>
                    </a:lnTo>
                    <a:lnTo>
                      <a:pt x="0" y="72"/>
                    </a:lnTo>
                    <a:lnTo>
                      <a:pt x="13" y="61"/>
                    </a:lnTo>
                    <a:lnTo>
                      <a:pt x="23" y="53"/>
                    </a:lnTo>
                    <a:lnTo>
                      <a:pt x="27" y="41"/>
                    </a:lnTo>
                    <a:lnTo>
                      <a:pt x="28" y="32"/>
                    </a:lnTo>
                    <a:lnTo>
                      <a:pt x="38" y="29"/>
                    </a:lnTo>
                    <a:lnTo>
                      <a:pt x="45" y="21"/>
                    </a:lnTo>
                    <a:lnTo>
                      <a:pt x="49" y="17"/>
                    </a:lnTo>
                    <a:lnTo>
                      <a:pt x="46" y="6"/>
                    </a:lnTo>
                    <a:lnTo>
                      <a:pt x="52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00" name="Freeform 689"/>
              <p:cNvSpPr>
                <a:spLocks/>
              </p:cNvSpPr>
              <p:nvPr/>
            </p:nvSpPr>
            <p:spPr bwMode="auto">
              <a:xfrm rot="171850">
                <a:off x="5849987" y="3072385"/>
                <a:ext cx="496642" cy="233140"/>
              </a:xfrm>
              <a:custGeom>
                <a:avLst/>
                <a:gdLst/>
                <a:ahLst/>
                <a:cxnLst>
                  <a:cxn ang="0">
                    <a:pos x="204" y="3"/>
                  </a:cxn>
                  <a:cxn ang="0">
                    <a:pos x="184" y="20"/>
                  </a:cxn>
                  <a:cxn ang="0">
                    <a:pos x="164" y="12"/>
                  </a:cxn>
                  <a:cxn ang="0">
                    <a:pos x="142" y="17"/>
                  </a:cxn>
                  <a:cxn ang="0">
                    <a:pos x="127" y="5"/>
                  </a:cxn>
                  <a:cxn ang="0">
                    <a:pos x="99" y="3"/>
                  </a:cxn>
                  <a:cxn ang="0">
                    <a:pos x="102" y="14"/>
                  </a:cxn>
                  <a:cxn ang="0">
                    <a:pos x="94" y="26"/>
                  </a:cxn>
                  <a:cxn ang="0">
                    <a:pos x="85" y="40"/>
                  </a:cxn>
                  <a:cxn ang="0">
                    <a:pos x="84" y="56"/>
                  </a:cxn>
                  <a:cxn ang="0">
                    <a:pos x="60" y="63"/>
                  </a:cxn>
                  <a:cxn ang="0">
                    <a:pos x="28" y="72"/>
                  </a:cxn>
                  <a:cxn ang="0">
                    <a:pos x="7" y="90"/>
                  </a:cxn>
                  <a:cxn ang="0">
                    <a:pos x="0" y="118"/>
                  </a:cxn>
                  <a:cxn ang="0">
                    <a:pos x="17" y="130"/>
                  </a:cxn>
                  <a:cxn ang="0">
                    <a:pos x="42" y="139"/>
                  </a:cxn>
                  <a:cxn ang="0">
                    <a:pos x="73" y="127"/>
                  </a:cxn>
                  <a:cxn ang="0">
                    <a:pos x="89" y="100"/>
                  </a:cxn>
                  <a:cxn ang="0">
                    <a:pos x="101" y="79"/>
                  </a:cxn>
                  <a:cxn ang="0">
                    <a:pos x="124" y="70"/>
                  </a:cxn>
                  <a:cxn ang="0">
                    <a:pos x="158" y="43"/>
                  </a:cxn>
                  <a:cxn ang="0">
                    <a:pos x="197" y="50"/>
                  </a:cxn>
                  <a:cxn ang="0">
                    <a:pos x="222" y="68"/>
                  </a:cxn>
                  <a:cxn ang="0">
                    <a:pos x="255" y="83"/>
                  </a:cxn>
                  <a:cxn ang="0">
                    <a:pos x="292" y="119"/>
                  </a:cxn>
                  <a:cxn ang="0">
                    <a:pos x="334" y="154"/>
                  </a:cxn>
                  <a:cxn ang="0">
                    <a:pos x="347" y="141"/>
                  </a:cxn>
                  <a:cxn ang="0">
                    <a:pos x="321" y="114"/>
                  </a:cxn>
                  <a:cxn ang="0">
                    <a:pos x="302" y="99"/>
                  </a:cxn>
                  <a:cxn ang="0">
                    <a:pos x="298" y="83"/>
                  </a:cxn>
                  <a:cxn ang="0">
                    <a:pos x="294" y="63"/>
                  </a:cxn>
                  <a:cxn ang="0">
                    <a:pos x="278" y="51"/>
                  </a:cxn>
                  <a:cxn ang="0">
                    <a:pos x="263" y="36"/>
                  </a:cxn>
                  <a:cxn ang="0">
                    <a:pos x="264" y="22"/>
                  </a:cxn>
                  <a:cxn ang="0">
                    <a:pos x="251" y="17"/>
                  </a:cxn>
                  <a:cxn ang="0">
                    <a:pos x="234" y="9"/>
                  </a:cxn>
                </a:cxnLst>
                <a:rect l="0" t="0" r="r" b="b"/>
                <a:pathLst>
                  <a:path w="347" h="154">
                    <a:moveTo>
                      <a:pt x="234" y="9"/>
                    </a:moveTo>
                    <a:lnTo>
                      <a:pt x="204" y="3"/>
                    </a:lnTo>
                    <a:lnTo>
                      <a:pt x="192" y="20"/>
                    </a:lnTo>
                    <a:lnTo>
                      <a:pt x="184" y="20"/>
                    </a:lnTo>
                    <a:lnTo>
                      <a:pt x="174" y="9"/>
                    </a:lnTo>
                    <a:lnTo>
                      <a:pt x="164" y="12"/>
                    </a:lnTo>
                    <a:lnTo>
                      <a:pt x="153" y="13"/>
                    </a:lnTo>
                    <a:lnTo>
                      <a:pt x="142" y="17"/>
                    </a:lnTo>
                    <a:lnTo>
                      <a:pt x="139" y="14"/>
                    </a:lnTo>
                    <a:lnTo>
                      <a:pt x="127" y="5"/>
                    </a:lnTo>
                    <a:lnTo>
                      <a:pt x="119" y="0"/>
                    </a:lnTo>
                    <a:lnTo>
                      <a:pt x="99" y="3"/>
                    </a:lnTo>
                    <a:lnTo>
                      <a:pt x="99" y="10"/>
                    </a:lnTo>
                    <a:lnTo>
                      <a:pt x="102" y="14"/>
                    </a:lnTo>
                    <a:lnTo>
                      <a:pt x="101" y="23"/>
                    </a:lnTo>
                    <a:lnTo>
                      <a:pt x="94" y="26"/>
                    </a:lnTo>
                    <a:lnTo>
                      <a:pt x="87" y="34"/>
                    </a:lnTo>
                    <a:lnTo>
                      <a:pt x="85" y="40"/>
                    </a:lnTo>
                    <a:lnTo>
                      <a:pt x="86" y="48"/>
                    </a:lnTo>
                    <a:lnTo>
                      <a:pt x="84" y="56"/>
                    </a:lnTo>
                    <a:lnTo>
                      <a:pt x="77" y="60"/>
                    </a:lnTo>
                    <a:lnTo>
                      <a:pt x="60" y="63"/>
                    </a:lnTo>
                    <a:lnTo>
                      <a:pt x="29" y="64"/>
                    </a:lnTo>
                    <a:lnTo>
                      <a:pt x="28" y="72"/>
                    </a:lnTo>
                    <a:lnTo>
                      <a:pt x="16" y="81"/>
                    </a:lnTo>
                    <a:lnTo>
                      <a:pt x="7" y="90"/>
                    </a:lnTo>
                    <a:lnTo>
                      <a:pt x="1" y="101"/>
                    </a:lnTo>
                    <a:lnTo>
                      <a:pt x="0" y="118"/>
                    </a:lnTo>
                    <a:lnTo>
                      <a:pt x="7" y="137"/>
                    </a:lnTo>
                    <a:lnTo>
                      <a:pt x="17" y="130"/>
                    </a:lnTo>
                    <a:lnTo>
                      <a:pt x="32" y="135"/>
                    </a:lnTo>
                    <a:lnTo>
                      <a:pt x="42" y="139"/>
                    </a:lnTo>
                    <a:lnTo>
                      <a:pt x="59" y="134"/>
                    </a:lnTo>
                    <a:lnTo>
                      <a:pt x="73" y="127"/>
                    </a:lnTo>
                    <a:lnTo>
                      <a:pt x="85" y="116"/>
                    </a:lnTo>
                    <a:lnTo>
                      <a:pt x="89" y="100"/>
                    </a:lnTo>
                    <a:lnTo>
                      <a:pt x="93" y="88"/>
                    </a:lnTo>
                    <a:lnTo>
                      <a:pt x="101" y="79"/>
                    </a:lnTo>
                    <a:lnTo>
                      <a:pt x="115" y="74"/>
                    </a:lnTo>
                    <a:lnTo>
                      <a:pt x="124" y="70"/>
                    </a:lnTo>
                    <a:lnTo>
                      <a:pt x="140" y="57"/>
                    </a:lnTo>
                    <a:lnTo>
                      <a:pt x="158" y="43"/>
                    </a:lnTo>
                    <a:lnTo>
                      <a:pt x="184" y="42"/>
                    </a:lnTo>
                    <a:lnTo>
                      <a:pt x="197" y="50"/>
                    </a:lnTo>
                    <a:lnTo>
                      <a:pt x="213" y="62"/>
                    </a:lnTo>
                    <a:lnTo>
                      <a:pt x="222" y="68"/>
                    </a:lnTo>
                    <a:lnTo>
                      <a:pt x="241" y="70"/>
                    </a:lnTo>
                    <a:lnTo>
                      <a:pt x="255" y="83"/>
                    </a:lnTo>
                    <a:lnTo>
                      <a:pt x="275" y="97"/>
                    </a:lnTo>
                    <a:lnTo>
                      <a:pt x="292" y="119"/>
                    </a:lnTo>
                    <a:lnTo>
                      <a:pt x="316" y="145"/>
                    </a:lnTo>
                    <a:lnTo>
                      <a:pt x="334" y="154"/>
                    </a:lnTo>
                    <a:lnTo>
                      <a:pt x="339" y="151"/>
                    </a:lnTo>
                    <a:lnTo>
                      <a:pt x="347" y="141"/>
                    </a:lnTo>
                    <a:lnTo>
                      <a:pt x="339" y="124"/>
                    </a:lnTo>
                    <a:lnTo>
                      <a:pt x="321" y="114"/>
                    </a:lnTo>
                    <a:lnTo>
                      <a:pt x="315" y="102"/>
                    </a:lnTo>
                    <a:lnTo>
                      <a:pt x="302" y="99"/>
                    </a:lnTo>
                    <a:lnTo>
                      <a:pt x="297" y="91"/>
                    </a:lnTo>
                    <a:lnTo>
                      <a:pt x="298" y="83"/>
                    </a:lnTo>
                    <a:lnTo>
                      <a:pt x="298" y="74"/>
                    </a:lnTo>
                    <a:lnTo>
                      <a:pt x="294" y="63"/>
                    </a:lnTo>
                    <a:lnTo>
                      <a:pt x="289" y="58"/>
                    </a:lnTo>
                    <a:lnTo>
                      <a:pt x="278" y="51"/>
                    </a:lnTo>
                    <a:lnTo>
                      <a:pt x="266" y="42"/>
                    </a:lnTo>
                    <a:lnTo>
                      <a:pt x="263" y="36"/>
                    </a:lnTo>
                    <a:lnTo>
                      <a:pt x="265" y="29"/>
                    </a:lnTo>
                    <a:lnTo>
                      <a:pt x="264" y="22"/>
                    </a:lnTo>
                    <a:lnTo>
                      <a:pt x="257" y="22"/>
                    </a:lnTo>
                    <a:lnTo>
                      <a:pt x="251" y="17"/>
                    </a:lnTo>
                    <a:lnTo>
                      <a:pt x="244" y="19"/>
                    </a:lnTo>
                    <a:lnTo>
                      <a:pt x="234" y="9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101" name="Freeform 691"/>
              <p:cNvSpPr>
                <a:spLocks/>
              </p:cNvSpPr>
              <p:nvPr/>
            </p:nvSpPr>
            <p:spPr bwMode="auto">
              <a:xfrm>
                <a:off x="5817068" y="2650007"/>
                <a:ext cx="274800" cy="218001"/>
              </a:xfrm>
              <a:custGeom>
                <a:avLst/>
                <a:gdLst/>
                <a:ahLst/>
                <a:cxnLst>
                  <a:cxn ang="0">
                    <a:pos x="130" y="10"/>
                  </a:cxn>
                  <a:cxn ang="0">
                    <a:pos x="109" y="5"/>
                  </a:cxn>
                  <a:cxn ang="0">
                    <a:pos x="98" y="5"/>
                  </a:cxn>
                  <a:cxn ang="0">
                    <a:pos x="87" y="17"/>
                  </a:cxn>
                  <a:cxn ang="0">
                    <a:pos x="82" y="24"/>
                  </a:cxn>
                  <a:cxn ang="0">
                    <a:pos x="71" y="26"/>
                  </a:cxn>
                  <a:cxn ang="0">
                    <a:pos x="56" y="19"/>
                  </a:cxn>
                  <a:cxn ang="0">
                    <a:pos x="49" y="12"/>
                  </a:cxn>
                  <a:cxn ang="0">
                    <a:pos x="37" y="3"/>
                  </a:cxn>
                  <a:cxn ang="0">
                    <a:pos x="32" y="0"/>
                  </a:cxn>
                  <a:cxn ang="0">
                    <a:pos x="20" y="7"/>
                  </a:cxn>
                  <a:cxn ang="0">
                    <a:pos x="11" y="16"/>
                  </a:cxn>
                  <a:cxn ang="0">
                    <a:pos x="0" y="25"/>
                  </a:cxn>
                  <a:cxn ang="0">
                    <a:pos x="7" y="42"/>
                  </a:cxn>
                  <a:cxn ang="0">
                    <a:pos x="15" y="55"/>
                  </a:cxn>
                  <a:cxn ang="0">
                    <a:pos x="17" y="60"/>
                  </a:cxn>
                  <a:cxn ang="0">
                    <a:pos x="10" y="70"/>
                  </a:cxn>
                  <a:cxn ang="0">
                    <a:pos x="10" y="82"/>
                  </a:cxn>
                  <a:cxn ang="0">
                    <a:pos x="10" y="92"/>
                  </a:cxn>
                  <a:cxn ang="0">
                    <a:pos x="14" y="98"/>
                  </a:cxn>
                  <a:cxn ang="0">
                    <a:pos x="23" y="90"/>
                  </a:cxn>
                  <a:cxn ang="0">
                    <a:pos x="37" y="87"/>
                  </a:cxn>
                  <a:cxn ang="0">
                    <a:pos x="44" y="84"/>
                  </a:cxn>
                  <a:cxn ang="0">
                    <a:pos x="54" y="85"/>
                  </a:cxn>
                  <a:cxn ang="0">
                    <a:pos x="67" y="85"/>
                  </a:cxn>
                  <a:cxn ang="0">
                    <a:pos x="78" y="87"/>
                  </a:cxn>
                  <a:cxn ang="0">
                    <a:pos x="87" y="90"/>
                  </a:cxn>
                  <a:cxn ang="0">
                    <a:pos x="95" y="87"/>
                  </a:cxn>
                  <a:cxn ang="0">
                    <a:pos x="110" y="84"/>
                  </a:cxn>
                  <a:cxn ang="0">
                    <a:pos x="115" y="74"/>
                  </a:cxn>
                  <a:cxn ang="0">
                    <a:pos x="121" y="70"/>
                  </a:cxn>
                  <a:cxn ang="0">
                    <a:pos x="126" y="71"/>
                  </a:cxn>
                  <a:cxn ang="0">
                    <a:pos x="135" y="71"/>
                  </a:cxn>
                  <a:cxn ang="0">
                    <a:pos x="132" y="62"/>
                  </a:cxn>
                  <a:cxn ang="0">
                    <a:pos x="134" y="47"/>
                  </a:cxn>
                  <a:cxn ang="0">
                    <a:pos x="130" y="40"/>
                  </a:cxn>
                  <a:cxn ang="0">
                    <a:pos x="131" y="30"/>
                  </a:cxn>
                  <a:cxn ang="0">
                    <a:pos x="129" y="21"/>
                  </a:cxn>
                  <a:cxn ang="0">
                    <a:pos x="130" y="10"/>
                  </a:cxn>
                </a:cxnLst>
                <a:rect l="0" t="0" r="r" b="b"/>
                <a:pathLst>
                  <a:path w="135" h="98">
                    <a:moveTo>
                      <a:pt x="130" y="10"/>
                    </a:moveTo>
                    <a:lnTo>
                      <a:pt x="109" y="5"/>
                    </a:lnTo>
                    <a:lnTo>
                      <a:pt x="98" y="5"/>
                    </a:lnTo>
                    <a:lnTo>
                      <a:pt x="87" y="17"/>
                    </a:lnTo>
                    <a:lnTo>
                      <a:pt x="82" y="24"/>
                    </a:lnTo>
                    <a:lnTo>
                      <a:pt x="71" y="26"/>
                    </a:lnTo>
                    <a:lnTo>
                      <a:pt x="56" y="19"/>
                    </a:lnTo>
                    <a:lnTo>
                      <a:pt x="49" y="12"/>
                    </a:lnTo>
                    <a:lnTo>
                      <a:pt x="37" y="3"/>
                    </a:lnTo>
                    <a:lnTo>
                      <a:pt x="32" y="0"/>
                    </a:lnTo>
                    <a:lnTo>
                      <a:pt x="20" y="7"/>
                    </a:lnTo>
                    <a:lnTo>
                      <a:pt x="11" y="16"/>
                    </a:lnTo>
                    <a:lnTo>
                      <a:pt x="0" y="25"/>
                    </a:lnTo>
                    <a:lnTo>
                      <a:pt x="7" y="42"/>
                    </a:lnTo>
                    <a:lnTo>
                      <a:pt x="15" y="55"/>
                    </a:lnTo>
                    <a:lnTo>
                      <a:pt x="17" y="60"/>
                    </a:lnTo>
                    <a:lnTo>
                      <a:pt x="10" y="70"/>
                    </a:lnTo>
                    <a:lnTo>
                      <a:pt x="10" y="82"/>
                    </a:lnTo>
                    <a:lnTo>
                      <a:pt x="10" y="92"/>
                    </a:lnTo>
                    <a:lnTo>
                      <a:pt x="14" y="98"/>
                    </a:lnTo>
                    <a:lnTo>
                      <a:pt x="23" y="90"/>
                    </a:lnTo>
                    <a:lnTo>
                      <a:pt x="37" y="87"/>
                    </a:lnTo>
                    <a:lnTo>
                      <a:pt x="44" y="84"/>
                    </a:lnTo>
                    <a:lnTo>
                      <a:pt x="54" y="85"/>
                    </a:lnTo>
                    <a:lnTo>
                      <a:pt x="67" y="85"/>
                    </a:lnTo>
                    <a:lnTo>
                      <a:pt x="78" y="87"/>
                    </a:lnTo>
                    <a:lnTo>
                      <a:pt x="87" y="90"/>
                    </a:lnTo>
                    <a:lnTo>
                      <a:pt x="95" y="87"/>
                    </a:lnTo>
                    <a:lnTo>
                      <a:pt x="110" y="84"/>
                    </a:lnTo>
                    <a:lnTo>
                      <a:pt x="115" y="74"/>
                    </a:lnTo>
                    <a:lnTo>
                      <a:pt x="121" y="70"/>
                    </a:lnTo>
                    <a:lnTo>
                      <a:pt x="126" y="71"/>
                    </a:lnTo>
                    <a:lnTo>
                      <a:pt x="135" y="71"/>
                    </a:lnTo>
                    <a:lnTo>
                      <a:pt x="132" y="62"/>
                    </a:lnTo>
                    <a:lnTo>
                      <a:pt x="134" y="47"/>
                    </a:lnTo>
                    <a:lnTo>
                      <a:pt x="130" y="40"/>
                    </a:lnTo>
                    <a:lnTo>
                      <a:pt x="131" y="30"/>
                    </a:lnTo>
                    <a:lnTo>
                      <a:pt x="129" y="21"/>
                    </a:lnTo>
                    <a:lnTo>
                      <a:pt x="130" y="1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102" name="Freeform 693"/>
              <p:cNvSpPr>
                <a:spLocks/>
              </p:cNvSpPr>
              <p:nvPr/>
            </p:nvSpPr>
            <p:spPr bwMode="auto">
              <a:xfrm>
                <a:off x="5748396" y="2577339"/>
                <a:ext cx="480871" cy="581338"/>
              </a:xfrm>
              <a:custGeom>
                <a:avLst/>
                <a:gdLst/>
                <a:ahLst/>
                <a:cxnLst>
                  <a:cxn ang="0">
                    <a:pos x="188" y="63"/>
                  </a:cxn>
                  <a:cxn ang="0">
                    <a:pos x="209" y="46"/>
                  </a:cxn>
                  <a:cxn ang="0">
                    <a:pos x="208" y="21"/>
                  </a:cxn>
                  <a:cxn ang="0">
                    <a:pos x="242" y="11"/>
                  </a:cxn>
                  <a:cxn ang="0">
                    <a:pos x="264" y="0"/>
                  </a:cxn>
                  <a:cxn ang="0">
                    <a:pos x="266" y="24"/>
                  </a:cxn>
                  <a:cxn ang="0">
                    <a:pos x="285" y="56"/>
                  </a:cxn>
                  <a:cxn ang="0">
                    <a:pos x="280" y="81"/>
                  </a:cxn>
                  <a:cxn ang="0">
                    <a:pos x="262" y="89"/>
                  </a:cxn>
                  <a:cxn ang="0">
                    <a:pos x="251" y="94"/>
                  </a:cxn>
                  <a:cxn ang="0">
                    <a:pos x="252" y="126"/>
                  </a:cxn>
                  <a:cxn ang="0">
                    <a:pos x="262" y="150"/>
                  </a:cxn>
                  <a:cxn ang="0">
                    <a:pos x="273" y="177"/>
                  </a:cxn>
                  <a:cxn ang="0">
                    <a:pos x="276" y="191"/>
                  </a:cxn>
                  <a:cxn ang="0">
                    <a:pos x="268" y="199"/>
                  </a:cxn>
                  <a:cxn ang="0">
                    <a:pos x="245" y="189"/>
                  </a:cxn>
                  <a:cxn ang="0">
                    <a:pos x="232" y="201"/>
                  </a:cxn>
                  <a:cxn ang="0">
                    <a:pos x="237" y="235"/>
                  </a:cxn>
                  <a:cxn ang="0">
                    <a:pos x="250" y="245"/>
                  </a:cxn>
                  <a:cxn ang="0">
                    <a:pos x="277" y="243"/>
                  </a:cxn>
                  <a:cxn ang="0">
                    <a:pos x="298" y="278"/>
                  </a:cxn>
                  <a:cxn ang="0">
                    <a:pos x="310" y="296"/>
                  </a:cxn>
                  <a:cxn ang="0">
                    <a:pos x="316" y="319"/>
                  </a:cxn>
                  <a:cxn ang="0">
                    <a:pos x="307" y="332"/>
                  </a:cxn>
                  <a:cxn ang="0">
                    <a:pos x="270" y="328"/>
                  </a:cxn>
                  <a:cxn ang="0">
                    <a:pos x="252" y="341"/>
                  </a:cxn>
                  <a:cxn ang="0">
                    <a:pos x="238" y="333"/>
                  </a:cxn>
                  <a:cxn ang="0">
                    <a:pos x="223" y="336"/>
                  </a:cxn>
                  <a:cxn ang="0">
                    <a:pos x="202" y="329"/>
                  </a:cxn>
                  <a:cxn ang="0">
                    <a:pos x="184" y="321"/>
                  </a:cxn>
                  <a:cxn ang="0">
                    <a:pos x="169" y="327"/>
                  </a:cxn>
                  <a:cxn ang="0">
                    <a:pos x="172" y="336"/>
                  </a:cxn>
                  <a:cxn ang="0">
                    <a:pos x="158" y="346"/>
                  </a:cxn>
                  <a:cxn ang="0">
                    <a:pos x="153" y="361"/>
                  </a:cxn>
                  <a:cxn ang="0">
                    <a:pos x="149" y="372"/>
                  </a:cxn>
                  <a:cxn ang="0">
                    <a:pos x="115" y="375"/>
                  </a:cxn>
                  <a:cxn ang="0">
                    <a:pos x="93" y="367"/>
                  </a:cxn>
                  <a:cxn ang="0">
                    <a:pos x="73" y="352"/>
                  </a:cxn>
                  <a:cxn ang="0">
                    <a:pos x="60" y="358"/>
                  </a:cxn>
                  <a:cxn ang="0">
                    <a:pos x="50" y="368"/>
                  </a:cxn>
                  <a:cxn ang="0">
                    <a:pos x="34" y="353"/>
                  </a:cxn>
                  <a:cxn ang="0">
                    <a:pos x="16" y="335"/>
                  </a:cxn>
                  <a:cxn ang="0">
                    <a:pos x="10" y="310"/>
                  </a:cxn>
                  <a:cxn ang="0">
                    <a:pos x="7" y="296"/>
                  </a:cxn>
                  <a:cxn ang="0">
                    <a:pos x="24" y="280"/>
                  </a:cxn>
                  <a:cxn ang="0">
                    <a:pos x="34" y="260"/>
                  </a:cxn>
                  <a:cxn ang="0">
                    <a:pos x="37" y="243"/>
                  </a:cxn>
                  <a:cxn ang="0">
                    <a:pos x="14" y="218"/>
                  </a:cxn>
                  <a:cxn ang="0">
                    <a:pos x="0" y="202"/>
                  </a:cxn>
                  <a:cxn ang="0">
                    <a:pos x="22" y="192"/>
                  </a:cxn>
                  <a:cxn ang="0">
                    <a:pos x="33" y="181"/>
                  </a:cxn>
                  <a:cxn ang="0">
                    <a:pos x="52" y="171"/>
                  </a:cxn>
                  <a:cxn ang="0">
                    <a:pos x="60" y="159"/>
                  </a:cxn>
                  <a:cxn ang="0">
                    <a:pos x="83" y="148"/>
                  </a:cxn>
                  <a:cxn ang="0">
                    <a:pos x="102" y="146"/>
                  </a:cxn>
                  <a:cxn ang="0">
                    <a:pos x="130" y="151"/>
                  </a:cxn>
                  <a:cxn ang="0">
                    <a:pos x="157" y="143"/>
                  </a:cxn>
                  <a:cxn ang="0">
                    <a:pos x="159" y="136"/>
                  </a:cxn>
                  <a:cxn ang="0">
                    <a:pos x="172" y="133"/>
                  </a:cxn>
                  <a:cxn ang="0">
                    <a:pos x="178" y="105"/>
                  </a:cxn>
                  <a:cxn ang="0">
                    <a:pos x="175" y="85"/>
                  </a:cxn>
                </a:cxnLst>
                <a:rect l="0" t="0" r="r" b="b"/>
                <a:pathLst>
                  <a:path w="316" h="376">
                    <a:moveTo>
                      <a:pt x="176" y="71"/>
                    </a:moveTo>
                    <a:lnTo>
                      <a:pt x="188" y="63"/>
                    </a:lnTo>
                    <a:lnTo>
                      <a:pt x="205" y="51"/>
                    </a:lnTo>
                    <a:lnTo>
                      <a:pt x="209" y="46"/>
                    </a:lnTo>
                    <a:lnTo>
                      <a:pt x="206" y="27"/>
                    </a:lnTo>
                    <a:lnTo>
                      <a:pt x="208" y="21"/>
                    </a:lnTo>
                    <a:lnTo>
                      <a:pt x="231" y="13"/>
                    </a:lnTo>
                    <a:lnTo>
                      <a:pt x="242" y="11"/>
                    </a:lnTo>
                    <a:lnTo>
                      <a:pt x="256" y="0"/>
                    </a:lnTo>
                    <a:lnTo>
                      <a:pt x="264" y="0"/>
                    </a:lnTo>
                    <a:lnTo>
                      <a:pt x="266" y="9"/>
                    </a:lnTo>
                    <a:lnTo>
                      <a:pt x="266" y="24"/>
                    </a:lnTo>
                    <a:lnTo>
                      <a:pt x="278" y="42"/>
                    </a:lnTo>
                    <a:lnTo>
                      <a:pt x="285" y="56"/>
                    </a:lnTo>
                    <a:lnTo>
                      <a:pt x="284" y="69"/>
                    </a:lnTo>
                    <a:lnTo>
                      <a:pt x="280" y="81"/>
                    </a:lnTo>
                    <a:lnTo>
                      <a:pt x="269" y="90"/>
                    </a:lnTo>
                    <a:lnTo>
                      <a:pt x="262" y="89"/>
                    </a:lnTo>
                    <a:lnTo>
                      <a:pt x="256" y="89"/>
                    </a:lnTo>
                    <a:lnTo>
                      <a:pt x="251" y="94"/>
                    </a:lnTo>
                    <a:lnTo>
                      <a:pt x="255" y="106"/>
                    </a:lnTo>
                    <a:lnTo>
                      <a:pt x="252" y="126"/>
                    </a:lnTo>
                    <a:lnTo>
                      <a:pt x="261" y="137"/>
                    </a:lnTo>
                    <a:lnTo>
                      <a:pt x="262" y="150"/>
                    </a:lnTo>
                    <a:lnTo>
                      <a:pt x="268" y="168"/>
                    </a:lnTo>
                    <a:lnTo>
                      <a:pt x="273" y="177"/>
                    </a:lnTo>
                    <a:lnTo>
                      <a:pt x="280" y="184"/>
                    </a:lnTo>
                    <a:lnTo>
                      <a:pt x="276" y="191"/>
                    </a:lnTo>
                    <a:lnTo>
                      <a:pt x="272" y="196"/>
                    </a:lnTo>
                    <a:lnTo>
                      <a:pt x="268" y="199"/>
                    </a:lnTo>
                    <a:lnTo>
                      <a:pt x="258" y="190"/>
                    </a:lnTo>
                    <a:lnTo>
                      <a:pt x="245" y="189"/>
                    </a:lnTo>
                    <a:lnTo>
                      <a:pt x="236" y="194"/>
                    </a:lnTo>
                    <a:lnTo>
                      <a:pt x="232" y="201"/>
                    </a:lnTo>
                    <a:lnTo>
                      <a:pt x="239" y="211"/>
                    </a:lnTo>
                    <a:lnTo>
                      <a:pt x="237" y="235"/>
                    </a:lnTo>
                    <a:lnTo>
                      <a:pt x="244" y="242"/>
                    </a:lnTo>
                    <a:lnTo>
                      <a:pt x="250" y="245"/>
                    </a:lnTo>
                    <a:lnTo>
                      <a:pt x="263" y="243"/>
                    </a:lnTo>
                    <a:lnTo>
                      <a:pt x="277" y="243"/>
                    </a:lnTo>
                    <a:lnTo>
                      <a:pt x="286" y="264"/>
                    </a:lnTo>
                    <a:lnTo>
                      <a:pt x="298" y="278"/>
                    </a:lnTo>
                    <a:lnTo>
                      <a:pt x="305" y="288"/>
                    </a:lnTo>
                    <a:lnTo>
                      <a:pt x="310" y="296"/>
                    </a:lnTo>
                    <a:lnTo>
                      <a:pt x="309" y="312"/>
                    </a:lnTo>
                    <a:lnTo>
                      <a:pt x="316" y="319"/>
                    </a:lnTo>
                    <a:lnTo>
                      <a:pt x="315" y="323"/>
                    </a:lnTo>
                    <a:lnTo>
                      <a:pt x="307" y="332"/>
                    </a:lnTo>
                    <a:lnTo>
                      <a:pt x="274" y="326"/>
                    </a:lnTo>
                    <a:lnTo>
                      <a:pt x="270" y="328"/>
                    </a:lnTo>
                    <a:lnTo>
                      <a:pt x="262" y="338"/>
                    </a:lnTo>
                    <a:lnTo>
                      <a:pt x="252" y="341"/>
                    </a:lnTo>
                    <a:lnTo>
                      <a:pt x="240" y="330"/>
                    </a:lnTo>
                    <a:lnTo>
                      <a:pt x="238" y="333"/>
                    </a:lnTo>
                    <a:lnTo>
                      <a:pt x="229" y="333"/>
                    </a:lnTo>
                    <a:lnTo>
                      <a:pt x="223" y="336"/>
                    </a:lnTo>
                    <a:lnTo>
                      <a:pt x="210" y="335"/>
                    </a:lnTo>
                    <a:lnTo>
                      <a:pt x="202" y="329"/>
                    </a:lnTo>
                    <a:lnTo>
                      <a:pt x="190" y="325"/>
                    </a:lnTo>
                    <a:lnTo>
                      <a:pt x="184" y="321"/>
                    </a:lnTo>
                    <a:lnTo>
                      <a:pt x="176" y="324"/>
                    </a:lnTo>
                    <a:lnTo>
                      <a:pt x="169" y="327"/>
                    </a:lnTo>
                    <a:lnTo>
                      <a:pt x="170" y="332"/>
                    </a:lnTo>
                    <a:lnTo>
                      <a:pt x="172" y="336"/>
                    </a:lnTo>
                    <a:lnTo>
                      <a:pt x="170" y="341"/>
                    </a:lnTo>
                    <a:lnTo>
                      <a:pt x="158" y="346"/>
                    </a:lnTo>
                    <a:lnTo>
                      <a:pt x="154" y="351"/>
                    </a:lnTo>
                    <a:lnTo>
                      <a:pt x="153" y="361"/>
                    </a:lnTo>
                    <a:lnTo>
                      <a:pt x="153" y="367"/>
                    </a:lnTo>
                    <a:lnTo>
                      <a:pt x="149" y="372"/>
                    </a:lnTo>
                    <a:lnTo>
                      <a:pt x="139" y="375"/>
                    </a:lnTo>
                    <a:lnTo>
                      <a:pt x="115" y="375"/>
                    </a:lnTo>
                    <a:lnTo>
                      <a:pt x="100" y="376"/>
                    </a:lnTo>
                    <a:lnTo>
                      <a:pt x="93" y="367"/>
                    </a:lnTo>
                    <a:lnTo>
                      <a:pt x="84" y="359"/>
                    </a:lnTo>
                    <a:lnTo>
                      <a:pt x="73" y="352"/>
                    </a:lnTo>
                    <a:lnTo>
                      <a:pt x="69" y="355"/>
                    </a:lnTo>
                    <a:lnTo>
                      <a:pt x="60" y="358"/>
                    </a:lnTo>
                    <a:lnTo>
                      <a:pt x="55" y="364"/>
                    </a:lnTo>
                    <a:lnTo>
                      <a:pt x="50" y="368"/>
                    </a:lnTo>
                    <a:lnTo>
                      <a:pt x="44" y="360"/>
                    </a:lnTo>
                    <a:lnTo>
                      <a:pt x="34" y="353"/>
                    </a:lnTo>
                    <a:lnTo>
                      <a:pt x="22" y="349"/>
                    </a:lnTo>
                    <a:lnTo>
                      <a:pt x="16" y="335"/>
                    </a:lnTo>
                    <a:lnTo>
                      <a:pt x="13" y="319"/>
                    </a:lnTo>
                    <a:lnTo>
                      <a:pt x="10" y="310"/>
                    </a:lnTo>
                    <a:lnTo>
                      <a:pt x="7" y="303"/>
                    </a:lnTo>
                    <a:lnTo>
                      <a:pt x="7" y="296"/>
                    </a:lnTo>
                    <a:lnTo>
                      <a:pt x="12" y="287"/>
                    </a:lnTo>
                    <a:lnTo>
                      <a:pt x="24" y="280"/>
                    </a:lnTo>
                    <a:lnTo>
                      <a:pt x="32" y="268"/>
                    </a:lnTo>
                    <a:lnTo>
                      <a:pt x="34" y="260"/>
                    </a:lnTo>
                    <a:lnTo>
                      <a:pt x="38" y="251"/>
                    </a:lnTo>
                    <a:lnTo>
                      <a:pt x="37" y="243"/>
                    </a:lnTo>
                    <a:lnTo>
                      <a:pt x="27" y="232"/>
                    </a:lnTo>
                    <a:lnTo>
                      <a:pt x="14" y="218"/>
                    </a:lnTo>
                    <a:lnTo>
                      <a:pt x="4" y="210"/>
                    </a:lnTo>
                    <a:lnTo>
                      <a:pt x="0" y="202"/>
                    </a:lnTo>
                    <a:lnTo>
                      <a:pt x="3" y="196"/>
                    </a:lnTo>
                    <a:lnTo>
                      <a:pt x="22" y="192"/>
                    </a:lnTo>
                    <a:lnTo>
                      <a:pt x="33" y="193"/>
                    </a:lnTo>
                    <a:lnTo>
                      <a:pt x="33" y="181"/>
                    </a:lnTo>
                    <a:lnTo>
                      <a:pt x="39" y="176"/>
                    </a:lnTo>
                    <a:lnTo>
                      <a:pt x="52" y="171"/>
                    </a:lnTo>
                    <a:lnTo>
                      <a:pt x="55" y="166"/>
                    </a:lnTo>
                    <a:lnTo>
                      <a:pt x="60" y="159"/>
                    </a:lnTo>
                    <a:lnTo>
                      <a:pt x="69" y="149"/>
                    </a:lnTo>
                    <a:lnTo>
                      <a:pt x="83" y="148"/>
                    </a:lnTo>
                    <a:lnTo>
                      <a:pt x="87" y="145"/>
                    </a:lnTo>
                    <a:lnTo>
                      <a:pt x="102" y="146"/>
                    </a:lnTo>
                    <a:lnTo>
                      <a:pt x="112" y="147"/>
                    </a:lnTo>
                    <a:lnTo>
                      <a:pt x="130" y="151"/>
                    </a:lnTo>
                    <a:lnTo>
                      <a:pt x="144" y="146"/>
                    </a:lnTo>
                    <a:lnTo>
                      <a:pt x="157" y="143"/>
                    </a:lnTo>
                    <a:lnTo>
                      <a:pt x="160" y="143"/>
                    </a:lnTo>
                    <a:lnTo>
                      <a:pt x="159" y="136"/>
                    </a:lnTo>
                    <a:lnTo>
                      <a:pt x="165" y="129"/>
                    </a:lnTo>
                    <a:lnTo>
                      <a:pt x="172" y="133"/>
                    </a:lnTo>
                    <a:lnTo>
                      <a:pt x="180" y="130"/>
                    </a:lnTo>
                    <a:lnTo>
                      <a:pt x="178" y="105"/>
                    </a:lnTo>
                    <a:lnTo>
                      <a:pt x="174" y="102"/>
                    </a:lnTo>
                    <a:lnTo>
                      <a:pt x="175" y="85"/>
                    </a:lnTo>
                    <a:lnTo>
                      <a:pt x="176" y="71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03" name="Freeform 697"/>
              <p:cNvSpPr>
                <a:spLocks/>
              </p:cNvSpPr>
              <p:nvPr/>
            </p:nvSpPr>
            <p:spPr bwMode="auto">
              <a:xfrm rot="196533">
                <a:off x="6091868" y="2577340"/>
                <a:ext cx="483760" cy="528350"/>
              </a:xfrm>
              <a:custGeom>
                <a:avLst/>
                <a:gdLst/>
                <a:ahLst/>
                <a:cxnLst>
                  <a:cxn ang="0">
                    <a:pos x="78" y="54"/>
                  </a:cxn>
                  <a:cxn ang="0">
                    <a:pos x="73" y="75"/>
                  </a:cxn>
                  <a:cxn ang="0">
                    <a:pos x="78" y="97"/>
                  </a:cxn>
                  <a:cxn ang="0">
                    <a:pos x="106" y="73"/>
                  </a:cxn>
                  <a:cxn ang="0">
                    <a:pos x="132" y="54"/>
                  </a:cxn>
                  <a:cxn ang="0">
                    <a:pos x="148" y="7"/>
                  </a:cxn>
                  <a:cxn ang="0">
                    <a:pos x="167" y="16"/>
                  </a:cxn>
                  <a:cxn ang="0">
                    <a:pos x="181" y="45"/>
                  </a:cxn>
                  <a:cxn ang="0">
                    <a:pos x="210" y="40"/>
                  </a:cxn>
                  <a:cxn ang="0">
                    <a:pos x="224" y="29"/>
                  </a:cxn>
                  <a:cxn ang="0">
                    <a:pos x="254" y="0"/>
                  </a:cxn>
                  <a:cxn ang="0">
                    <a:pos x="277" y="26"/>
                  </a:cxn>
                  <a:cxn ang="0">
                    <a:pos x="290" y="50"/>
                  </a:cxn>
                  <a:cxn ang="0">
                    <a:pos x="283" y="91"/>
                  </a:cxn>
                  <a:cxn ang="0">
                    <a:pos x="276" y="132"/>
                  </a:cxn>
                  <a:cxn ang="0">
                    <a:pos x="285" y="162"/>
                  </a:cxn>
                  <a:cxn ang="0">
                    <a:pos x="311" y="151"/>
                  </a:cxn>
                  <a:cxn ang="0">
                    <a:pos x="310" y="186"/>
                  </a:cxn>
                  <a:cxn ang="0">
                    <a:pos x="286" y="208"/>
                  </a:cxn>
                  <a:cxn ang="0">
                    <a:pos x="295" y="237"/>
                  </a:cxn>
                  <a:cxn ang="0">
                    <a:pos x="305" y="240"/>
                  </a:cxn>
                  <a:cxn ang="0">
                    <a:pos x="321" y="268"/>
                  </a:cxn>
                  <a:cxn ang="0">
                    <a:pos x="341" y="290"/>
                  </a:cxn>
                  <a:cxn ang="0">
                    <a:pos x="309" y="296"/>
                  </a:cxn>
                  <a:cxn ang="0">
                    <a:pos x="273" y="284"/>
                  </a:cxn>
                  <a:cxn ang="0">
                    <a:pos x="249" y="287"/>
                  </a:cxn>
                  <a:cxn ang="0">
                    <a:pos x="227" y="281"/>
                  </a:cxn>
                  <a:cxn ang="0">
                    <a:pos x="186" y="257"/>
                  </a:cxn>
                  <a:cxn ang="0">
                    <a:pos x="162" y="250"/>
                  </a:cxn>
                  <a:cxn ang="0">
                    <a:pos x="136" y="237"/>
                  </a:cxn>
                  <a:cxn ang="0">
                    <a:pos x="119" y="243"/>
                  </a:cxn>
                  <a:cxn ang="0">
                    <a:pos x="112" y="270"/>
                  </a:cxn>
                  <a:cxn ang="0">
                    <a:pos x="96" y="299"/>
                  </a:cxn>
                  <a:cxn ang="0">
                    <a:pos x="83" y="306"/>
                  </a:cxn>
                  <a:cxn ang="0">
                    <a:pos x="50" y="250"/>
                  </a:cxn>
                  <a:cxn ang="0">
                    <a:pos x="27" y="232"/>
                  </a:cxn>
                  <a:cxn ang="0">
                    <a:pos x="10" y="226"/>
                  </a:cxn>
                  <a:cxn ang="0">
                    <a:pos x="7" y="198"/>
                  </a:cxn>
                  <a:cxn ang="0">
                    <a:pos x="4" y="185"/>
                  </a:cxn>
                  <a:cxn ang="0">
                    <a:pos x="26" y="180"/>
                  </a:cxn>
                  <a:cxn ang="0">
                    <a:pos x="48" y="175"/>
                  </a:cxn>
                  <a:cxn ang="0">
                    <a:pos x="32" y="149"/>
                  </a:cxn>
                  <a:cxn ang="0">
                    <a:pos x="20" y="116"/>
                  </a:cxn>
                  <a:cxn ang="0">
                    <a:pos x="22" y="91"/>
                  </a:cxn>
                  <a:cxn ang="0">
                    <a:pos x="22" y="78"/>
                  </a:cxn>
                  <a:cxn ang="0">
                    <a:pos x="46" y="70"/>
                  </a:cxn>
                  <a:cxn ang="0">
                    <a:pos x="54" y="45"/>
                  </a:cxn>
                </a:cxnLst>
                <a:rect l="0" t="0" r="r" b="b"/>
                <a:pathLst>
                  <a:path w="347" h="310">
                    <a:moveTo>
                      <a:pt x="54" y="45"/>
                    </a:moveTo>
                    <a:lnTo>
                      <a:pt x="68" y="46"/>
                    </a:lnTo>
                    <a:lnTo>
                      <a:pt x="78" y="54"/>
                    </a:lnTo>
                    <a:lnTo>
                      <a:pt x="78" y="60"/>
                    </a:lnTo>
                    <a:lnTo>
                      <a:pt x="78" y="68"/>
                    </a:lnTo>
                    <a:lnTo>
                      <a:pt x="73" y="75"/>
                    </a:lnTo>
                    <a:lnTo>
                      <a:pt x="66" y="77"/>
                    </a:lnTo>
                    <a:lnTo>
                      <a:pt x="70" y="88"/>
                    </a:lnTo>
                    <a:lnTo>
                      <a:pt x="78" y="97"/>
                    </a:lnTo>
                    <a:lnTo>
                      <a:pt x="90" y="87"/>
                    </a:lnTo>
                    <a:lnTo>
                      <a:pt x="95" y="83"/>
                    </a:lnTo>
                    <a:lnTo>
                      <a:pt x="106" y="73"/>
                    </a:lnTo>
                    <a:lnTo>
                      <a:pt x="107" y="64"/>
                    </a:lnTo>
                    <a:lnTo>
                      <a:pt x="115" y="60"/>
                    </a:lnTo>
                    <a:lnTo>
                      <a:pt x="132" y="54"/>
                    </a:lnTo>
                    <a:lnTo>
                      <a:pt x="142" y="41"/>
                    </a:lnTo>
                    <a:lnTo>
                      <a:pt x="145" y="36"/>
                    </a:lnTo>
                    <a:lnTo>
                      <a:pt x="148" y="7"/>
                    </a:lnTo>
                    <a:lnTo>
                      <a:pt x="157" y="4"/>
                    </a:lnTo>
                    <a:lnTo>
                      <a:pt x="167" y="6"/>
                    </a:lnTo>
                    <a:lnTo>
                      <a:pt x="167" y="16"/>
                    </a:lnTo>
                    <a:lnTo>
                      <a:pt x="163" y="31"/>
                    </a:lnTo>
                    <a:lnTo>
                      <a:pt x="174" y="39"/>
                    </a:lnTo>
                    <a:lnTo>
                      <a:pt x="181" y="45"/>
                    </a:lnTo>
                    <a:lnTo>
                      <a:pt x="183" y="52"/>
                    </a:lnTo>
                    <a:lnTo>
                      <a:pt x="191" y="56"/>
                    </a:lnTo>
                    <a:lnTo>
                      <a:pt x="210" y="40"/>
                    </a:lnTo>
                    <a:lnTo>
                      <a:pt x="220" y="44"/>
                    </a:lnTo>
                    <a:lnTo>
                      <a:pt x="226" y="36"/>
                    </a:lnTo>
                    <a:lnTo>
                      <a:pt x="224" y="29"/>
                    </a:lnTo>
                    <a:lnTo>
                      <a:pt x="237" y="10"/>
                    </a:lnTo>
                    <a:lnTo>
                      <a:pt x="243" y="2"/>
                    </a:lnTo>
                    <a:lnTo>
                      <a:pt x="254" y="0"/>
                    </a:lnTo>
                    <a:lnTo>
                      <a:pt x="263" y="3"/>
                    </a:lnTo>
                    <a:lnTo>
                      <a:pt x="270" y="16"/>
                    </a:lnTo>
                    <a:lnTo>
                      <a:pt x="277" y="26"/>
                    </a:lnTo>
                    <a:lnTo>
                      <a:pt x="290" y="35"/>
                    </a:lnTo>
                    <a:lnTo>
                      <a:pt x="293" y="40"/>
                    </a:lnTo>
                    <a:lnTo>
                      <a:pt x="290" y="50"/>
                    </a:lnTo>
                    <a:lnTo>
                      <a:pt x="289" y="69"/>
                    </a:lnTo>
                    <a:lnTo>
                      <a:pt x="288" y="79"/>
                    </a:lnTo>
                    <a:lnTo>
                      <a:pt x="283" y="91"/>
                    </a:lnTo>
                    <a:lnTo>
                      <a:pt x="283" y="102"/>
                    </a:lnTo>
                    <a:lnTo>
                      <a:pt x="277" y="113"/>
                    </a:lnTo>
                    <a:lnTo>
                      <a:pt x="276" y="132"/>
                    </a:lnTo>
                    <a:lnTo>
                      <a:pt x="275" y="144"/>
                    </a:lnTo>
                    <a:lnTo>
                      <a:pt x="279" y="158"/>
                    </a:lnTo>
                    <a:lnTo>
                      <a:pt x="285" y="162"/>
                    </a:lnTo>
                    <a:lnTo>
                      <a:pt x="295" y="154"/>
                    </a:lnTo>
                    <a:lnTo>
                      <a:pt x="302" y="146"/>
                    </a:lnTo>
                    <a:lnTo>
                      <a:pt x="311" y="151"/>
                    </a:lnTo>
                    <a:lnTo>
                      <a:pt x="308" y="160"/>
                    </a:lnTo>
                    <a:lnTo>
                      <a:pt x="309" y="179"/>
                    </a:lnTo>
                    <a:lnTo>
                      <a:pt x="310" y="186"/>
                    </a:lnTo>
                    <a:lnTo>
                      <a:pt x="304" y="190"/>
                    </a:lnTo>
                    <a:lnTo>
                      <a:pt x="292" y="199"/>
                    </a:lnTo>
                    <a:lnTo>
                      <a:pt x="286" y="208"/>
                    </a:lnTo>
                    <a:lnTo>
                      <a:pt x="283" y="217"/>
                    </a:lnTo>
                    <a:lnTo>
                      <a:pt x="286" y="231"/>
                    </a:lnTo>
                    <a:lnTo>
                      <a:pt x="295" y="237"/>
                    </a:lnTo>
                    <a:lnTo>
                      <a:pt x="301" y="232"/>
                    </a:lnTo>
                    <a:lnTo>
                      <a:pt x="309" y="234"/>
                    </a:lnTo>
                    <a:lnTo>
                      <a:pt x="305" y="240"/>
                    </a:lnTo>
                    <a:lnTo>
                      <a:pt x="308" y="253"/>
                    </a:lnTo>
                    <a:lnTo>
                      <a:pt x="312" y="259"/>
                    </a:lnTo>
                    <a:lnTo>
                      <a:pt x="321" y="268"/>
                    </a:lnTo>
                    <a:lnTo>
                      <a:pt x="328" y="274"/>
                    </a:lnTo>
                    <a:lnTo>
                      <a:pt x="335" y="282"/>
                    </a:lnTo>
                    <a:lnTo>
                      <a:pt x="341" y="290"/>
                    </a:lnTo>
                    <a:lnTo>
                      <a:pt x="347" y="294"/>
                    </a:lnTo>
                    <a:lnTo>
                      <a:pt x="339" y="298"/>
                    </a:lnTo>
                    <a:lnTo>
                      <a:pt x="309" y="296"/>
                    </a:lnTo>
                    <a:lnTo>
                      <a:pt x="301" y="299"/>
                    </a:lnTo>
                    <a:lnTo>
                      <a:pt x="288" y="296"/>
                    </a:lnTo>
                    <a:lnTo>
                      <a:pt x="273" y="284"/>
                    </a:lnTo>
                    <a:lnTo>
                      <a:pt x="265" y="287"/>
                    </a:lnTo>
                    <a:lnTo>
                      <a:pt x="255" y="290"/>
                    </a:lnTo>
                    <a:lnTo>
                      <a:pt x="249" y="287"/>
                    </a:lnTo>
                    <a:lnTo>
                      <a:pt x="239" y="278"/>
                    </a:lnTo>
                    <a:lnTo>
                      <a:pt x="235" y="279"/>
                    </a:lnTo>
                    <a:lnTo>
                      <a:pt x="227" y="281"/>
                    </a:lnTo>
                    <a:lnTo>
                      <a:pt x="216" y="277"/>
                    </a:lnTo>
                    <a:lnTo>
                      <a:pt x="200" y="267"/>
                    </a:lnTo>
                    <a:lnTo>
                      <a:pt x="186" y="257"/>
                    </a:lnTo>
                    <a:lnTo>
                      <a:pt x="175" y="245"/>
                    </a:lnTo>
                    <a:lnTo>
                      <a:pt x="168" y="246"/>
                    </a:lnTo>
                    <a:lnTo>
                      <a:pt x="162" y="250"/>
                    </a:lnTo>
                    <a:lnTo>
                      <a:pt x="153" y="249"/>
                    </a:lnTo>
                    <a:lnTo>
                      <a:pt x="143" y="241"/>
                    </a:lnTo>
                    <a:lnTo>
                      <a:pt x="136" y="237"/>
                    </a:lnTo>
                    <a:lnTo>
                      <a:pt x="129" y="238"/>
                    </a:lnTo>
                    <a:lnTo>
                      <a:pt x="123" y="239"/>
                    </a:lnTo>
                    <a:lnTo>
                      <a:pt x="119" y="243"/>
                    </a:lnTo>
                    <a:lnTo>
                      <a:pt x="114" y="248"/>
                    </a:lnTo>
                    <a:lnTo>
                      <a:pt x="115" y="260"/>
                    </a:lnTo>
                    <a:lnTo>
                      <a:pt x="112" y="270"/>
                    </a:lnTo>
                    <a:lnTo>
                      <a:pt x="107" y="285"/>
                    </a:lnTo>
                    <a:lnTo>
                      <a:pt x="102" y="290"/>
                    </a:lnTo>
                    <a:lnTo>
                      <a:pt x="96" y="299"/>
                    </a:lnTo>
                    <a:lnTo>
                      <a:pt x="94" y="303"/>
                    </a:lnTo>
                    <a:lnTo>
                      <a:pt x="84" y="310"/>
                    </a:lnTo>
                    <a:lnTo>
                      <a:pt x="83" y="306"/>
                    </a:lnTo>
                    <a:lnTo>
                      <a:pt x="79" y="302"/>
                    </a:lnTo>
                    <a:lnTo>
                      <a:pt x="80" y="285"/>
                    </a:lnTo>
                    <a:lnTo>
                      <a:pt x="50" y="250"/>
                    </a:lnTo>
                    <a:lnTo>
                      <a:pt x="46" y="233"/>
                    </a:lnTo>
                    <a:lnTo>
                      <a:pt x="35" y="232"/>
                    </a:lnTo>
                    <a:lnTo>
                      <a:pt x="27" y="232"/>
                    </a:lnTo>
                    <a:lnTo>
                      <a:pt x="22" y="233"/>
                    </a:lnTo>
                    <a:lnTo>
                      <a:pt x="16" y="233"/>
                    </a:lnTo>
                    <a:lnTo>
                      <a:pt x="10" y="226"/>
                    </a:lnTo>
                    <a:lnTo>
                      <a:pt x="6" y="222"/>
                    </a:lnTo>
                    <a:lnTo>
                      <a:pt x="6" y="213"/>
                    </a:lnTo>
                    <a:lnTo>
                      <a:pt x="7" y="198"/>
                    </a:lnTo>
                    <a:lnTo>
                      <a:pt x="3" y="194"/>
                    </a:lnTo>
                    <a:lnTo>
                      <a:pt x="0" y="190"/>
                    </a:lnTo>
                    <a:lnTo>
                      <a:pt x="4" y="185"/>
                    </a:lnTo>
                    <a:lnTo>
                      <a:pt x="12" y="179"/>
                    </a:lnTo>
                    <a:lnTo>
                      <a:pt x="16" y="176"/>
                    </a:lnTo>
                    <a:lnTo>
                      <a:pt x="26" y="180"/>
                    </a:lnTo>
                    <a:lnTo>
                      <a:pt x="36" y="186"/>
                    </a:lnTo>
                    <a:lnTo>
                      <a:pt x="42" y="181"/>
                    </a:lnTo>
                    <a:lnTo>
                      <a:pt x="48" y="175"/>
                    </a:lnTo>
                    <a:lnTo>
                      <a:pt x="48" y="171"/>
                    </a:lnTo>
                    <a:lnTo>
                      <a:pt x="42" y="162"/>
                    </a:lnTo>
                    <a:lnTo>
                      <a:pt x="32" y="149"/>
                    </a:lnTo>
                    <a:lnTo>
                      <a:pt x="32" y="139"/>
                    </a:lnTo>
                    <a:lnTo>
                      <a:pt x="29" y="126"/>
                    </a:lnTo>
                    <a:lnTo>
                      <a:pt x="20" y="116"/>
                    </a:lnTo>
                    <a:lnTo>
                      <a:pt x="20" y="106"/>
                    </a:lnTo>
                    <a:lnTo>
                      <a:pt x="23" y="99"/>
                    </a:lnTo>
                    <a:lnTo>
                      <a:pt x="22" y="91"/>
                    </a:lnTo>
                    <a:lnTo>
                      <a:pt x="18" y="86"/>
                    </a:lnTo>
                    <a:lnTo>
                      <a:pt x="20" y="81"/>
                    </a:lnTo>
                    <a:lnTo>
                      <a:pt x="22" y="78"/>
                    </a:lnTo>
                    <a:lnTo>
                      <a:pt x="26" y="78"/>
                    </a:lnTo>
                    <a:lnTo>
                      <a:pt x="36" y="79"/>
                    </a:lnTo>
                    <a:lnTo>
                      <a:pt x="46" y="70"/>
                    </a:lnTo>
                    <a:lnTo>
                      <a:pt x="50" y="61"/>
                    </a:lnTo>
                    <a:lnTo>
                      <a:pt x="50" y="58"/>
                    </a:lnTo>
                    <a:lnTo>
                      <a:pt x="54" y="45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04" name="Freeform 699"/>
              <p:cNvSpPr>
                <a:spLocks/>
              </p:cNvSpPr>
              <p:nvPr/>
            </p:nvSpPr>
            <p:spPr bwMode="auto">
              <a:xfrm rot="21342143">
                <a:off x="6447125" y="2519783"/>
                <a:ext cx="393592" cy="347541"/>
              </a:xfrm>
              <a:custGeom>
                <a:avLst/>
                <a:gdLst/>
                <a:ahLst/>
                <a:cxnLst>
                  <a:cxn ang="0">
                    <a:pos x="2" y="53"/>
                  </a:cxn>
                  <a:cxn ang="0">
                    <a:pos x="26" y="38"/>
                  </a:cxn>
                  <a:cxn ang="0">
                    <a:pos x="23" y="25"/>
                  </a:cxn>
                  <a:cxn ang="0">
                    <a:pos x="58" y="6"/>
                  </a:cxn>
                  <a:cxn ang="0">
                    <a:pos x="62" y="19"/>
                  </a:cxn>
                  <a:cxn ang="0">
                    <a:pos x="109" y="36"/>
                  </a:cxn>
                  <a:cxn ang="0">
                    <a:pos x="128" y="30"/>
                  </a:cxn>
                  <a:cxn ang="0">
                    <a:pos x="161" y="14"/>
                  </a:cxn>
                  <a:cxn ang="0">
                    <a:pos x="189" y="27"/>
                  </a:cxn>
                  <a:cxn ang="0">
                    <a:pos x="219" y="17"/>
                  </a:cxn>
                  <a:cxn ang="0">
                    <a:pos x="240" y="15"/>
                  </a:cxn>
                  <a:cxn ang="0">
                    <a:pos x="244" y="35"/>
                  </a:cxn>
                  <a:cxn ang="0">
                    <a:pos x="255" y="50"/>
                  </a:cxn>
                  <a:cxn ang="0">
                    <a:pos x="266" y="73"/>
                  </a:cxn>
                  <a:cxn ang="0">
                    <a:pos x="275" y="94"/>
                  </a:cxn>
                  <a:cxn ang="0">
                    <a:pos x="247" y="99"/>
                  </a:cxn>
                  <a:cxn ang="0">
                    <a:pos x="222" y="119"/>
                  </a:cxn>
                  <a:cxn ang="0">
                    <a:pos x="199" y="129"/>
                  </a:cxn>
                  <a:cxn ang="0">
                    <a:pos x="178" y="137"/>
                  </a:cxn>
                  <a:cxn ang="0">
                    <a:pos x="185" y="149"/>
                  </a:cxn>
                  <a:cxn ang="0">
                    <a:pos x="199" y="160"/>
                  </a:cxn>
                  <a:cxn ang="0">
                    <a:pos x="186" y="169"/>
                  </a:cxn>
                  <a:cxn ang="0">
                    <a:pos x="171" y="173"/>
                  </a:cxn>
                  <a:cxn ang="0">
                    <a:pos x="168" y="188"/>
                  </a:cxn>
                  <a:cxn ang="0">
                    <a:pos x="155" y="193"/>
                  </a:cxn>
                  <a:cxn ang="0">
                    <a:pos x="138" y="188"/>
                  </a:cxn>
                  <a:cxn ang="0">
                    <a:pos x="124" y="196"/>
                  </a:cxn>
                  <a:cxn ang="0">
                    <a:pos x="110" y="217"/>
                  </a:cxn>
                  <a:cxn ang="0">
                    <a:pos x="96" y="223"/>
                  </a:cxn>
                  <a:cxn ang="0">
                    <a:pos x="71" y="225"/>
                  </a:cxn>
                  <a:cxn ang="0">
                    <a:pos x="57" y="217"/>
                  </a:cxn>
                  <a:cxn ang="0">
                    <a:pos x="42" y="220"/>
                  </a:cxn>
                  <a:cxn ang="0">
                    <a:pos x="35" y="212"/>
                  </a:cxn>
                  <a:cxn ang="0">
                    <a:pos x="25" y="219"/>
                  </a:cxn>
                  <a:cxn ang="0">
                    <a:pos x="12" y="221"/>
                  </a:cxn>
                  <a:cxn ang="0">
                    <a:pos x="7" y="208"/>
                  </a:cxn>
                  <a:cxn ang="0">
                    <a:pos x="11" y="184"/>
                  </a:cxn>
                  <a:cxn ang="0">
                    <a:pos x="18" y="159"/>
                  </a:cxn>
                  <a:cxn ang="0">
                    <a:pos x="19" y="143"/>
                  </a:cxn>
                  <a:cxn ang="0">
                    <a:pos x="24" y="118"/>
                  </a:cxn>
                  <a:cxn ang="0">
                    <a:pos x="27" y="104"/>
                  </a:cxn>
                  <a:cxn ang="0">
                    <a:pos x="13" y="94"/>
                  </a:cxn>
                  <a:cxn ang="0">
                    <a:pos x="3" y="80"/>
                  </a:cxn>
                </a:cxnLst>
                <a:rect l="0" t="0" r="r" b="b"/>
                <a:pathLst>
                  <a:path w="275" h="226">
                    <a:moveTo>
                      <a:pt x="0" y="69"/>
                    </a:moveTo>
                    <a:lnTo>
                      <a:pt x="2" y="53"/>
                    </a:lnTo>
                    <a:lnTo>
                      <a:pt x="12" y="49"/>
                    </a:lnTo>
                    <a:lnTo>
                      <a:pt x="26" y="38"/>
                    </a:lnTo>
                    <a:lnTo>
                      <a:pt x="30" y="32"/>
                    </a:lnTo>
                    <a:lnTo>
                      <a:pt x="23" y="25"/>
                    </a:lnTo>
                    <a:lnTo>
                      <a:pt x="53" y="0"/>
                    </a:lnTo>
                    <a:lnTo>
                      <a:pt x="58" y="6"/>
                    </a:lnTo>
                    <a:lnTo>
                      <a:pt x="62" y="14"/>
                    </a:lnTo>
                    <a:lnTo>
                      <a:pt x="62" y="19"/>
                    </a:lnTo>
                    <a:lnTo>
                      <a:pt x="76" y="24"/>
                    </a:lnTo>
                    <a:lnTo>
                      <a:pt x="109" y="36"/>
                    </a:lnTo>
                    <a:lnTo>
                      <a:pt x="111" y="37"/>
                    </a:lnTo>
                    <a:lnTo>
                      <a:pt x="128" y="30"/>
                    </a:lnTo>
                    <a:lnTo>
                      <a:pt x="150" y="13"/>
                    </a:lnTo>
                    <a:lnTo>
                      <a:pt x="161" y="14"/>
                    </a:lnTo>
                    <a:lnTo>
                      <a:pt x="173" y="23"/>
                    </a:lnTo>
                    <a:lnTo>
                      <a:pt x="189" y="27"/>
                    </a:lnTo>
                    <a:lnTo>
                      <a:pt x="211" y="23"/>
                    </a:lnTo>
                    <a:lnTo>
                      <a:pt x="219" y="17"/>
                    </a:lnTo>
                    <a:lnTo>
                      <a:pt x="230" y="18"/>
                    </a:lnTo>
                    <a:lnTo>
                      <a:pt x="240" y="15"/>
                    </a:lnTo>
                    <a:lnTo>
                      <a:pt x="247" y="25"/>
                    </a:lnTo>
                    <a:lnTo>
                      <a:pt x="244" y="35"/>
                    </a:lnTo>
                    <a:lnTo>
                      <a:pt x="245" y="46"/>
                    </a:lnTo>
                    <a:lnTo>
                      <a:pt x="255" y="50"/>
                    </a:lnTo>
                    <a:lnTo>
                      <a:pt x="263" y="60"/>
                    </a:lnTo>
                    <a:lnTo>
                      <a:pt x="266" y="73"/>
                    </a:lnTo>
                    <a:lnTo>
                      <a:pt x="275" y="86"/>
                    </a:lnTo>
                    <a:lnTo>
                      <a:pt x="275" y="94"/>
                    </a:lnTo>
                    <a:lnTo>
                      <a:pt x="261" y="95"/>
                    </a:lnTo>
                    <a:lnTo>
                      <a:pt x="247" y="99"/>
                    </a:lnTo>
                    <a:lnTo>
                      <a:pt x="234" y="110"/>
                    </a:lnTo>
                    <a:lnTo>
                      <a:pt x="222" y="119"/>
                    </a:lnTo>
                    <a:lnTo>
                      <a:pt x="210" y="126"/>
                    </a:lnTo>
                    <a:lnTo>
                      <a:pt x="199" y="129"/>
                    </a:lnTo>
                    <a:lnTo>
                      <a:pt x="182" y="130"/>
                    </a:lnTo>
                    <a:lnTo>
                      <a:pt x="178" y="137"/>
                    </a:lnTo>
                    <a:lnTo>
                      <a:pt x="178" y="145"/>
                    </a:lnTo>
                    <a:lnTo>
                      <a:pt x="185" y="149"/>
                    </a:lnTo>
                    <a:lnTo>
                      <a:pt x="194" y="154"/>
                    </a:lnTo>
                    <a:lnTo>
                      <a:pt x="199" y="160"/>
                    </a:lnTo>
                    <a:lnTo>
                      <a:pt x="195" y="163"/>
                    </a:lnTo>
                    <a:lnTo>
                      <a:pt x="186" y="169"/>
                    </a:lnTo>
                    <a:lnTo>
                      <a:pt x="177" y="172"/>
                    </a:lnTo>
                    <a:lnTo>
                      <a:pt x="171" y="173"/>
                    </a:lnTo>
                    <a:lnTo>
                      <a:pt x="172" y="180"/>
                    </a:lnTo>
                    <a:lnTo>
                      <a:pt x="168" y="188"/>
                    </a:lnTo>
                    <a:lnTo>
                      <a:pt x="164" y="194"/>
                    </a:lnTo>
                    <a:lnTo>
                      <a:pt x="155" y="193"/>
                    </a:lnTo>
                    <a:lnTo>
                      <a:pt x="147" y="190"/>
                    </a:lnTo>
                    <a:lnTo>
                      <a:pt x="138" y="188"/>
                    </a:lnTo>
                    <a:lnTo>
                      <a:pt x="128" y="187"/>
                    </a:lnTo>
                    <a:lnTo>
                      <a:pt x="124" y="196"/>
                    </a:lnTo>
                    <a:lnTo>
                      <a:pt x="118" y="205"/>
                    </a:lnTo>
                    <a:lnTo>
                      <a:pt x="110" y="217"/>
                    </a:lnTo>
                    <a:lnTo>
                      <a:pt x="103" y="221"/>
                    </a:lnTo>
                    <a:lnTo>
                      <a:pt x="96" y="223"/>
                    </a:lnTo>
                    <a:lnTo>
                      <a:pt x="83" y="226"/>
                    </a:lnTo>
                    <a:lnTo>
                      <a:pt x="71" y="225"/>
                    </a:lnTo>
                    <a:lnTo>
                      <a:pt x="63" y="221"/>
                    </a:lnTo>
                    <a:lnTo>
                      <a:pt x="57" y="217"/>
                    </a:lnTo>
                    <a:lnTo>
                      <a:pt x="48" y="218"/>
                    </a:lnTo>
                    <a:lnTo>
                      <a:pt x="42" y="220"/>
                    </a:lnTo>
                    <a:lnTo>
                      <a:pt x="40" y="216"/>
                    </a:lnTo>
                    <a:lnTo>
                      <a:pt x="35" y="212"/>
                    </a:lnTo>
                    <a:lnTo>
                      <a:pt x="30" y="215"/>
                    </a:lnTo>
                    <a:lnTo>
                      <a:pt x="25" y="219"/>
                    </a:lnTo>
                    <a:lnTo>
                      <a:pt x="19" y="225"/>
                    </a:lnTo>
                    <a:lnTo>
                      <a:pt x="12" y="221"/>
                    </a:lnTo>
                    <a:lnTo>
                      <a:pt x="9" y="214"/>
                    </a:lnTo>
                    <a:lnTo>
                      <a:pt x="7" y="208"/>
                    </a:lnTo>
                    <a:lnTo>
                      <a:pt x="10" y="197"/>
                    </a:lnTo>
                    <a:lnTo>
                      <a:pt x="11" y="184"/>
                    </a:lnTo>
                    <a:lnTo>
                      <a:pt x="13" y="173"/>
                    </a:lnTo>
                    <a:lnTo>
                      <a:pt x="18" y="159"/>
                    </a:lnTo>
                    <a:lnTo>
                      <a:pt x="18" y="152"/>
                    </a:lnTo>
                    <a:lnTo>
                      <a:pt x="19" y="143"/>
                    </a:lnTo>
                    <a:lnTo>
                      <a:pt x="19" y="135"/>
                    </a:lnTo>
                    <a:lnTo>
                      <a:pt x="24" y="118"/>
                    </a:lnTo>
                    <a:lnTo>
                      <a:pt x="28" y="111"/>
                    </a:lnTo>
                    <a:lnTo>
                      <a:pt x="27" y="104"/>
                    </a:lnTo>
                    <a:lnTo>
                      <a:pt x="20" y="99"/>
                    </a:lnTo>
                    <a:lnTo>
                      <a:pt x="13" y="94"/>
                    </a:lnTo>
                    <a:lnTo>
                      <a:pt x="6" y="84"/>
                    </a:lnTo>
                    <a:lnTo>
                      <a:pt x="3" y="8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105" name="Freeform 707"/>
              <p:cNvSpPr>
                <a:spLocks/>
              </p:cNvSpPr>
              <p:nvPr/>
            </p:nvSpPr>
            <p:spPr bwMode="auto">
              <a:xfrm>
                <a:off x="6305123" y="3193497"/>
                <a:ext cx="426512" cy="549546"/>
              </a:xfrm>
              <a:custGeom>
                <a:avLst/>
                <a:gdLst/>
                <a:ahLst/>
                <a:cxnLst>
                  <a:cxn ang="0">
                    <a:pos x="13" y="69"/>
                  </a:cxn>
                  <a:cxn ang="0">
                    <a:pos x="31" y="97"/>
                  </a:cxn>
                  <a:cxn ang="0">
                    <a:pos x="22" y="124"/>
                  </a:cxn>
                  <a:cxn ang="0">
                    <a:pos x="31" y="155"/>
                  </a:cxn>
                  <a:cxn ang="0">
                    <a:pos x="46" y="199"/>
                  </a:cxn>
                  <a:cxn ang="0">
                    <a:pos x="45" y="223"/>
                  </a:cxn>
                  <a:cxn ang="0">
                    <a:pos x="39" y="245"/>
                  </a:cxn>
                  <a:cxn ang="0">
                    <a:pos x="57" y="260"/>
                  </a:cxn>
                  <a:cxn ang="0">
                    <a:pos x="61" y="276"/>
                  </a:cxn>
                  <a:cxn ang="0">
                    <a:pos x="82" y="294"/>
                  </a:cxn>
                  <a:cxn ang="0">
                    <a:pos x="91" y="312"/>
                  </a:cxn>
                  <a:cxn ang="0">
                    <a:pos x="105" y="333"/>
                  </a:cxn>
                  <a:cxn ang="0">
                    <a:pos x="114" y="353"/>
                  </a:cxn>
                  <a:cxn ang="0">
                    <a:pos x="135" y="357"/>
                  </a:cxn>
                  <a:cxn ang="0">
                    <a:pos x="156" y="363"/>
                  </a:cxn>
                  <a:cxn ang="0">
                    <a:pos x="168" y="353"/>
                  </a:cxn>
                  <a:cxn ang="0">
                    <a:pos x="181" y="333"/>
                  </a:cxn>
                  <a:cxn ang="0">
                    <a:pos x="192" y="321"/>
                  </a:cxn>
                  <a:cxn ang="0">
                    <a:pos x="205" y="308"/>
                  </a:cxn>
                  <a:cxn ang="0">
                    <a:pos x="209" y="291"/>
                  </a:cxn>
                  <a:cxn ang="0">
                    <a:pos x="225" y="294"/>
                  </a:cxn>
                  <a:cxn ang="0">
                    <a:pos x="234" y="277"/>
                  </a:cxn>
                  <a:cxn ang="0">
                    <a:pos x="244" y="258"/>
                  </a:cxn>
                  <a:cxn ang="0">
                    <a:pos x="248" y="248"/>
                  </a:cxn>
                  <a:cxn ang="0">
                    <a:pos x="244" y="231"/>
                  </a:cxn>
                  <a:cxn ang="0">
                    <a:pos x="258" y="220"/>
                  </a:cxn>
                  <a:cxn ang="0">
                    <a:pos x="276" y="215"/>
                  </a:cxn>
                  <a:cxn ang="0">
                    <a:pos x="276" y="202"/>
                  </a:cxn>
                  <a:cxn ang="0">
                    <a:pos x="271" y="172"/>
                  </a:cxn>
                  <a:cxn ang="0">
                    <a:pos x="287" y="177"/>
                  </a:cxn>
                  <a:cxn ang="0">
                    <a:pos x="283" y="159"/>
                  </a:cxn>
                  <a:cxn ang="0">
                    <a:pos x="294" y="150"/>
                  </a:cxn>
                  <a:cxn ang="0">
                    <a:pos x="294" y="140"/>
                  </a:cxn>
                  <a:cxn ang="0">
                    <a:pos x="285" y="139"/>
                  </a:cxn>
                  <a:cxn ang="0">
                    <a:pos x="270" y="132"/>
                  </a:cxn>
                  <a:cxn ang="0">
                    <a:pos x="265" y="121"/>
                  </a:cxn>
                  <a:cxn ang="0">
                    <a:pos x="241" y="106"/>
                  </a:cxn>
                  <a:cxn ang="0">
                    <a:pos x="229" y="99"/>
                  </a:cxn>
                  <a:cxn ang="0">
                    <a:pos x="230" y="83"/>
                  </a:cxn>
                  <a:cxn ang="0">
                    <a:pos x="215" y="75"/>
                  </a:cxn>
                  <a:cxn ang="0">
                    <a:pos x="188" y="70"/>
                  </a:cxn>
                  <a:cxn ang="0">
                    <a:pos x="179" y="73"/>
                  </a:cxn>
                  <a:cxn ang="0">
                    <a:pos x="165" y="71"/>
                  </a:cxn>
                  <a:cxn ang="0">
                    <a:pos x="126" y="58"/>
                  </a:cxn>
                  <a:cxn ang="0">
                    <a:pos x="112" y="44"/>
                  </a:cxn>
                  <a:cxn ang="0">
                    <a:pos x="88" y="27"/>
                  </a:cxn>
                  <a:cxn ang="0">
                    <a:pos x="59" y="21"/>
                  </a:cxn>
                  <a:cxn ang="0">
                    <a:pos x="32" y="12"/>
                  </a:cxn>
                  <a:cxn ang="0">
                    <a:pos x="24" y="4"/>
                  </a:cxn>
                  <a:cxn ang="0">
                    <a:pos x="5" y="8"/>
                  </a:cxn>
                  <a:cxn ang="0">
                    <a:pos x="9" y="37"/>
                  </a:cxn>
                  <a:cxn ang="0">
                    <a:pos x="26" y="56"/>
                  </a:cxn>
                </a:cxnLst>
                <a:rect l="0" t="0" r="r" b="b"/>
                <a:pathLst>
                  <a:path w="298" h="363">
                    <a:moveTo>
                      <a:pt x="17" y="61"/>
                    </a:moveTo>
                    <a:lnTo>
                      <a:pt x="13" y="69"/>
                    </a:lnTo>
                    <a:lnTo>
                      <a:pt x="23" y="77"/>
                    </a:lnTo>
                    <a:lnTo>
                      <a:pt x="31" y="97"/>
                    </a:lnTo>
                    <a:lnTo>
                      <a:pt x="27" y="113"/>
                    </a:lnTo>
                    <a:lnTo>
                      <a:pt x="22" y="124"/>
                    </a:lnTo>
                    <a:lnTo>
                      <a:pt x="20" y="130"/>
                    </a:lnTo>
                    <a:lnTo>
                      <a:pt x="31" y="155"/>
                    </a:lnTo>
                    <a:lnTo>
                      <a:pt x="39" y="178"/>
                    </a:lnTo>
                    <a:lnTo>
                      <a:pt x="46" y="199"/>
                    </a:lnTo>
                    <a:lnTo>
                      <a:pt x="50" y="210"/>
                    </a:lnTo>
                    <a:lnTo>
                      <a:pt x="45" y="223"/>
                    </a:lnTo>
                    <a:lnTo>
                      <a:pt x="38" y="235"/>
                    </a:lnTo>
                    <a:lnTo>
                      <a:pt x="39" y="245"/>
                    </a:lnTo>
                    <a:lnTo>
                      <a:pt x="49" y="251"/>
                    </a:lnTo>
                    <a:lnTo>
                      <a:pt x="57" y="260"/>
                    </a:lnTo>
                    <a:lnTo>
                      <a:pt x="62" y="266"/>
                    </a:lnTo>
                    <a:lnTo>
                      <a:pt x="61" y="276"/>
                    </a:lnTo>
                    <a:lnTo>
                      <a:pt x="72" y="285"/>
                    </a:lnTo>
                    <a:lnTo>
                      <a:pt x="82" y="294"/>
                    </a:lnTo>
                    <a:lnTo>
                      <a:pt x="88" y="303"/>
                    </a:lnTo>
                    <a:lnTo>
                      <a:pt x="91" y="312"/>
                    </a:lnTo>
                    <a:lnTo>
                      <a:pt x="98" y="319"/>
                    </a:lnTo>
                    <a:lnTo>
                      <a:pt x="105" y="333"/>
                    </a:lnTo>
                    <a:lnTo>
                      <a:pt x="110" y="345"/>
                    </a:lnTo>
                    <a:lnTo>
                      <a:pt x="114" y="353"/>
                    </a:lnTo>
                    <a:lnTo>
                      <a:pt x="122" y="354"/>
                    </a:lnTo>
                    <a:lnTo>
                      <a:pt x="135" y="357"/>
                    </a:lnTo>
                    <a:lnTo>
                      <a:pt x="145" y="359"/>
                    </a:lnTo>
                    <a:lnTo>
                      <a:pt x="156" y="363"/>
                    </a:lnTo>
                    <a:lnTo>
                      <a:pt x="158" y="360"/>
                    </a:lnTo>
                    <a:lnTo>
                      <a:pt x="168" y="353"/>
                    </a:lnTo>
                    <a:lnTo>
                      <a:pt x="177" y="342"/>
                    </a:lnTo>
                    <a:lnTo>
                      <a:pt x="181" y="333"/>
                    </a:lnTo>
                    <a:lnTo>
                      <a:pt x="183" y="320"/>
                    </a:lnTo>
                    <a:lnTo>
                      <a:pt x="192" y="321"/>
                    </a:lnTo>
                    <a:lnTo>
                      <a:pt x="196" y="315"/>
                    </a:lnTo>
                    <a:lnTo>
                      <a:pt x="205" y="308"/>
                    </a:lnTo>
                    <a:lnTo>
                      <a:pt x="202" y="296"/>
                    </a:lnTo>
                    <a:lnTo>
                      <a:pt x="209" y="291"/>
                    </a:lnTo>
                    <a:lnTo>
                      <a:pt x="217" y="297"/>
                    </a:lnTo>
                    <a:lnTo>
                      <a:pt x="225" y="294"/>
                    </a:lnTo>
                    <a:lnTo>
                      <a:pt x="224" y="288"/>
                    </a:lnTo>
                    <a:lnTo>
                      <a:pt x="234" y="277"/>
                    </a:lnTo>
                    <a:lnTo>
                      <a:pt x="235" y="265"/>
                    </a:lnTo>
                    <a:lnTo>
                      <a:pt x="244" y="258"/>
                    </a:lnTo>
                    <a:lnTo>
                      <a:pt x="243" y="252"/>
                    </a:lnTo>
                    <a:lnTo>
                      <a:pt x="248" y="248"/>
                    </a:lnTo>
                    <a:lnTo>
                      <a:pt x="246" y="239"/>
                    </a:lnTo>
                    <a:lnTo>
                      <a:pt x="244" y="231"/>
                    </a:lnTo>
                    <a:lnTo>
                      <a:pt x="250" y="225"/>
                    </a:lnTo>
                    <a:lnTo>
                      <a:pt x="258" y="220"/>
                    </a:lnTo>
                    <a:lnTo>
                      <a:pt x="268" y="218"/>
                    </a:lnTo>
                    <a:lnTo>
                      <a:pt x="276" y="215"/>
                    </a:lnTo>
                    <a:lnTo>
                      <a:pt x="280" y="211"/>
                    </a:lnTo>
                    <a:lnTo>
                      <a:pt x="276" y="202"/>
                    </a:lnTo>
                    <a:lnTo>
                      <a:pt x="264" y="182"/>
                    </a:lnTo>
                    <a:lnTo>
                      <a:pt x="271" y="172"/>
                    </a:lnTo>
                    <a:lnTo>
                      <a:pt x="282" y="174"/>
                    </a:lnTo>
                    <a:lnTo>
                      <a:pt x="287" y="177"/>
                    </a:lnTo>
                    <a:lnTo>
                      <a:pt x="284" y="164"/>
                    </a:lnTo>
                    <a:lnTo>
                      <a:pt x="283" y="159"/>
                    </a:lnTo>
                    <a:lnTo>
                      <a:pt x="287" y="153"/>
                    </a:lnTo>
                    <a:lnTo>
                      <a:pt x="294" y="150"/>
                    </a:lnTo>
                    <a:lnTo>
                      <a:pt x="298" y="146"/>
                    </a:lnTo>
                    <a:lnTo>
                      <a:pt x="294" y="140"/>
                    </a:lnTo>
                    <a:lnTo>
                      <a:pt x="289" y="136"/>
                    </a:lnTo>
                    <a:lnTo>
                      <a:pt x="285" y="139"/>
                    </a:lnTo>
                    <a:lnTo>
                      <a:pt x="277" y="141"/>
                    </a:lnTo>
                    <a:lnTo>
                      <a:pt x="270" y="132"/>
                    </a:lnTo>
                    <a:lnTo>
                      <a:pt x="268" y="126"/>
                    </a:lnTo>
                    <a:lnTo>
                      <a:pt x="265" y="121"/>
                    </a:lnTo>
                    <a:lnTo>
                      <a:pt x="251" y="108"/>
                    </a:lnTo>
                    <a:lnTo>
                      <a:pt x="241" y="106"/>
                    </a:lnTo>
                    <a:lnTo>
                      <a:pt x="232" y="103"/>
                    </a:lnTo>
                    <a:lnTo>
                      <a:pt x="229" y="99"/>
                    </a:lnTo>
                    <a:lnTo>
                      <a:pt x="229" y="89"/>
                    </a:lnTo>
                    <a:lnTo>
                      <a:pt x="230" y="83"/>
                    </a:lnTo>
                    <a:lnTo>
                      <a:pt x="221" y="74"/>
                    </a:lnTo>
                    <a:lnTo>
                      <a:pt x="215" y="75"/>
                    </a:lnTo>
                    <a:lnTo>
                      <a:pt x="196" y="74"/>
                    </a:lnTo>
                    <a:lnTo>
                      <a:pt x="188" y="70"/>
                    </a:lnTo>
                    <a:lnTo>
                      <a:pt x="183" y="72"/>
                    </a:lnTo>
                    <a:lnTo>
                      <a:pt x="179" y="73"/>
                    </a:lnTo>
                    <a:lnTo>
                      <a:pt x="170" y="71"/>
                    </a:lnTo>
                    <a:lnTo>
                      <a:pt x="165" y="71"/>
                    </a:lnTo>
                    <a:lnTo>
                      <a:pt x="151" y="60"/>
                    </a:lnTo>
                    <a:lnTo>
                      <a:pt x="126" y="58"/>
                    </a:lnTo>
                    <a:lnTo>
                      <a:pt x="120" y="54"/>
                    </a:lnTo>
                    <a:lnTo>
                      <a:pt x="112" y="44"/>
                    </a:lnTo>
                    <a:lnTo>
                      <a:pt x="102" y="36"/>
                    </a:lnTo>
                    <a:lnTo>
                      <a:pt x="88" y="27"/>
                    </a:lnTo>
                    <a:lnTo>
                      <a:pt x="75" y="24"/>
                    </a:lnTo>
                    <a:lnTo>
                      <a:pt x="59" y="21"/>
                    </a:lnTo>
                    <a:lnTo>
                      <a:pt x="41" y="13"/>
                    </a:lnTo>
                    <a:lnTo>
                      <a:pt x="32" y="12"/>
                    </a:lnTo>
                    <a:lnTo>
                      <a:pt x="28" y="9"/>
                    </a:lnTo>
                    <a:lnTo>
                      <a:pt x="24" y="4"/>
                    </a:lnTo>
                    <a:lnTo>
                      <a:pt x="18" y="0"/>
                    </a:lnTo>
                    <a:lnTo>
                      <a:pt x="5" y="8"/>
                    </a:lnTo>
                    <a:lnTo>
                      <a:pt x="0" y="23"/>
                    </a:lnTo>
                    <a:lnTo>
                      <a:pt x="9" y="37"/>
                    </a:lnTo>
                    <a:lnTo>
                      <a:pt x="22" y="44"/>
                    </a:lnTo>
                    <a:lnTo>
                      <a:pt x="26" y="56"/>
                    </a:lnTo>
                    <a:lnTo>
                      <a:pt x="17" y="61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06" name="Freeform 711"/>
              <p:cNvSpPr>
                <a:spLocks/>
              </p:cNvSpPr>
              <p:nvPr/>
            </p:nvSpPr>
            <p:spPr bwMode="auto">
              <a:xfrm>
                <a:off x="6183467" y="2961870"/>
                <a:ext cx="628316" cy="436003"/>
              </a:xfrm>
              <a:custGeom>
                <a:avLst/>
                <a:gdLst/>
                <a:ahLst/>
                <a:cxnLst>
                  <a:cxn ang="0">
                    <a:pos x="423" y="248"/>
                  </a:cxn>
                  <a:cxn ang="0">
                    <a:pos x="412" y="214"/>
                  </a:cxn>
                  <a:cxn ang="0">
                    <a:pos x="399" y="188"/>
                  </a:cxn>
                  <a:cxn ang="0">
                    <a:pos x="393" y="170"/>
                  </a:cxn>
                  <a:cxn ang="0">
                    <a:pos x="402" y="150"/>
                  </a:cxn>
                  <a:cxn ang="0">
                    <a:pos x="402" y="123"/>
                  </a:cxn>
                  <a:cxn ang="0">
                    <a:pos x="404" y="107"/>
                  </a:cxn>
                  <a:cxn ang="0">
                    <a:pos x="383" y="87"/>
                  </a:cxn>
                  <a:cxn ang="0">
                    <a:pos x="361" y="86"/>
                  </a:cxn>
                  <a:cxn ang="0">
                    <a:pos x="345" y="92"/>
                  </a:cxn>
                  <a:cxn ang="0">
                    <a:pos x="312" y="85"/>
                  </a:cxn>
                  <a:cxn ang="0">
                    <a:pos x="288" y="73"/>
                  </a:cxn>
                  <a:cxn ang="0">
                    <a:pos x="268" y="68"/>
                  </a:cxn>
                  <a:cxn ang="0">
                    <a:pos x="228" y="68"/>
                  </a:cxn>
                  <a:cxn ang="0">
                    <a:pos x="204" y="52"/>
                  </a:cxn>
                  <a:cxn ang="0">
                    <a:pos x="186" y="58"/>
                  </a:cxn>
                  <a:cxn ang="0">
                    <a:pos x="172" y="47"/>
                  </a:cxn>
                  <a:cxn ang="0">
                    <a:pos x="147" y="44"/>
                  </a:cxn>
                  <a:cxn ang="0">
                    <a:pos x="122" y="23"/>
                  </a:cxn>
                  <a:cxn ang="0">
                    <a:pos x="97" y="12"/>
                  </a:cxn>
                  <a:cxn ang="0">
                    <a:pos x="76" y="7"/>
                  </a:cxn>
                  <a:cxn ang="0">
                    <a:pos x="58" y="0"/>
                  </a:cxn>
                  <a:cxn ang="0">
                    <a:pos x="46" y="9"/>
                  </a:cxn>
                  <a:cxn ang="0">
                    <a:pos x="39" y="45"/>
                  </a:cxn>
                  <a:cxn ang="0">
                    <a:pos x="27" y="65"/>
                  </a:cxn>
                  <a:cxn ang="0">
                    <a:pos x="9" y="83"/>
                  </a:cxn>
                  <a:cxn ang="0">
                    <a:pos x="10" y="98"/>
                  </a:cxn>
                  <a:cxn ang="0">
                    <a:pos x="33" y="105"/>
                  </a:cxn>
                  <a:cxn ang="0">
                    <a:pos x="42" y="127"/>
                  </a:cxn>
                  <a:cxn ang="0">
                    <a:pos x="62" y="138"/>
                  </a:cxn>
                  <a:cxn ang="0">
                    <a:pos x="63" y="162"/>
                  </a:cxn>
                  <a:cxn ang="0">
                    <a:pos x="75" y="177"/>
                  </a:cxn>
                  <a:cxn ang="0">
                    <a:pos x="87" y="169"/>
                  </a:cxn>
                  <a:cxn ang="0">
                    <a:pos x="99" y="153"/>
                  </a:cxn>
                  <a:cxn ang="0">
                    <a:pos x="107" y="155"/>
                  </a:cxn>
                  <a:cxn ang="0">
                    <a:pos x="131" y="170"/>
                  </a:cxn>
                  <a:cxn ang="0">
                    <a:pos x="164" y="179"/>
                  </a:cxn>
                  <a:cxn ang="0">
                    <a:pos x="193" y="197"/>
                  </a:cxn>
                  <a:cxn ang="0">
                    <a:pos x="210" y="213"/>
                  </a:cxn>
                  <a:cxn ang="0">
                    <a:pos x="237" y="215"/>
                  </a:cxn>
                  <a:cxn ang="0">
                    <a:pos x="258" y="230"/>
                  </a:cxn>
                  <a:cxn ang="0">
                    <a:pos x="280" y="232"/>
                  </a:cxn>
                  <a:cxn ang="0">
                    <a:pos x="301" y="234"/>
                  </a:cxn>
                  <a:cxn ang="0">
                    <a:pos x="315" y="239"/>
                  </a:cxn>
                  <a:cxn ang="0">
                    <a:pos x="313" y="259"/>
                  </a:cxn>
                  <a:cxn ang="0">
                    <a:pos x="334" y="266"/>
                  </a:cxn>
                  <a:cxn ang="0">
                    <a:pos x="347" y="282"/>
                  </a:cxn>
                  <a:cxn ang="0">
                    <a:pos x="362" y="284"/>
                  </a:cxn>
                  <a:cxn ang="0">
                    <a:pos x="370" y="265"/>
                  </a:cxn>
                  <a:cxn ang="0">
                    <a:pos x="392" y="267"/>
                  </a:cxn>
                  <a:cxn ang="0">
                    <a:pos x="412" y="276"/>
                  </a:cxn>
                  <a:cxn ang="0">
                    <a:pos x="426" y="284"/>
                  </a:cxn>
                  <a:cxn ang="0">
                    <a:pos x="439" y="271"/>
                  </a:cxn>
                </a:cxnLst>
                <a:rect l="0" t="0" r="r" b="b"/>
                <a:pathLst>
                  <a:path w="439" h="288">
                    <a:moveTo>
                      <a:pt x="437" y="259"/>
                    </a:moveTo>
                    <a:lnTo>
                      <a:pt x="423" y="248"/>
                    </a:lnTo>
                    <a:lnTo>
                      <a:pt x="417" y="237"/>
                    </a:lnTo>
                    <a:lnTo>
                      <a:pt x="412" y="214"/>
                    </a:lnTo>
                    <a:lnTo>
                      <a:pt x="407" y="205"/>
                    </a:lnTo>
                    <a:lnTo>
                      <a:pt x="399" y="188"/>
                    </a:lnTo>
                    <a:lnTo>
                      <a:pt x="393" y="179"/>
                    </a:lnTo>
                    <a:lnTo>
                      <a:pt x="393" y="170"/>
                    </a:lnTo>
                    <a:lnTo>
                      <a:pt x="403" y="162"/>
                    </a:lnTo>
                    <a:lnTo>
                      <a:pt x="402" y="150"/>
                    </a:lnTo>
                    <a:lnTo>
                      <a:pt x="404" y="133"/>
                    </a:lnTo>
                    <a:lnTo>
                      <a:pt x="402" y="123"/>
                    </a:lnTo>
                    <a:lnTo>
                      <a:pt x="409" y="116"/>
                    </a:lnTo>
                    <a:lnTo>
                      <a:pt x="404" y="107"/>
                    </a:lnTo>
                    <a:lnTo>
                      <a:pt x="394" y="90"/>
                    </a:lnTo>
                    <a:lnTo>
                      <a:pt x="383" y="87"/>
                    </a:lnTo>
                    <a:lnTo>
                      <a:pt x="370" y="81"/>
                    </a:lnTo>
                    <a:lnTo>
                      <a:pt x="361" y="86"/>
                    </a:lnTo>
                    <a:lnTo>
                      <a:pt x="354" y="90"/>
                    </a:lnTo>
                    <a:lnTo>
                      <a:pt x="345" y="92"/>
                    </a:lnTo>
                    <a:lnTo>
                      <a:pt x="337" y="87"/>
                    </a:lnTo>
                    <a:lnTo>
                      <a:pt x="312" y="85"/>
                    </a:lnTo>
                    <a:lnTo>
                      <a:pt x="298" y="78"/>
                    </a:lnTo>
                    <a:lnTo>
                      <a:pt x="288" y="73"/>
                    </a:lnTo>
                    <a:lnTo>
                      <a:pt x="279" y="63"/>
                    </a:lnTo>
                    <a:lnTo>
                      <a:pt x="268" y="68"/>
                    </a:lnTo>
                    <a:lnTo>
                      <a:pt x="250" y="67"/>
                    </a:lnTo>
                    <a:lnTo>
                      <a:pt x="228" y="68"/>
                    </a:lnTo>
                    <a:lnTo>
                      <a:pt x="216" y="64"/>
                    </a:lnTo>
                    <a:lnTo>
                      <a:pt x="204" y="52"/>
                    </a:lnTo>
                    <a:lnTo>
                      <a:pt x="196" y="56"/>
                    </a:lnTo>
                    <a:lnTo>
                      <a:pt x="186" y="58"/>
                    </a:lnTo>
                    <a:lnTo>
                      <a:pt x="176" y="51"/>
                    </a:lnTo>
                    <a:lnTo>
                      <a:pt x="172" y="47"/>
                    </a:lnTo>
                    <a:lnTo>
                      <a:pt x="159" y="48"/>
                    </a:lnTo>
                    <a:lnTo>
                      <a:pt x="147" y="44"/>
                    </a:lnTo>
                    <a:lnTo>
                      <a:pt x="138" y="37"/>
                    </a:lnTo>
                    <a:lnTo>
                      <a:pt x="122" y="23"/>
                    </a:lnTo>
                    <a:lnTo>
                      <a:pt x="107" y="10"/>
                    </a:lnTo>
                    <a:lnTo>
                      <a:pt x="97" y="12"/>
                    </a:lnTo>
                    <a:lnTo>
                      <a:pt x="84" y="14"/>
                    </a:lnTo>
                    <a:lnTo>
                      <a:pt x="76" y="7"/>
                    </a:lnTo>
                    <a:lnTo>
                      <a:pt x="67" y="1"/>
                    </a:lnTo>
                    <a:lnTo>
                      <a:pt x="58" y="0"/>
                    </a:lnTo>
                    <a:lnTo>
                      <a:pt x="49" y="5"/>
                    </a:lnTo>
                    <a:lnTo>
                      <a:pt x="46" y="9"/>
                    </a:lnTo>
                    <a:lnTo>
                      <a:pt x="44" y="28"/>
                    </a:lnTo>
                    <a:lnTo>
                      <a:pt x="39" y="45"/>
                    </a:lnTo>
                    <a:lnTo>
                      <a:pt x="33" y="58"/>
                    </a:lnTo>
                    <a:lnTo>
                      <a:pt x="27" y="65"/>
                    </a:lnTo>
                    <a:lnTo>
                      <a:pt x="19" y="76"/>
                    </a:lnTo>
                    <a:lnTo>
                      <a:pt x="9" y="83"/>
                    </a:lnTo>
                    <a:lnTo>
                      <a:pt x="0" y="89"/>
                    </a:lnTo>
                    <a:lnTo>
                      <a:pt x="10" y="98"/>
                    </a:lnTo>
                    <a:lnTo>
                      <a:pt x="20" y="101"/>
                    </a:lnTo>
                    <a:lnTo>
                      <a:pt x="33" y="105"/>
                    </a:lnTo>
                    <a:lnTo>
                      <a:pt x="30" y="120"/>
                    </a:lnTo>
                    <a:lnTo>
                      <a:pt x="42" y="127"/>
                    </a:lnTo>
                    <a:lnTo>
                      <a:pt x="58" y="135"/>
                    </a:lnTo>
                    <a:lnTo>
                      <a:pt x="62" y="138"/>
                    </a:lnTo>
                    <a:lnTo>
                      <a:pt x="64" y="146"/>
                    </a:lnTo>
                    <a:lnTo>
                      <a:pt x="63" y="162"/>
                    </a:lnTo>
                    <a:lnTo>
                      <a:pt x="65" y="172"/>
                    </a:lnTo>
                    <a:lnTo>
                      <a:pt x="75" y="177"/>
                    </a:lnTo>
                    <a:lnTo>
                      <a:pt x="84" y="176"/>
                    </a:lnTo>
                    <a:lnTo>
                      <a:pt x="87" y="169"/>
                    </a:lnTo>
                    <a:lnTo>
                      <a:pt x="88" y="159"/>
                    </a:lnTo>
                    <a:lnTo>
                      <a:pt x="99" y="153"/>
                    </a:lnTo>
                    <a:lnTo>
                      <a:pt x="104" y="150"/>
                    </a:lnTo>
                    <a:lnTo>
                      <a:pt x="107" y="155"/>
                    </a:lnTo>
                    <a:lnTo>
                      <a:pt x="117" y="164"/>
                    </a:lnTo>
                    <a:lnTo>
                      <a:pt x="131" y="170"/>
                    </a:lnTo>
                    <a:lnTo>
                      <a:pt x="150" y="175"/>
                    </a:lnTo>
                    <a:lnTo>
                      <a:pt x="164" y="179"/>
                    </a:lnTo>
                    <a:lnTo>
                      <a:pt x="184" y="188"/>
                    </a:lnTo>
                    <a:lnTo>
                      <a:pt x="193" y="197"/>
                    </a:lnTo>
                    <a:lnTo>
                      <a:pt x="204" y="211"/>
                    </a:lnTo>
                    <a:lnTo>
                      <a:pt x="210" y="213"/>
                    </a:lnTo>
                    <a:lnTo>
                      <a:pt x="228" y="214"/>
                    </a:lnTo>
                    <a:lnTo>
                      <a:pt x="237" y="215"/>
                    </a:lnTo>
                    <a:lnTo>
                      <a:pt x="248" y="226"/>
                    </a:lnTo>
                    <a:lnTo>
                      <a:pt x="258" y="230"/>
                    </a:lnTo>
                    <a:lnTo>
                      <a:pt x="271" y="228"/>
                    </a:lnTo>
                    <a:lnTo>
                      <a:pt x="280" y="232"/>
                    </a:lnTo>
                    <a:lnTo>
                      <a:pt x="286" y="232"/>
                    </a:lnTo>
                    <a:lnTo>
                      <a:pt x="301" y="234"/>
                    </a:lnTo>
                    <a:lnTo>
                      <a:pt x="305" y="230"/>
                    </a:lnTo>
                    <a:lnTo>
                      <a:pt x="315" y="239"/>
                    </a:lnTo>
                    <a:lnTo>
                      <a:pt x="314" y="246"/>
                    </a:lnTo>
                    <a:lnTo>
                      <a:pt x="313" y="259"/>
                    </a:lnTo>
                    <a:lnTo>
                      <a:pt x="319" y="263"/>
                    </a:lnTo>
                    <a:lnTo>
                      <a:pt x="334" y="266"/>
                    </a:lnTo>
                    <a:lnTo>
                      <a:pt x="341" y="275"/>
                    </a:lnTo>
                    <a:lnTo>
                      <a:pt x="347" y="282"/>
                    </a:lnTo>
                    <a:lnTo>
                      <a:pt x="353" y="288"/>
                    </a:lnTo>
                    <a:lnTo>
                      <a:pt x="362" y="284"/>
                    </a:lnTo>
                    <a:lnTo>
                      <a:pt x="366" y="273"/>
                    </a:lnTo>
                    <a:lnTo>
                      <a:pt x="370" y="265"/>
                    </a:lnTo>
                    <a:lnTo>
                      <a:pt x="379" y="269"/>
                    </a:lnTo>
                    <a:lnTo>
                      <a:pt x="392" y="267"/>
                    </a:lnTo>
                    <a:lnTo>
                      <a:pt x="399" y="268"/>
                    </a:lnTo>
                    <a:lnTo>
                      <a:pt x="412" y="276"/>
                    </a:lnTo>
                    <a:lnTo>
                      <a:pt x="420" y="284"/>
                    </a:lnTo>
                    <a:lnTo>
                      <a:pt x="426" y="284"/>
                    </a:lnTo>
                    <a:lnTo>
                      <a:pt x="435" y="278"/>
                    </a:lnTo>
                    <a:lnTo>
                      <a:pt x="439" y="271"/>
                    </a:lnTo>
                    <a:lnTo>
                      <a:pt x="437" y="259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107" name="Freeform 701"/>
              <p:cNvSpPr>
                <a:spLocks/>
              </p:cNvSpPr>
              <p:nvPr/>
            </p:nvSpPr>
            <p:spPr bwMode="auto">
              <a:xfrm rot="21341807">
                <a:off x="6772459" y="2661182"/>
                <a:ext cx="293713" cy="34098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73" y="0"/>
                  </a:cxn>
                  <a:cxn ang="0">
                    <a:pos x="100" y="10"/>
                  </a:cxn>
                  <a:cxn ang="0">
                    <a:pos x="134" y="20"/>
                  </a:cxn>
                  <a:cxn ang="0">
                    <a:pos x="181" y="46"/>
                  </a:cxn>
                  <a:cxn ang="0">
                    <a:pos x="181" y="57"/>
                  </a:cxn>
                  <a:cxn ang="0">
                    <a:pos x="167" y="61"/>
                  </a:cxn>
                  <a:cxn ang="0">
                    <a:pos x="159" y="74"/>
                  </a:cxn>
                  <a:cxn ang="0">
                    <a:pos x="177" y="99"/>
                  </a:cxn>
                  <a:cxn ang="0">
                    <a:pos x="165" y="122"/>
                  </a:cxn>
                  <a:cxn ang="0">
                    <a:pos x="167" y="145"/>
                  </a:cxn>
                  <a:cxn ang="0">
                    <a:pos x="178" y="165"/>
                  </a:cxn>
                  <a:cxn ang="0">
                    <a:pos x="179" y="187"/>
                  </a:cxn>
                  <a:cxn ang="0">
                    <a:pos x="162" y="188"/>
                  </a:cxn>
                  <a:cxn ang="0">
                    <a:pos x="156" y="171"/>
                  </a:cxn>
                  <a:cxn ang="0">
                    <a:pos x="147" y="162"/>
                  </a:cxn>
                  <a:cxn ang="0">
                    <a:pos x="132" y="173"/>
                  </a:cxn>
                  <a:cxn ang="0">
                    <a:pos x="114" y="173"/>
                  </a:cxn>
                  <a:cxn ang="0">
                    <a:pos x="96" y="168"/>
                  </a:cxn>
                  <a:cxn ang="0">
                    <a:pos x="86" y="167"/>
                  </a:cxn>
                  <a:cxn ang="0">
                    <a:pos x="72" y="155"/>
                  </a:cxn>
                  <a:cxn ang="0">
                    <a:pos x="60" y="145"/>
                  </a:cxn>
                  <a:cxn ang="0">
                    <a:pos x="39" y="152"/>
                  </a:cxn>
                  <a:cxn ang="0">
                    <a:pos x="25" y="145"/>
                  </a:cxn>
                  <a:cxn ang="0">
                    <a:pos x="21" y="132"/>
                  </a:cxn>
                  <a:cxn ang="0">
                    <a:pos x="16" y="118"/>
                  </a:cxn>
                  <a:cxn ang="0">
                    <a:pos x="6" y="105"/>
                  </a:cxn>
                  <a:cxn ang="0">
                    <a:pos x="5" y="98"/>
                  </a:cxn>
                  <a:cxn ang="0">
                    <a:pos x="2" y="82"/>
                  </a:cxn>
                  <a:cxn ang="0">
                    <a:pos x="7" y="67"/>
                  </a:cxn>
                  <a:cxn ang="0">
                    <a:pos x="33" y="40"/>
                  </a:cxn>
                  <a:cxn ang="0">
                    <a:pos x="38" y="30"/>
                  </a:cxn>
                  <a:cxn ang="0">
                    <a:pos x="54" y="20"/>
                  </a:cxn>
                  <a:cxn ang="0">
                    <a:pos x="61" y="15"/>
                  </a:cxn>
                </a:cxnLst>
                <a:rect l="0" t="0" r="r" b="b"/>
                <a:pathLst>
                  <a:path w="184" h="188">
                    <a:moveTo>
                      <a:pt x="67" y="5"/>
                    </a:moveTo>
                    <a:lnTo>
                      <a:pt x="66" y="5"/>
                    </a:lnTo>
                    <a:lnTo>
                      <a:pt x="67" y="8"/>
                    </a:lnTo>
                    <a:lnTo>
                      <a:pt x="73" y="0"/>
                    </a:lnTo>
                    <a:lnTo>
                      <a:pt x="84" y="3"/>
                    </a:lnTo>
                    <a:lnTo>
                      <a:pt x="100" y="10"/>
                    </a:lnTo>
                    <a:lnTo>
                      <a:pt x="127" y="23"/>
                    </a:lnTo>
                    <a:lnTo>
                      <a:pt x="134" y="20"/>
                    </a:lnTo>
                    <a:lnTo>
                      <a:pt x="169" y="37"/>
                    </a:lnTo>
                    <a:lnTo>
                      <a:pt x="181" y="46"/>
                    </a:lnTo>
                    <a:lnTo>
                      <a:pt x="184" y="51"/>
                    </a:lnTo>
                    <a:lnTo>
                      <a:pt x="181" y="57"/>
                    </a:lnTo>
                    <a:lnTo>
                      <a:pt x="175" y="59"/>
                    </a:lnTo>
                    <a:lnTo>
                      <a:pt x="167" y="61"/>
                    </a:lnTo>
                    <a:lnTo>
                      <a:pt x="158" y="63"/>
                    </a:lnTo>
                    <a:lnTo>
                      <a:pt x="159" y="74"/>
                    </a:lnTo>
                    <a:lnTo>
                      <a:pt x="174" y="89"/>
                    </a:lnTo>
                    <a:lnTo>
                      <a:pt x="177" y="99"/>
                    </a:lnTo>
                    <a:lnTo>
                      <a:pt x="173" y="111"/>
                    </a:lnTo>
                    <a:lnTo>
                      <a:pt x="165" y="122"/>
                    </a:lnTo>
                    <a:lnTo>
                      <a:pt x="159" y="134"/>
                    </a:lnTo>
                    <a:lnTo>
                      <a:pt x="167" y="145"/>
                    </a:lnTo>
                    <a:lnTo>
                      <a:pt x="177" y="158"/>
                    </a:lnTo>
                    <a:lnTo>
                      <a:pt x="178" y="165"/>
                    </a:lnTo>
                    <a:lnTo>
                      <a:pt x="179" y="182"/>
                    </a:lnTo>
                    <a:lnTo>
                      <a:pt x="179" y="187"/>
                    </a:lnTo>
                    <a:lnTo>
                      <a:pt x="172" y="188"/>
                    </a:lnTo>
                    <a:lnTo>
                      <a:pt x="162" y="188"/>
                    </a:lnTo>
                    <a:lnTo>
                      <a:pt x="159" y="182"/>
                    </a:lnTo>
                    <a:lnTo>
                      <a:pt x="156" y="171"/>
                    </a:lnTo>
                    <a:lnTo>
                      <a:pt x="150" y="163"/>
                    </a:lnTo>
                    <a:lnTo>
                      <a:pt x="147" y="162"/>
                    </a:lnTo>
                    <a:lnTo>
                      <a:pt x="141" y="166"/>
                    </a:lnTo>
                    <a:lnTo>
                      <a:pt x="132" y="173"/>
                    </a:lnTo>
                    <a:lnTo>
                      <a:pt x="128" y="173"/>
                    </a:lnTo>
                    <a:lnTo>
                      <a:pt x="114" y="173"/>
                    </a:lnTo>
                    <a:lnTo>
                      <a:pt x="109" y="169"/>
                    </a:lnTo>
                    <a:lnTo>
                      <a:pt x="96" y="168"/>
                    </a:lnTo>
                    <a:lnTo>
                      <a:pt x="90" y="170"/>
                    </a:lnTo>
                    <a:lnTo>
                      <a:pt x="86" y="167"/>
                    </a:lnTo>
                    <a:lnTo>
                      <a:pt x="79" y="163"/>
                    </a:lnTo>
                    <a:lnTo>
                      <a:pt x="72" y="155"/>
                    </a:lnTo>
                    <a:lnTo>
                      <a:pt x="67" y="147"/>
                    </a:lnTo>
                    <a:lnTo>
                      <a:pt x="60" y="145"/>
                    </a:lnTo>
                    <a:lnTo>
                      <a:pt x="46" y="150"/>
                    </a:lnTo>
                    <a:lnTo>
                      <a:pt x="39" y="152"/>
                    </a:lnTo>
                    <a:lnTo>
                      <a:pt x="32" y="152"/>
                    </a:lnTo>
                    <a:lnTo>
                      <a:pt x="25" y="145"/>
                    </a:lnTo>
                    <a:lnTo>
                      <a:pt x="21" y="137"/>
                    </a:lnTo>
                    <a:lnTo>
                      <a:pt x="21" y="132"/>
                    </a:lnTo>
                    <a:lnTo>
                      <a:pt x="22" y="123"/>
                    </a:lnTo>
                    <a:lnTo>
                      <a:pt x="16" y="118"/>
                    </a:lnTo>
                    <a:lnTo>
                      <a:pt x="12" y="109"/>
                    </a:lnTo>
                    <a:lnTo>
                      <a:pt x="6" y="105"/>
                    </a:lnTo>
                    <a:lnTo>
                      <a:pt x="2" y="105"/>
                    </a:lnTo>
                    <a:lnTo>
                      <a:pt x="5" y="98"/>
                    </a:lnTo>
                    <a:lnTo>
                      <a:pt x="3" y="91"/>
                    </a:lnTo>
                    <a:lnTo>
                      <a:pt x="2" y="82"/>
                    </a:lnTo>
                    <a:lnTo>
                      <a:pt x="0" y="74"/>
                    </a:lnTo>
                    <a:lnTo>
                      <a:pt x="7" y="67"/>
                    </a:lnTo>
                    <a:lnTo>
                      <a:pt x="20" y="55"/>
                    </a:lnTo>
                    <a:lnTo>
                      <a:pt x="33" y="40"/>
                    </a:lnTo>
                    <a:lnTo>
                      <a:pt x="38" y="38"/>
                    </a:lnTo>
                    <a:lnTo>
                      <a:pt x="38" y="30"/>
                    </a:lnTo>
                    <a:lnTo>
                      <a:pt x="45" y="25"/>
                    </a:lnTo>
                    <a:lnTo>
                      <a:pt x="54" y="20"/>
                    </a:lnTo>
                    <a:lnTo>
                      <a:pt x="65" y="19"/>
                    </a:lnTo>
                    <a:lnTo>
                      <a:pt x="61" y="15"/>
                    </a:lnTo>
                    <a:lnTo>
                      <a:pt x="67" y="5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3227566" y="3558053"/>
              <a:ext cx="1275241" cy="1332232"/>
              <a:chOff x="6561316" y="3932279"/>
              <a:chExt cx="1275241" cy="1332232"/>
            </a:xfrm>
          </p:grpSpPr>
          <p:sp>
            <p:nvSpPr>
              <p:cNvPr id="88" name="Freeform 671"/>
              <p:cNvSpPr>
                <a:spLocks/>
              </p:cNvSpPr>
              <p:nvPr/>
            </p:nvSpPr>
            <p:spPr bwMode="auto">
              <a:xfrm rot="21395020">
                <a:off x="7231139" y="4407644"/>
                <a:ext cx="323462" cy="563171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33" y="21"/>
                  </a:cxn>
                  <a:cxn ang="0">
                    <a:pos x="30" y="34"/>
                  </a:cxn>
                  <a:cxn ang="0">
                    <a:pos x="33" y="47"/>
                  </a:cxn>
                  <a:cxn ang="0">
                    <a:pos x="48" y="77"/>
                  </a:cxn>
                  <a:cxn ang="0">
                    <a:pos x="63" y="105"/>
                  </a:cxn>
                  <a:cxn ang="0">
                    <a:pos x="66" y="116"/>
                  </a:cxn>
                  <a:cxn ang="0">
                    <a:pos x="64" y="143"/>
                  </a:cxn>
                  <a:cxn ang="0">
                    <a:pos x="67" y="157"/>
                  </a:cxn>
                  <a:cxn ang="0">
                    <a:pos x="80" y="181"/>
                  </a:cxn>
                  <a:cxn ang="0">
                    <a:pos x="85" y="188"/>
                  </a:cxn>
                  <a:cxn ang="0">
                    <a:pos x="85" y="207"/>
                  </a:cxn>
                  <a:cxn ang="0">
                    <a:pos x="83" y="219"/>
                  </a:cxn>
                  <a:cxn ang="0">
                    <a:pos x="63" y="226"/>
                  </a:cxn>
                  <a:cxn ang="0">
                    <a:pos x="56" y="229"/>
                  </a:cxn>
                  <a:cxn ang="0">
                    <a:pos x="55" y="236"/>
                  </a:cxn>
                  <a:cxn ang="0">
                    <a:pos x="52" y="236"/>
                  </a:cxn>
                  <a:cxn ang="0">
                    <a:pos x="35" y="237"/>
                  </a:cxn>
                  <a:cxn ang="0">
                    <a:pos x="31" y="249"/>
                  </a:cxn>
                  <a:cxn ang="0">
                    <a:pos x="33" y="266"/>
                  </a:cxn>
                  <a:cxn ang="0">
                    <a:pos x="25" y="284"/>
                  </a:cxn>
                  <a:cxn ang="0">
                    <a:pos x="18" y="299"/>
                  </a:cxn>
                  <a:cxn ang="0">
                    <a:pos x="6" y="308"/>
                  </a:cxn>
                  <a:cxn ang="0">
                    <a:pos x="3" y="320"/>
                  </a:cxn>
                  <a:cxn ang="0">
                    <a:pos x="5" y="337"/>
                  </a:cxn>
                  <a:cxn ang="0">
                    <a:pos x="0" y="354"/>
                  </a:cxn>
                  <a:cxn ang="0">
                    <a:pos x="13" y="372"/>
                  </a:cxn>
                  <a:cxn ang="0">
                    <a:pos x="32" y="365"/>
                  </a:cxn>
                  <a:cxn ang="0">
                    <a:pos x="51" y="367"/>
                  </a:cxn>
                  <a:cxn ang="0">
                    <a:pos x="67" y="352"/>
                  </a:cxn>
                  <a:cxn ang="0">
                    <a:pos x="70" y="326"/>
                  </a:cxn>
                  <a:cxn ang="0">
                    <a:pos x="94" y="310"/>
                  </a:cxn>
                  <a:cxn ang="0">
                    <a:pos x="119" y="293"/>
                  </a:cxn>
                  <a:cxn ang="0">
                    <a:pos x="135" y="270"/>
                  </a:cxn>
                  <a:cxn ang="0">
                    <a:pos x="137" y="241"/>
                  </a:cxn>
                  <a:cxn ang="0">
                    <a:pos x="185" y="213"/>
                  </a:cxn>
                  <a:cxn ang="0">
                    <a:pos x="203" y="211"/>
                  </a:cxn>
                  <a:cxn ang="0">
                    <a:pos x="216" y="201"/>
                  </a:cxn>
                  <a:cxn ang="0">
                    <a:pos x="220" y="175"/>
                  </a:cxn>
                  <a:cxn ang="0">
                    <a:pos x="215" y="161"/>
                  </a:cxn>
                  <a:cxn ang="0">
                    <a:pos x="225" y="136"/>
                  </a:cxn>
                  <a:cxn ang="0">
                    <a:pos x="226" y="121"/>
                  </a:cxn>
                  <a:cxn ang="0">
                    <a:pos x="221" y="112"/>
                  </a:cxn>
                  <a:cxn ang="0">
                    <a:pos x="202" y="105"/>
                  </a:cxn>
                  <a:cxn ang="0">
                    <a:pos x="173" y="79"/>
                  </a:cxn>
                  <a:cxn ang="0">
                    <a:pos x="149" y="77"/>
                  </a:cxn>
                  <a:cxn ang="0">
                    <a:pos x="143" y="57"/>
                  </a:cxn>
                  <a:cxn ang="0">
                    <a:pos x="151" y="49"/>
                  </a:cxn>
                  <a:cxn ang="0">
                    <a:pos x="161" y="40"/>
                  </a:cxn>
                  <a:cxn ang="0">
                    <a:pos x="162" y="23"/>
                  </a:cxn>
                  <a:cxn ang="0">
                    <a:pos x="159" y="3"/>
                  </a:cxn>
                  <a:cxn ang="0">
                    <a:pos x="138" y="0"/>
                  </a:cxn>
                  <a:cxn ang="0">
                    <a:pos x="129" y="27"/>
                  </a:cxn>
                  <a:cxn ang="0">
                    <a:pos x="111" y="29"/>
                  </a:cxn>
                  <a:cxn ang="0">
                    <a:pos x="100" y="28"/>
                  </a:cxn>
                  <a:cxn ang="0">
                    <a:pos x="92" y="34"/>
                  </a:cxn>
                  <a:cxn ang="0">
                    <a:pos x="69" y="15"/>
                  </a:cxn>
                  <a:cxn ang="0">
                    <a:pos x="55" y="20"/>
                  </a:cxn>
                  <a:cxn ang="0">
                    <a:pos x="44" y="19"/>
                  </a:cxn>
                  <a:cxn ang="0">
                    <a:pos x="34" y="5"/>
                  </a:cxn>
                  <a:cxn ang="0">
                    <a:pos x="24" y="3"/>
                  </a:cxn>
                </a:cxnLst>
                <a:rect l="0" t="0" r="r" b="b"/>
                <a:pathLst>
                  <a:path w="226" h="372">
                    <a:moveTo>
                      <a:pt x="24" y="3"/>
                    </a:moveTo>
                    <a:lnTo>
                      <a:pt x="33" y="21"/>
                    </a:lnTo>
                    <a:lnTo>
                      <a:pt x="30" y="34"/>
                    </a:lnTo>
                    <a:lnTo>
                      <a:pt x="33" y="47"/>
                    </a:lnTo>
                    <a:lnTo>
                      <a:pt x="48" y="77"/>
                    </a:lnTo>
                    <a:lnTo>
                      <a:pt x="63" y="105"/>
                    </a:lnTo>
                    <a:lnTo>
                      <a:pt x="66" y="116"/>
                    </a:lnTo>
                    <a:lnTo>
                      <a:pt x="64" y="143"/>
                    </a:lnTo>
                    <a:lnTo>
                      <a:pt x="67" y="157"/>
                    </a:lnTo>
                    <a:lnTo>
                      <a:pt x="80" y="181"/>
                    </a:lnTo>
                    <a:lnTo>
                      <a:pt x="85" y="188"/>
                    </a:lnTo>
                    <a:lnTo>
                      <a:pt x="85" y="207"/>
                    </a:lnTo>
                    <a:lnTo>
                      <a:pt x="83" y="219"/>
                    </a:lnTo>
                    <a:lnTo>
                      <a:pt x="63" y="226"/>
                    </a:lnTo>
                    <a:lnTo>
                      <a:pt x="56" y="229"/>
                    </a:lnTo>
                    <a:lnTo>
                      <a:pt x="55" y="236"/>
                    </a:lnTo>
                    <a:lnTo>
                      <a:pt x="52" y="236"/>
                    </a:lnTo>
                    <a:lnTo>
                      <a:pt x="35" y="237"/>
                    </a:lnTo>
                    <a:lnTo>
                      <a:pt x="31" y="249"/>
                    </a:lnTo>
                    <a:lnTo>
                      <a:pt x="33" y="266"/>
                    </a:lnTo>
                    <a:lnTo>
                      <a:pt x="25" y="284"/>
                    </a:lnTo>
                    <a:lnTo>
                      <a:pt x="18" y="299"/>
                    </a:lnTo>
                    <a:lnTo>
                      <a:pt x="6" y="308"/>
                    </a:lnTo>
                    <a:lnTo>
                      <a:pt x="3" y="320"/>
                    </a:lnTo>
                    <a:lnTo>
                      <a:pt x="5" y="337"/>
                    </a:lnTo>
                    <a:lnTo>
                      <a:pt x="0" y="354"/>
                    </a:lnTo>
                    <a:lnTo>
                      <a:pt x="13" y="372"/>
                    </a:lnTo>
                    <a:lnTo>
                      <a:pt x="32" y="365"/>
                    </a:lnTo>
                    <a:lnTo>
                      <a:pt x="51" y="367"/>
                    </a:lnTo>
                    <a:lnTo>
                      <a:pt x="67" y="352"/>
                    </a:lnTo>
                    <a:lnTo>
                      <a:pt x="70" y="326"/>
                    </a:lnTo>
                    <a:lnTo>
                      <a:pt x="94" y="310"/>
                    </a:lnTo>
                    <a:lnTo>
                      <a:pt x="119" y="293"/>
                    </a:lnTo>
                    <a:lnTo>
                      <a:pt x="135" y="270"/>
                    </a:lnTo>
                    <a:lnTo>
                      <a:pt x="137" y="241"/>
                    </a:lnTo>
                    <a:lnTo>
                      <a:pt x="185" y="213"/>
                    </a:lnTo>
                    <a:lnTo>
                      <a:pt x="203" y="211"/>
                    </a:lnTo>
                    <a:lnTo>
                      <a:pt x="216" y="201"/>
                    </a:lnTo>
                    <a:lnTo>
                      <a:pt x="220" y="175"/>
                    </a:lnTo>
                    <a:lnTo>
                      <a:pt x="215" y="161"/>
                    </a:lnTo>
                    <a:lnTo>
                      <a:pt x="225" y="136"/>
                    </a:lnTo>
                    <a:lnTo>
                      <a:pt x="226" y="121"/>
                    </a:lnTo>
                    <a:lnTo>
                      <a:pt x="221" y="112"/>
                    </a:lnTo>
                    <a:lnTo>
                      <a:pt x="202" y="105"/>
                    </a:lnTo>
                    <a:lnTo>
                      <a:pt x="173" y="79"/>
                    </a:lnTo>
                    <a:lnTo>
                      <a:pt x="149" y="77"/>
                    </a:lnTo>
                    <a:lnTo>
                      <a:pt x="143" y="57"/>
                    </a:lnTo>
                    <a:lnTo>
                      <a:pt x="151" y="49"/>
                    </a:lnTo>
                    <a:lnTo>
                      <a:pt x="161" y="40"/>
                    </a:lnTo>
                    <a:lnTo>
                      <a:pt x="162" y="23"/>
                    </a:lnTo>
                    <a:lnTo>
                      <a:pt x="159" y="3"/>
                    </a:lnTo>
                    <a:lnTo>
                      <a:pt x="138" y="0"/>
                    </a:lnTo>
                    <a:lnTo>
                      <a:pt x="129" y="27"/>
                    </a:lnTo>
                    <a:lnTo>
                      <a:pt x="111" y="29"/>
                    </a:lnTo>
                    <a:lnTo>
                      <a:pt x="100" y="28"/>
                    </a:lnTo>
                    <a:lnTo>
                      <a:pt x="92" y="34"/>
                    </a:lnTo>
                    <a:lnTo>
                      <a:pt x="69" y="15"/>
                    </a:lnTo>
                    <a:lnTo>
                      <a:pt x="55" y="20"/>
                    </a:lnTo>
                    <a:lnTo>
                      <a:pt x="44" y="19"/>
                    </a:lnTo>
                    <a:lnTo>
                      <a:pt x="34" y="5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89" name="Freeform 673"/>
              <p:cNvSpPr>
                <a:spLocks/>
              </p:cNvSpPr>
              <p:nvPr/>
            </p:nvSpPr>
            <p:spPr bwMode="auto">
              <a:xfrm>
                <a:off x="7191065" y="4103351"/>
                <a:ext cx="343499" cy="363336"/>
              </a:xfrm>
              <a:custGeom>
                <a:avLst/>
                <a:gdLst/>
                <a:ahLst/>
                <a:cxnLst>
                  <a:cxn ang="0">
                    <a:pos x="150" y="178"/>
                  </a:cxn>
                  <a:cxn ang="0">
                    <a:pos x="172" y="155"/>
                  </a:cxn>
                  <a:cxn ang="0">
                    <a:pos x="171" y="147"/>
                  </a:cxn>
                  <a:cxn ang="0">
                    <a:pos x="186" y="132"/>
                  </a:cxn>
                  <a:cxn ang="0">
                    <a:pos x="197" y="129"/>
                  </a:cxn>
                  <a:cxn ang="0">
                    <a:pos x="185" y="111"/>
                  </a:cxn>
                  <a:cxn ang="0">
                    <a:pos x="176" y="90"/>
                  </a:cxn>
                  <a:cxn ang="0">
                    <a:pos x="173" y="73"/>
                  </a:cxn>
                  <a:cxn ang="0">
                    <a:pos x="164" y="69"/>
                  </a:cxn>
                  <a:cxn ang="0">
                    <a:pos x="134" y="72"/>
                  </a:cxn>
                  <a:cxn ang="0">
                    <a:pos x="127" y="67"/>
                  </a:cxn>
                  <a:cxn ang="0">
                    <a:pos x="127" y="58"/>
                  </a:cxn>
                  <a:cxn ang="0">
                    <a:pos x="128" y="47"/>
                  </a:cxn>
                  <a:cxn ang="0">
                    <a:pos x="122" y="40"/>
                  </a:cxn>
                  <a:cxn ang="0">
                    <a:pos x="110" y="39"/>
                  </a:cxn>
                  <a:cxn ang="0">
                    <a:pos x="96" y="31"/>
                  </a:cxn>
                  <a:cxn ang="0">
                    <a:pos x="86" y="15"/>
                  </a:cxn>
                  <a:cxn ang="0">
                    <a:pos x="83" y="4"/>
                  </a:cxn>
                  <a:cxn ang="0">
                    <a:pos x="75" y="0"/>
                  </a:cxn>
                  <a:cxn ang="0">
                    <a:pos x="62" y="6"/>
                  </a:cxn>
                  <a:cxn ang="0">
                    <a:pos x="38" y="2"/>
                  </a:cxn>
                  <a:cxn ang="0">
                    <a:pos x="24" y="25"/>
                  </a:cxn>
                  <a:cxn ang="0">
                    <a:pos x="19" y="28"/>
                  </a:cxn>
                  <a:cxn ang="0">
                    <a:pos x="4" y="29"/>
                  </a:cxn>
                  <a:cxn ang="0">
                    <a:pos x="0" y="36"/>
                  </a:cxn>
                  <a:cxn ang="0">
                    <a:pos x="13" y="49"/>
                  </a:cxn>
                  <a:cxn ang="0">
                    <a:pos x="12" y="60"/>
                  </a:cxn>
                  <a:cxn ang="0">
                    <a:pos x="1" y="77"/>
                  </a:cxn>
                  <a:cxn ang="0">
                    <a:pos x="23" y="97"/>
                  </a:cxn>
                  <a:cxn ang="0">
                    <a:pos x="29" y="113"/>
                  </a:cxn>
                  <a:cxn ang="0">
                    <a:pos x="35" y="134"/>
                  </a:cxn>
                  <a:cxn ang="0">
                    <a:pos x="36" y="150"/>
                  </a:cxn>
                  <a:cxn ang="0">
                    <a:pos x="30" y="158"/>
                  </a:cxn>
                  <a:cxn ang="0">
                    <a:pos x="25" y="168"/>
                  </a:cxn>
                  <a:cxn ang="0">
                    <a:pos x="16" y="171"/>
                  </a:cxn>
                  <a:cxn ang="0">
                    <a:pos x="24" y="176"/>
                  </a:cxn>
                  <a:cxn ang="0">
                    <a:pos x="36" y="190"/>
                  </a:cxn>
                  <a:cxn ang="0">
                    <a:pos x="50" y="192"/>
                  </a:cxn>
                  <a:cxn ang="0">
                    <a:pos x="59" y="188"/>
                  </a:cxn>
                  <a:cxn ang="0">
                    <a:pos x="82" y="206"/>
                  </a:cxn>
                  <a:cxn ang="0">
                    <a:pos x="90" y="200"/>
                  </a:cxn>
                  <a:cxn ang="0">
                    <a:pos x="109" y="201"/>
                  </a:cxn>
                  <a:cxn ang="0">
                    <a:pos x="116" y="196"/>
                  </a:cxn>
                  <a:cxn ang="0">
                    <a:pos x="123" y="183"/>
                  </a:cxn>
                  <a:cxn ang="0">
                    <a:pos x="130" y="171"/>
                  </a:cxn>
                  <a:cxn ang="0">
                    <a:pos x="150" y="178"/>
                  </a:cxn>
                </a:cxnLst>
                <a:rect l="0" t="0" r="r" b="b"/>
                <a:pathLst>
                  <a:path w="197" h="206">
                    <a:moveTo>
                      <a:pt x="150" y="178"/>
                    </a:moveTo>
                    <a:lnTo>
                      <a:pt x="172" y="155"/>
                    </a:lnTo>
                    <a:lnTo>
                      <a:pt x="171" y="147"/>
                    </a:lnTo>
                    <a:lnTo>
                      <a:pt x="186" y="132"/>
                    </a:lnTo>
                    <a:lnTo>
                      <a:pt x="197" y="129"/>
                    </a:lnTo>
                    <a:lnTo>
                      <a:pt x="185" y="111"/>
                    </a:lnTo>
                    <a:lnTo>
                      <a:pt x="176" y="90"/>
                    </a:lnTo>
                    <a:lnTo>
                      <a:pt x="173" y="73"/>
                    </a:lnTo>
                    <a:lnTo>
                      <a:pt x="164" y="69"/>
                    </a:lnTo>
                    <a:lnTo>
                      <a:pt x="134" y="72"/>
                    </a:lnTo>
                    <a:lnTo>
                      <a:pt x="127" y="67"/>
                    </a:lnTo>
                    <a:lnTo>
                      <a:pt x="127" y="58"/>
                    </a:lnTo>
                    <a:lnTo>
                      <a:pt x="128" y="47"/>
                    </a:lnTo>
                    <a:lnTo>
                      <a:pt x="122" y="40"/>
                    </a:lnTo>
                    <a:lnTo>
                      <a:pt x="110" y="39"/>
                    </a:lnTo>
                    <a:lnTo>
                      <a:pt x="96" y="31"/>
                    </a:lnTo>
                    <a:lnTo>
                      <a:pt x="86" y="15"/>
                    </a:lnTo>
                    <a:lnTo>
                      <a:pt x="83" y="4"/>
                    </a:lnTo>
                    <a:lnTo>
                      <a:pt x="75" y="0"/>
                    </a:lnTo>
                    <a:lnTo>
                      <a:pt x="62" y="6"/>
                    </a:lnTo>
                    <a:lnTo>
                      <a:pt x="38" y="2"/>
                    </a:lnTo>
                    <a:lnTo>
                      <a:pt x="24" y="25"/>
                    </a:lnTo>
                    <a:lnTo>
                      <a:pt x="19" y="28"/>
                    </a:lnTo>
                    <a:lnTo>
                      <a:pt x="4" y="29"/>
                    </a:lnTo>
                    <a:lnTo>
                      <a:pt x="0" y="36"/>
                    </a:lnTo>
                    <a:lnTo>
                      <a:pt x="13" y="49"/>
                    </a:lnTo>
                    <a:lnTo>
                      <a:pt x="12" y="60"/>
                    </a:lnTo>
                    <a:lnTo>
                      <a:pt x="1" y="77"/>
                    </a:lnTo>
                    <a:lnTo>
                      <a:pt x="23" y="97"/>
                    </a:lnTo>
                    <a:lnTo>
                      <a:pt x="29" y="113"/>
                    </a:lnTo>
                    <a:lnTo>
                      <a:pt x="35" y="134"/>
                    </a:lnTo>
                    <a:lnTo>
                      <a:pt x="36" y="150"/>
                    </a:lnTo>
                    <a:lnTo>
                      <a:pt x="30" y="158"/>
                    </a:lnTo>
                    <a:lnTo>
                      <a:pt x="25" y="168"/>
                    </a:lnTo>
                    <a:lnTo>
                      <a:pt x="16" y="171"/>
                    </a:lnTo>
                    <a:lnTo>
                      <a:pt x="24" y="176"/>
                    </a:lnTo>
                    <a:lnTo>
                      <a:pt x="36" y="190"/>
                    </a:lnTo>
                    <a:lnTo>
                      <a:pt x="50" y="192"/>
                    </a:lnTo>
                    <a:lnTo>
                      <a:pt x="59" y="188"/>
                    </a:lnTo>
                    <a:lnTo>
                      <a:pt x="82" y="206"/>
                    </a:lnTo>
                    <a:lnTo>
                      <a:pt x="90" y="200"/>
                    </a:lnTo>
                    <a:lnTo>
                      <a:pt x="109" y="201"/>
                    </a:lnTo>
                    <a:lnTo>
                      <a:pt x="116" y="196"/>
                    </a:lnTo>
                    <a:lnTo>
                      <a:pt x="123" y="183"/>
                    </a:lnTo>
                    <a:lnTo>
                      <a:pt x="130" y="171"/>
                    </a:lnTo>
                    <a:lnTo>
                      <a:pt x="150" y="17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90" name="Freeform 675"/>
              <p:cNvSpPr>
                <a:spLocks/>
              </p:cNvSpPr>
              <p:nvPr/>
            </p:nvSpPr>
            <p:spPr bwMode="auto">
              <a:xfrm>
                <a:off x="7163871" y="3932279"/>
                <a:ext cx="672686" cy="590421"/>
              </a:xfrm>
              <a:custGeom>
                <a:avLst/>
                <a:gdLst/>
                <a:ahLst/>
                <a:cxnLst>
                  <a:cxn ang="0">
                    <a:pos x="36" y="27"/>
                  </a:cxn>
                  <a:cxn ang="0">
                    <a:pos x="26" y="55"/>
                  </a:cxn>
                  <a:cxn ang="0">
                    <a:pos x="5" y="52"/>
                  </a:cxn>
                  <a:cxn ang="0">
                    <a:pos x="4" y="67"/>
                  </a:cxn>
                  <a:cxn ang="0">
                    <a:pos x="17" y="73"/>
                  </a:cxn>
                  <a:cxn ang="0">
                    <a:pos x="34" y="109"/>
                  </a:cxn>
                  <a:cxn ang="0">
                    <a:pos x="52" y="105"/>
                  </a:cxn>
                  <a:cxn ang="0">
                    <a:pos x="58" y="129"/>
                  </a:cxn>
                  <a:cxn ang="0">
                    <a:pos x="78" y="141"/>
                  </a:cxn>
                  <a:cxn ang="0">
                    <a:pos x="92" y="146"/>
                  </a:cxn>
                  <a:cxn ang="0">
                    <a:pos x="109" y="147"/>
                  </a:cxn>
                  <a:cxn ang="0">
                    <a:pos x="130" y="141"/>
                  </a:cxn>
                  <a:cxn ang="0">
                    <a:pos x="142" y="159"/>
                  </a:cxn>
                  <a:cxn ang="0">
                    <a:pos x="161" y="178"/>
                  </a:cxn>
                  <a:cxn ang="0">
                    <a:pos x="179" y="185"/>
                  </a:cxn>
                  <a:cxn ang="0">
                    <a:pos x="182" y="207"/>
                  </a:cxn>
                  <a:cxn ang="0">
                    <a:pos x="197" y="212"/>
                  </a:cxn>
                  <a:cxn ang="0">
                    <a:pos x="219" y="210"/>
                  </a:cxn>
                  <a:cxn ang="0">
                    <a:pos x="230" y="227"/>
                  </a:cxn>
                  <a:cxn ang="0">
                    <a:pos x="241" y="253"/>
                  </a:cxn>
                  <a:cxn ang="0">
                    <a:pos x="249" y="267"/>
                  </a:cxn>
                  <a:cxn ang="0">
                    <a:pos x="263" y="274"/>
                  </a:cxn>
                  <a:cxn ang="0">
                    <a:pos x="310" y="286"/>
                  </a:cxn>
                  <a:cxn ang="0">
                    <a:pos x="343" y="304"/>
                  </a:cxn>
                  <a:cxn ang="0">
                    <a:pos x="384" y="308"/>
                  </a:cxn>
                  <a:cxn ang="0">
                    <a:pos x="395" y="328"/>
                  </a:cxn>
                  <a:cxn ang="0">
                    <a:pos x="399" y="361"/>
                  </a:cxn>
                  <a:cxn ang="0">
                    <a:pos x="409" y="373"/>
                  </a:cxn>
                  <a:cxn ang="0">
                    <a:pos x="435" y="390"/>
                  </a:cxn>
                  <a:cxn ang="0">
                    <a:pos x="450" y="369"/>
                  </a:cxn>
                  <a:cxn ang="0">
                    <a:pos x="470" y="334"/>
                  </a:cxn>
                  <a:cxn ang="0">
                    <a:pos x="461" y="309"/>
                  </a:cxn>
                  <a:cxn ang="0">
                    <a:pos x="447" y="298"/>
                  </a:cxn>
                  <a:cxn ang="0">
                    <a:pos x="391" y="226"/>
                  </a:cxn>
                  <a:cxn ang="0">
                    <a:pos x="350" y="210"/>
                  </a:cxn>
                  <a:cxn ang="0">
                    <a:pos x="314" y="190"/>
                  </a:cxn>
                  <a:cxn ang="0">
                    <a:pos x="304" y="170"/>
                  </a:cxn>
                  <a:cxn ang="0">
                    <a:pos x="274" y="165"/>
                  </a:cxn>
                  <a:cxn ang="0">
                    <a:pos x="213" y="134"/>
                  </a:cxn>
                  <a:cxn ang="0">
                    <a:pos x="174" y="109"/>
                  </a:cxn>
                  <a:cxn ang="0">
                    <a:pos x="140" y="78"/>
                  </a:cxn>
                  <a:cxn ang="0">
                    <a:pos x="156" y="68"/>
                  </a:cxn>
                  <a:cxn ang="0">
                    <a:pos x="170" y="49"/>
                  </a:cxn>
                  <a:cxn ang="0">
                    <a:pos x="188" y="33"/>
                  </a:cxn>
                  <a:cxn ang="0">
                    <a:pos x="173" y="15"/>
                  </a:cxn>
                  <a:cxn ang="0">
                    <a:pos x="152" y="6"/>
                  </a:cxn>
                  <a:cxn ang="0">
                    <a:pos x="131" y="12"/>
                  </a:cxn>
                  <a:cxn ang="0">
                    <a:pos x="91" y="6"/>
                  </a:cxn>
                  <a:cxn ang="0">
                    <a:pos x="65" y="1"/>
                  </a:cxn>
                  <a:cxn ang="0">
                    <a:pos x="32" y="10"/>
                  </a:cxn>
                </a:cxnLst>
                <a:rect l="0" t="0" r="r" b="b"/>
                <a:pathLst>
                  <a:path w="470" h="390">
                    <a:moveTo>
                      <a:pt x="32" y="10"/>
                    </a:moveTo>
                    <a:lnTo>
                      <a:pt x="36" y="27"/>
                    </a:lnTo>
                    <a:lnTo>
                      <a:pt x="35" y="45"/>
                    </a:lnTo>
                    <a:lnTo>
                      <a:pt x="26" y="55"/>
                    </a:lnTo>
                    <a:lnTo>
                      <a:pt x="18" y="53"/>
                    </a:lnTo>
                    <a:lnTo>
                      <a:pt x="5" y="52"/>
                    </a:lnTo>
                    <a:lnTo>
                      <a:pt x="0" y="62"/>
                    </a:lnTo>
                    <a:lnTo>
                      <a:pt x="4" y="67"/>
                    </a:lnTo>
                    <a:lnTo>
                      <a:pt x="13" y="68"/>
                    </a:lnTo>
                    <a:lnTo>
                      <a:pt x="17" y="73"/>
                    </a:lnTo>
                    <a:lnTo>
                      <a:pt x="16" y="85"/>
                    </a:lnTo>
                    <a:lnTo>
                      <a:pt x="34" y="109"/>
                    </a:lnTo>
                    <a:lnTo>
                      <a:pt x="43" y="106"/>
                    </a:lnTo>
                    <a:lnTo>
                      <a:pt x="52" y="105"/>
                    </a:lnTo>
                    <a:lnTo>
                      <a:pt x="61" y="109"/>
                    </a:lnTo>
                    <a:lnTo>
                      <a:pt x="58" y="129"/>
                    </a:lnTo>
                    <a:lnTo>
                      <a:pt x="67" y="137"/>
                    </a:lnTo>
                    <a:lnTo>
                      <a:pt x="78" y="141"/>
                    </a:lnTo>
                    <a:lnTo>
                      <a:pt x="84" y="138"/>
                    </a:lnTo>
                    <a:lnTo>
                      <a:pt x="92" y="146"/>
                    </a:lnTo>
                    <a:lnTo>
                      <a:pt x="102" y="144"/>
                    </a:lnTo>
                    <a:lnTo>
                      <a:pt x="109" y="147"/>
                    </a:lnTo>
                    <a:lnTo>
                      <a:pt x="117" y="148"/>
                    </a:lnTo>
                    <a:lnTo>
                      <a:pt x="130" y="141"/>
                    </a:lnTo>
                    <a:lnTo>
                      <a:pt x="138" y="145"/>
                    </a:lnTo>
                    <a:lnTo>
                      <a:pt x="142" y="159"/>
                    </a:lnTo>
                    <a:lnTo>
                      <a:pt x="152" y="177"/>
                    </a:lnTo>
                    <a:lnTo>
                      <a:pt x="161" y="178"/>
                    </a:lnTo>
                    <a:lnTo>
                      <a:pt x="175" y="181"/>
                    </a:lnTo>
                    <a:lnTo>
                      <a:pt x="179" y="185"/>
                    </a:lnTo>
                    <a:lnTo>
                      <a:pt x="183" y="199"/>
                    </a:lnTo>
                    <a:lnTo>
                      <a:pt x="182" y="207"/>
                    </a:lnTo>
                    <a:lnTo>
                      <a:pt x="186" y="213"/>
                    </a:lnTo>
                    <a:lnTo>
                      <a:pt x="197" y="212"/>
                    </a:lnTo>
                    <a:lnTo>
                      <a:pt x="208" y="211"/>
                    </a:lnTo>
                    <a:lnTo>
                      <a:pt x="219" y="210"/>
                    </a:lnTo>
                    <a:lnTo>
                      <a:pt x="229" y="214"/>
                    </a:lnTo>
                    <a:lnTo>
                      <a:pt x="230" y="227"/>
                    </a:lnTo>
                    <a:lnTo>
                      <a:pt x="236" y="242"/>
                    </a:lnTo>
                    <a:lnTo>
                      <a:pt x="241" y="253"/>
                    </a:lnTo>
                    <a:lnTo>
                      <a:pt x="245" y="258"/>
                    </a:lnTo>
                    <a:lnTo>
                      <a:pt x="249" y="267"/>
                    </a:lnTo>
                    <a:lnTo>
                      <a:pt x="253" y="271"/>
                    </a:lnTo>
                    <a:lnTo>
                      <a:pt x="263" y="274"/>
                    </a:lnTo>
                    <a:lnTo>
                      <a:pt x="292" y="275"/>
                    </a:lnTo>
                    <a:lnTo>
                      <a:pt x="310" y="286"/>
                    </a:lnTo>
                    <a:lnTo>
                      <a:pt x="332" y="301"/>
                    </a:lnTo>
                    <a:lnTo>
                      <a:pt x="343" y="304"/>
                    </a:lnTo>
                    <a:lnTo>
                      <a:pt x="368" y="303"/>
                    </a:lnTo>
                    <a:lnTo>
                      <a:pt x="384" y="308"/>
                    </a:lnTo>
                    <a:lnTo>
                      <a:pt x="391" y="318"/>
                    </a:lnTo>
                    <a:lnTo>
                      <a:pt x="395" y="328"/>
                    </a:lnTo>
                    <a:lnTo>
                      <a:pt x="402" y="343"/>
                    </a:lnTo>
                    <a:lnTo>
                      <a:pt x="399" y="361"/>
                    </a:lnTo>
                    <a:lnTo>
                      <a:pt x="399" y="369"/>
                    </a:lnTo>
                    <a:lnTo>
                      <a:pt x="409" y="373"/>
                    </a:lnTo>
                    <a:lnTo>
                      <a:pt x="422" y="386"/>
                    </a:lnTo>
                    <a:lnTo>
                      <a:pt x="435" y="390"/>
                    </a:lnTo>
                    <a:lnTo>
                      <a:pt x="452" y="388"/>
                    </a:lnTo>
                    <a:lnTo>
                      <a:pt x="450" y="369"/>
                    </a:lnTo>
                    <a:lnTo>
                      <a:pt x="459" y="342"/>
                    </a:lnTo>
                    <a:lnTo>
                      <a:pt x="470" y="334"/>
                    </a:lnTo>
                    <a:lnTo>
                      <a:pt x="468" y="319"/>
                    </a:lnTo>
                    <a:lnTo>
                      <a:pt x="461" y="309"/>
                    </a:lnTo>
                    <a:lnTo>
                      <a:pt x="453" y="306"/>
                    </a:lnTo>
                    <a:lnTo>
                      <a:pt x="447" y="298"/>
                    </a:lnTo>
                    <a:lnTo>
                      <a:pt x="447" y="289"/>
                    </a:lnTo>
                    <a:lnTo>
                      <a:pt x="391" y="226"/>
                    </a:lnTo>
                    <a:lnTo>
                      <a:pt x="375" y="225"/>
                    </a:lnTo>
                    <a:lnTo>
                      <a:pt x="350" y="210"/>
                    </a:lnTo>
                    <a:lnTo>
                      <a:pt x="323" y="197"/>
                    </a:lnTo>
                    <a:lnTo>
                      <a:pt x="314" y="190"/>
                    </a:lnTo>
                    <a:lnTo>
                      <a:pt x="314" y="178"/>
                    </a:lnTo>
                    <a:lnTo>
                      <a:pt x="304" y="170"/>
                    </a:lnTo>
                    <a:lnTo>
                      <a:pt x="289" y="172"/>
                    </a:lnTo>
                    <a:lnTo>
                      <a:pt x="274" y="165"/>
                    </a:lnTo>
                    <a:lnTo>
                      <a:pt x="244" y="148"/>
                    </a:lnTo>
                    <a:lnTo>
                      <a:pt x="213" y="134"/>
                    </a:lnTo>
                    <a:lnTo>
                      <a:pt x="192" y="119"/>
                    </a:lnTo>
                    <a:lnTo>
                      <a:pt x="174" y="109"/>
                    </a:lnTo>
                    <a:lnTo>
                      <a:pt x="156" y="98"/>
                    </a:lnTo>
                    <a:lnTo>
                      <a:pt x="140" y="78"/>
                    </a:lnTo>
                    <a:lnTo>
                      <a:pt x="140" y="67"/>
                    </a:lnTo>
                    <a:lnTo>
                      <a:pt x="156" y="68"/>
                    </a:lnTo>
                    <a:lnTo>
                      <a:pt x="170" y="61"/>
                    </a:lnTo>
                    <a:lnTo>
                      <a:pt x="170" y="49"/>
                    </a:lnTo>
                    <a:lnTo>
                      <a:pt x="178" y="44"/>
                    </a:lnTo>
                    <a:lnTo>
                      <a:pt x="188" y="33"/>
                    </a:lnTo>
                    <a:lnTo>
                      <a:pt x="184" y="23"/>
                    </a:lnTo>
                    <a:lnTo>
                      <a:pt x="173" y="15"/>
                    </a:lnTo>
                    <a:lnTo>
                      <a:pt x="162" y="11"/>
                    </a:lnTo>
                    <a:lnTo>
                      <a:pt x="152" y="6"/>
                    </a:lnTo>
                    <a:lnTo>
                      <a:pt x="139" y="11"/>
                    </a:lnTo>
                    <a:lnTo>
                      <a:pt x="131" y="12"/>
                    </a:lnTo>
                    <a:lnTo>
                      <a:pt x="112" y="8"/>
                    </a:lnTo>
                    <a:lnTo>
                      <a:pt x="91" y="6"/>
                    </a:lnTo>
                    <a:lnTo>
                      <a:pt x="76" y="9"/>
                    </a:lnTo>
                    <a:lnTo>
                      <a:pt x="65" y="1"/>
                    </a:lnTo>
                    <a:lnTo>
                      <a:pt x="55" y="0"/>
                    </a:lnTo>
                    <a:lnTo>
                      <a:pt x="32" y="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91" name="Freeform 709"/>
              <p:cNvSpPr>
                <a:spLocks/>
              </p:cNvSpPr>
              <p:nvPr/>
            </p:nvSpPr>
            <p:spPr bwMode="auto">
              <a:xfrm>
                <a:off x="6561316" y="4831535"/>
                <a:ext cx="658374" cy="432976"/>
              </a:xfrm>
              <a:custGeom>
                <a:avLst/>
                <a:gdLst/>
                <a:ahLst/>
                <a:cxnLst>
                  <a:cxn ang="0">
                    <a:pos x="460" y="25"/>
                  </a:cxn>
                  <a:cxn ang="0">
                    <a:pos x="433" y="69"/>
                  </a:cxn>
                  <a:cxn ang="0">
                    <a:pos x="404" y="111"/>
                  </a:cxn>
                  <a:cxn ang="0">
                    <a:pos x="398" y="137"/>
                  </a:cxn>
                  <a:cxn ang="0">
                    <a:pos x="376" y="162"/>
                  </a:cxn>
                  <a:cxn ang="0">
                    <a:pos x="389" y="190"/>
                  </a:cxn>
                  <a:cxn ang="0">
                    <a:pos x="395" y="214"/>
                  </a:cxn>
                  <a:cxn ang="0">
                    <a:pos x="401" y="230"/>
                  </a:cxn>
                  <a:cxn ang="0">
                    <a:pos x="374" y="259"/>
                  </a:cxn>
                  <a:cxn ang="0">
                    <a:pos x="370" y="281"/>
                  </a:cxn>
                  <a:cxn ang="0">
                    <a:pos x="352" y="286"/>
                  </a:cxn>
                  <a:cxn ang="0">
                    <a:pos x="337" y="272"/>
                  </a:cxn>
                  <a:cxn ang="0">
                    <a:pos x="306" y="267"/>
                  </a:cxn>
                  <a:cxn ang="0">
                    <a:pos x="292" y="260"/>
                  </a:cxn>
                  <a:cxn ang="0">
                    <a:pos x="276" y="250"/>
                  </a:cxn>
                  <a:cxn ang="0">
                    <a:pos x="271" y="238"/>
                  </a:cxn>
                  <a:cxn ang="0">
                    <a:pos x="261" y="219"/>
                  </a:cxn>
                  <a:cxn ang="0">
                    <a:pos x="227" y="190"/>
                  </a:cxn>
                  <a:cxn ang="0">
                    <a:pos x="201" y="189"/>
                  </a:cxn>
                  <a:cxn ang="0">
                    <a:pos x="174" y="174"/>
                  </a:cxn>
                  <a:cxn ang="0">
                    <a:pos x="154" y="161"/>
                  </a:cxn>
                  <a:cxn ang="0">
                    <a:pos x="130" y="158"/>
                  </a:cxn>
                  <a:cxn ang="0">
                    <a:pos x="114" y="139"/>
                  </a:cxn>
                  <a:cxn ang="0">
                    <a:pos x="104" y="132"/>
                  </a:cxn>
                  <a:cxn ang="0">
                    <a:pos x="86" y="117"/>
                  </a:cxn>
                  <a:cxn ang="0">
                    <a:pos x="69" y="100"/>
                  </a:cxn>
                  <a:cxn ang="0">
                    <a:pos x="56" y="99"/>
                  </a:cxn>
                  <a:cxn ang="0">
                    <a:pos x="36" y="101"/>
                  </a:cxn>
                  <a:cxn ang="0">
                    <a:pos x="27" y="87"/>
                  </a:cxn>
                  <a:cxn ang="0">
                    <a:pos x="13" y="80"/>
                  </a:cxn>
                  <a:cxn ang="0">
                    <a:pos x="13" y="73"/>
                  </a:cxn>
                  <a:cxn ang="0">
                    <a:pos x="0" y="54"/>
                  </a:cxn>
                  <a:cxn ang="0">
                    <a:pos x="11" y="43"/>
                  </a:cxn>
                  <a:cxn ang="0">
                    <a:pos x="6" y="33"/>
                  </a:cxn>
                  <a:cxn ang="0">
                    <a:pos x="15" y="17"/>
                  </a:cxn>
                  <a:cxn ang="0">
                    <a:pos x="55" y="3"/>
                  </a:cxn>
                  <a:cxn ang="0">
                    <a:pos x="75" y="18"/>
                  </a:cxn>
                  <a:cxn ang="0">
                    <a:pos x="91" y="2"/>
                  </a:cxn>
                  <a:cxn ang="0">
                    <a:pos x="143" y="12"/>
                  </a:cxn>
                  <a:cxn ang="0">
                    <a:pos x="163" y="28"/>
                  </a:cxn>
                  <a:cxn ang="0">
                    <a:pos x="176" y="29"/>
                  </a:cxn>
                  <a:cxn ang="0">
                    <a:pos x="207" y="45"/>
                  </a:cxn>
                  <a:cxn ang="0">
                    <a:pos x="234" y="35"/>
                  </a:cxn>
                  <a:cxn ang="0">
                    <a:pos x="260" y="44"/>
                  </a:cxn>
                  <a:cxn ang="0">
                    <a:pos x="285" y="45"/>
                  </a:cxn>
                  <a:cxn ang="0">
                    <a:pos x="313" y="43"/>
                  </a:cxn>
                  <a:cxn ang="0">
                    <a:pos x="342" y="33"/>
                  </a:cxn>
                  <a:cxn ang="0">
                    <a:pos x="372" y="28"/>
                  </a:cxn>
                  <a:cxn ang="0">
                    <a:pos x="400" y="30"/>
                  </a:cxn>
                  <a:cxn ang="0">
                    <a:pos x="420" y="18"/>
                  </a:cxn>
                  <a:cxn ang="0">
                    <a:pos x="444" y="22"/>
                  </a:cxn>
                </a:cxnLst>
                <a:rect l="0" t="0" r="r" b="b"/>
                <a:pathLst>
                  <a:path w="460" h="286">
                    <a:moveTo>
                      <a:pt x="457" y="17"/>
                    </a:moveTo>
                    <a:lnTo>
                      <a:pt x="460" y="25"/>
                    </a:lnTo>
                    <a:lnTo>
                      <a:pt x="442" y="48"/>
                    </a:lnTo>
                    <a:lnTo>
                      <a:pt x="433" y="69"/>
                    </a:lnTo>
                    <a:lnTo>
                      <a:pt x="419" y="89"/>
                    </a:lnTo>
                    <a:lnTo>
                      <a:pt x="404" y="111"/>
                    </a:lnTo>
                    <a:lnTo>
                      <a:pt x="396" y="117"/>
                    </a:lnTo>
                    <a:lnTo>
                      <a:pt x="398" y="137"/>
                    </a:lnTo>
                    <a:lnTo>
                      <a:pt x="373" y="148"/>
                    </a:lnTo>
                    <a:lnTo>
                      <a:pt x="376" y="162"/>
                    </a:lnTo>
                    <a:lnTo>
                      <a:pt x="375" y="177"/>
                    </a:lnTo>
                    <a:lnTo>
                      <a:pt x="389" y="190"/>
                    </a:lnTo>
                    <a:lnTo>
                      <a:pt x="386" y="199"/>
                    </a:lnTo>
                    <a:lnTo>
                      <a:pt x="395" y="214"/>
                    </a:lnTo>
                    <a:lnTo>
                      <a:pt x="402" y="218"/>
                    </a:lnTo>
                    <a:lnTo>
                      <a:pt x="401" y="230"/>
                    </a:lnTo>
                    <a:lnTo>
                      <a:pt x="376" y="249"/>
                    </a:lnTo>
                    <a:lnTo>
                      <a:pt x="374" y="259"/>
                    </a:lnTo>
                    <a:lnTo>
                      <a:pt x="374" y="271"/>
                    </a:lnTo>
                    <a:lnTo>
                      <a:pt x="370" y="281"/>
                    </a:lnTo>
                    <a:lnTo>
                      <a:pt x="359" y="286"/>
                    </a:lnTo>
                    <a:lnTo>
                      <a:pt x="352" y="286"/>
                    </a:lnTo>
                    <a:lnTo>
                      <a:pt x="343" y="278"/>
                    </a:lnTo>
                    <a:lnTo>
                      <a:pt x="337" y="272"/>
                    </a:lnTo>
                    <a:lnTo>
                      <a:pt x="325" y="272"/>
                    </a:lnTo>
                    <a:lnTo>
                      <a:pt x="306" y="267"/>
                    </a:lnTo>
                    <a:lnTo>
                      <a:pt x="299" y="267"/>
                    </a:lnTo>
                    <a:lnTo>
                      <a:pt x="292" y="260"/>
                    </a:lnTo>
                    <a:lnTo>
                      <a:pt x="284" y="251"/>
                    </a:lnTo>
                    <a:lnTo>
                      <a:pt x="276" y="250"/>
                    </a:lnTo>
                    <a:lnTo>
                      <a:pt x="270" y="246"/>
                    </a:lnTo>
                    <a:lnTo>
                      <a:pt x="271" y="238"/>
                    </a:lnTo>
                    <a:lnTo>
                      <a:pt x="268" y="225"/>
                    </a:lnTo>
                    <a:lnTo>
                      <a:pt x="261" y="219"/>
                    </a:lnTo>
                    <a:lnTo>
                      <a:pt x="249" y="207"/>
                    </a:lnTo>
                    <a:lnTo>
                      <a:pt x="227" y="190"/>
                    </a:lnTo>
                    <a:lnTo>
                      <a:pt x="215" y="190"/>
                    </a:lnTo>
                    <a:lnTo>
                      <a:pt x="201" y="189"/>
                    </a:lnTo>
                    <a:lnTo>
                      <a:pt x="190" y="181"/>
                    </a:lnTo>
                    <a:lnTo>
                      <a:pt x="174" y="174"/>
                    </a:lnTo>
                    <a:lnTo>
                      <a:pt x="168" y="168"/>
                    </a:lnTo>
                    <a:lnTo>
                      <a:pt x="154" y="161"/>
                    </a:lnTo>
                    <a:lnTo>
                      <a:pt x="138" y="158"/>
                    </a:lnTo>
                    <a:lnTo>
                      <a:pt x="130" y="158"/>
                    </a:lnTo>
                    <a:lnTo>
                      <a:pt x="118" y="144"/>
                    </a:lnTo>
                    <a:lnTo>
                      <a:pt x="114" y="139"/>
                    </a:lnTo>
                    <a:lnTo>
                      <a:pt x="105" y="138"/>
                    </a:lnTo>
                    <a:lnTo>
                      <a:pt x="104" y="132"/>
                    </a:lnTo>
                    <a:lnTo>
                      <a:pt x="97" y="118"/>
                    </a:lnTo>
                    <a:lnTo>
                      <a:pt x="86" y="117"/>
                    </a:lnTo>
                    <a:lnTo>
                      <a:pt x="76" y="112"/>
                    </a:lnTo>
                    <a:lnTo>
                      <a:pt x="69" y="100"/>
                    </a:lnTo>
                    <a:lnTo>
                      <a:pt x="66" y="99"/>
                    </a:lnTo>
                    <a:lnTo>
                      <a:pt x="56" y="99"/>
                    </a:lnTo>
                    <a:lnTo>
                      <a:pt x="45" y="101"/>
                    </a:lnTo>
                    <a:lnTo>
                      <a:pt x="36" y="101"/>
                    </a:lnTo>
                    <a:lnTo>
                      <a:pt x="27" y="94"/>
                    </a:lnTo>
                    <a:lnTo>
                      <a:pt x="27" y="87"/>
                    </a:lnTo>
                    <a:lnTo>
                      <a:pt x="24" y="78"/>
                    </a:lnTo>
                    <a:lnTo>
                      <a:pt x="13" y="80"/>
                    </a:lnTo>
                    <a:lnTo>
                      <a:pt x="9" y="77"/>
                    </a:lnTo>
                    <a:lnTo>
                      <a:pt x="13" y="73"/>
                    </a:lnTo>
                    <a:lnTo>
                      <a:pt x="0" y="62"/>
                    </a:lnTo>
                    <a:lnTo>
                      <a:pt x="0" y="54"/>
                    </a:lnTo>
                    <a:lnTo>
                      <a:pt x="5" y="49"/>
                    </a:lnTo>
                    <a:lnTo>
                      <a:pt x="11" y="43"/>
                    </a:lnTo>
                    <a:lnTo>
                      <a:pt x="12" y="38"/>
                    </a:lnTo>
                    <a:lnTo>
                      <a:pt x="6" y="33"/>
                    </a:lnTo>
                    <a:lnTo>
                      <a:pt x="9" y="24"/>
                    </a:lnTo>
                    <a:lnTo>
                      <a:pt x="15" y="17"/>
                    </a:lnTo>
                    <a:lnTo>
                      <a:pt x="44" y="0"/>
                    </a:lnTo>
                    <a:lnTo>
                      <a:pt x="55" y="3"/>
                    </a:lnTo>
                    <a:lnTo>
                      <a:pt x="59" y="8"/>
                    </a:lnTo>
                    <a:lnTo>
                      <a:pt x="75" y="18"/>
                    </a:lnTo>
                    <a:lnTo>
                      <a:pt x="85" y="10"/>
                    </a:lnTo>
                    <a:lnTo>
                      <a:pt x="91" y="2"/>
                    </a:lnTo>
                    <a:lnTo>
                      <a:pt x="142" y="5"/>
                    </a:lnTo>
                    <a:lnTo>
                      <a:pt x="143" y="12"/>
                    </a:lnTo>
                    <a:lnTo>
                      <a:pt x="159" y="21"/>
                    </a:lnTo>
                    <a:lnTo>
                      <a:pt x="163" y="28"/>
                    </a:lnTo>
                    <a:lnTo>
                      <a:pt x="169" y="33"/>
                    </a:lnTo>
                    <a:lnTo>
                      <a:pt x="176" y="29"/>
                    </a:lnTo>
                    <a:lnTo>
                      <a:pt x="196" y="40"/>
                    </a:lnTo>
                    <a:lnTo>
                      <a:pt x="207" y="45"/>
                    </a:lnTo>
                    <a:lnTo>
                      <a:pt x="219" y="42"/>
                    </a:lnTo>
                    <a:lnTo>
                      <a:pt x="234" y="35"/>
                    </a:lnTo>
                    <a:lnTo>
                      <a:pt x="247" y="36"/>
                    </a:lnTo>
                    <a:lnTo>
                      <a:pt x="260" y="44"/>
                    </a:lnTo>
                    <a:lnTo>
                      <a:pt x="269" y="47"/>
                    </a:lnTo>
                    <a:lnTo>
                      <a:pt x="285" y="45"/>
                    </a:lnTo>
                    <a:lnTo>
                      <a:pt x="301" y="47"/>
                    </a:lnTo>
                    <a:lnTo>
                      <a:pt x="313" y="43"/>
                    </a:lnTo>
                    <a:lnTo>
                      <a:pt x="325" y="41"/>
                    </a:lnTo>
                    <a:lnTo>
                      <a:pt x="342" y="33"/>
                    </a:lnTo>
                    <a:lnTo>
                      <a:pt x="353" y="29"/>
                    </a:lnTo>
                    <a:lnTo>
                      <a:pt x="372" y="28"/>
                    </a:lnTo>
                    <a:lnTo>
                      <a:pt x="387" y="31"/>
                    </a:lnTo>
                    <a:lnTo>
                      <a:pt x="400" y="30"/>
                    </a:lnTo>
                    <a:lnTo>
                      <a:pt x="413" y="20"/>
                    </a:lnTo>
                    <a:lnTo>
                      <a:pt x="420" y="18"/>
                    </a:lnTo>
                    <a:lnTo>
                      <a:pt x="427" y="21"/>
                    </a:lnTo>
                    <a:lnTo>
                      <a:pt x="444" y="22"/>
                    </a:lnTo>
                    <a:lnTo>
                      <a:pt x="457" y="1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92" name="Freeform 677"/>
              <p:cNvSpPr>
                <a:spLocks/>
              </p:cNvSpPr>
              <p:nvPr/>
            </p:nvSpPr>
            <p:spPr bwMode="auto">
              <a:xfrm>
                <a:off x="6936302" y="4024628"/>
                <a:ext cx="364967" cy="393614"/>
              </a:xfrm>
              <a:custGeom>
                <a:avLst/>
                <a:gdLst/>
                <a:ahLst/>
                <a:cxnLst>
                  <a:cxn ang="0">
                    <a:pos x="144" y="2"/>
                  </a:cxn>
                  <a:cxn ang="0">
                    <a:pos x="122" y="16"/>
                  </a:cxn>
                  <a:cxn ang="0">
                    <a:pos x="98" y="3"/>
                  </a:cxn>
                  <a:cxn ang="0">
                    <a:pos x="70" y="3"/>
                  </a:cxn>
                  <a:cxn ang="0">
                    <a:pos x="49" y="9"/>
                  </a:cxn>
                  <a:cxn ang="0">
                    <a:pos x="36" y="1"/>
                  </a:cxn>
                  <a:cxn ang="0">
                    <a:pos x="20" y="5"/>
                  </a:cxn>
                  <a:cxn ang="0">
                    <a:pos x="18" y="25"/>
                  </a:cxn>
                  <a:cxn ang="0">
                    <a:pos x="1" y="44"/>
                  </a:cxn>
                  <a:cxn ang="0">
                    <a:pos x="8" y="80"/>
                  </a:cxn>
                  <a:cxn ang="0">
                    <a:pos x="18" y="99"/>
                  </a:cxn>
                  <a:cxn ang="0">
                    <a:pos x="1" y="110"/>
                  </a:cxn>
                  <a:cxn ang="0">
                    <a:pos x="11" y="127"/>
                  </a:cxn>
                  <a:cxn ang="0">
                    <a:pos x="35" y="118"/>
                  </a:cxn>
                  <a:cxn ang="0">
                    <a:pos x="66" y="125"/>
                  </a:cxn>
                  <a:cxn ang="0">
                    <a:pos x="57" y="144"/>
                  </a:cxn>
                  <a:cxn ang="0">
                    <a:pos x="68" y="160"/>
                  </a:cxn>
                  <a:cxn ang="0">
                    <a:pos x="80" y="147"/>
                  </a:cxn>
                  <a:cxn ang="0">
                    <a:pos x="109" y="153"/>
                  </a:cxn>
                  <a:cxn ang="0">
                    <a:pos x="130" y="175"/>
                  </a:cxn>
                  <a:cxn ang="0">
                    <a:pos x="148" y="199"/>
                  </a:cxn>
                  <a:cxn ang="0">
                    <a:pos x="136" y="214"/>
                  </a:cxn>
                  <a:cxn ang="0">
                    <a:pos x="144" y="228"/>
                  </a:cxn>
                  <a:cxn ang="0">
                    <a:pos x="163" y="247"/>
                  </a:cxn>
                  <a:cxn ang="0">
                    <a:pos x="181" y="258"/>
                  </a:cxn>
                  <a:cxn ang="0">
                    <a:pos x="198" y="259"/>
                  </a:cxn>
                  <a:cxn ang="0">
                    <a:pos x="232" y="255"/>
                  </a:cxn>
                  <a:cxn ang="0">
                    <a:pos x="239" y="246"/>
                  </a:cxn>
                  <a:cxn ang="0">
                    <a:pos x="248" y="231"/>
                  </a:cxn>
                  <a:cxn ang="0">
                    <a:pos x="246" y="204"/>
                  </a:cxn>
                  <a:cxn ang="0">
                    <a:pos x="213" y="156"/>
                  </a:cxn>
                  <a:cxn ang="0">
                    <a:pos x="227" y="132"/>
                  </a:cxn>
                  <a:cxn ang="0">
                    <a:pos x="216" y="108"/>
                  </a:cxn>
                  <a:cxn ang="0">
                    <a:pos x="243" y="95"/>
                  </a:cxn>
                  <a:cxn ang="0">
                    <a:pos x="255" y="82"/>
                  </a:cxn>
                  <a:cxn ang="0">
                    <a:pos x="235" y="79"/>
                  </a:cxn>
                  <a:cxn ang="0">
                    <a:pos x="215" y="66"/>
                  </a:cxn>
                  <a:cxn ang="0">
                    <a:pos x="217" y="57"/>
                  </a:cxn>
                  <a:cxn ang="0">
                    <a:pos x="210" y="44"/>
                  </a:cxn>
                  <a:cxn ang="0">
                    <a:pos x="195" y="49"/>
                  </a:cxn>
                  <a:cxn ang="0">
                    <a:pos x="175" y="12"/>
                  </a:cxn>
                  <a:cxn ang="0">
                    <a:pos x="156" y="3"/>
                  </a:cxn>
                </a:cxnLst>
                <a:rect l="0" t="0" r="r" b="b"/>
                <a:pathLst>
                  <a:path w="255" h="260">
                    <a:moveTo>
                      <a:pt x="156" y="3"/>
                    </a:moveTo>
                    <a:lnTo>
                      <a:pt x="144" y="2"/>
                    </a:lnTo>
                    <a:lnTo>
                      <a:pt x="135" y="13"/>
                    </a:lnTo>
                    <a:lnTo>
                      <a:pt x="122" y="16"/>
                    </a:lnTo>
                    <a:lnTo>
                      <a:pt x="107" y="13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70" y="3"/>
                    </a:lnTo>
                    <a:lnTo>
                      <a:pt x="57" y="5"/>
                    </a:lnTo>
                    <a:lnTo>
                      <a:pt x="49" y="9"/>
                    </a:lnTo>
                    <a:lnTo>
                      <a:pt x="43" y="1"/>
                    </a:lnTo>
                    <a:lnTo>
                      <a:pt x="36" y="1"/>
                    </a:lnTo>
                    <a:lnTo>
                      <a:pt x="29" y="4"/>
                    </a:lnTo>
                    <a:lnTo>
                      <a:pt x="20" y="5"/>
                    </a:lnTo>
                    <a:lnTo>
                      <a:pt x="15" y="13"/>
                    </a:lnTo>
                    <a:lnTo>
                      <a:pt x="18" y="25"/>
                    </a:lnTo>
                    <a:lnTo>
                      <a:pt x="10" y="34"/>
                    </a:lnTo>
                    <a:lnTo>
                      <a:pt x="1" y="44"/>
                    </a:lnTo>
                    <a:lnTo>
                      <a:pt x="2" y="63"/>
                    </a:lnTo>
                    <a:lnTo>
                      <a:pt x="8" y="80"/>
                    </a:lnTo>
                    <a:lnTo>
                      <a:pt x="19" y="92"/>
                    </a:lnTo>
                    <a:lnTo>
                      <a:pt x="18" y="99"/>
                    </a:lnTo>
                    <a:lnTo>
                      <a:pt x="8" y="104"/>
                    </a:lnTo>
                    <a:lnTo>
                      <a:pt x="1" y="110"/>
                    </a:lnTo>
                    <a:lnTo>
                      <a:pt x="0" y="120"/>
                    </a:lnTo>
                    <a:lnTo>
                      <a:pt x="11" y="127"/>
                    </a:lnTo>
                    <a:lnTo>
                      <a:pt x="19" y="128"/>
                    </a:lnTo>
                    <a:lnTo>
                      <a:pt x="35" y="118"/>
                    </a:lnTo>
                    <a:lnTo>
                      <a:pt x="49" y="120"/>
                    </a:lnTo>
                    <a:lnTo>
                      <a:pt x="66" y="125"/>
                    </a:lnTo>
                    <a:lnTo>
                      <a:pt x="66" y="137"/>
                    </a:lnTo>
                    <a:lnTo>
                      <a:pt x="57" y="144"/>
                    </a:lnTo>
                    <a:lnTo>
                      <a:pt x="61" y="152"/>
                    </a:lnTo>
                    <a:lnTo>
                      <a:pt x="68" y="160"/>
                    </a:lnTo>
                    <a:lnTo>
                      <a:pt x="77" y="149"/>
                    </a:lnTo>
                    <a:lnTo>
                      <a:pt x="80" y="147"/>
                    </a:lnTo>
                    <a:lnTo>
                      <a:pt x="93" y="158"/>
                    </a:lnTo>
                    <a:lnTo>
                      <a:pt x="109" y="153"/>
                    </a:lnTo>
                    <a:lnTo>
                      <a:pt x="122" y="156"/>
                    </a:lnTo>
                    <a:lnTo>
                      <a:pt x="130" y="175"/>
                    </a:lnTo>
                    <a:lnTo>
                      <a:pt x="140" y="188"/>
                    </a:lnTo>
                    <a:lnTo>
                      <a:pt x="148" y="199"/>
                    </a:lnTo>
                    <a:lnTo>
                      <a:pt x="145" y="206"/>
                    </a:lnTo>
                    <a:lnTo>
                      <a:pt x="136" y="214"/>
                    </a:lnTo>
                    <a:lnTo>
                      <a:pt x="137" y="224"/>
                    </a:lnTo>
                    <a:lnTo>
                      <a:pt x="144" y="228"/>
                    </a:lnTo>
                    <a:lnTo>
                      <a:pt x="154" y="234"/>
                    </a:lnTo>
                    <a:lnTo>
                      <a:pt x="163" y="247"/>
                    </a:lnTo>
                    <a:lnTo>
                      <a:pt x="171" y="254"/>
                    </a:lnTo>
                    <a:lnTo>
                      <a:pt x="181" y="258"/>
                    </a:lnTo>
                    <a:lnTo>
                      <a:pt x="188" y="252"/>
                    </a:lnTo>
                    <a:lnTo>
                      <a:pt x="198" y="259"/>
                    </a:lnTo>
                    <a:lnTo>
                      <a:pt x="217" y="260"/>
                    </a:lnTo>
                    <a:lnTo>
                      <a:pt x="232" y="255"/>
                    </a:lnTo>
                    <a:lnTo>
                      <a:pt x="230" y="257"/>
                    </a:lnTo>
                    <a:lnTo>
                      <a:pt x="239" y="246"/>
                    </a:lnTo>
                    <a:lnTo>
                      <a:pt x="243" y="239"/>
                    </a:lnTo>
                    <a:lnTo>
                      <a:pt x="248" y="231"/>
                    </a:lnTo>
                    <a:lnTo>
                      <a:pt x="249" y="218"/>
                    </a:lnTo>
                    <a:lnTo>
                      <a:pt x="246" y="204"/>
                    </a:lnTo>
                    <a:lnTo>
                      <a:pt x="237" y="181"/>
                    </a:lnTo>
                    <a:lnTo>
                      <a:pt x="213" y="156"/>
                    </a:lnTo>
                    <a:lnTo>
                      <a:pt x="218" y="143"/>
                    </a:lnTo>
                    <a:lnTo>
                      <a:pt x="227" y="132"/>
                    </a:lnTo>
                    <a:lnTo>
                      <a:pt x="212" y="116"/>
                    </a:lnTo>
                    <a:lnTo>
                      <a:pt x="216" y="108"/>
                    </a:lnTo>
                    <a:lnTo>
                      <a:pt x="231" y="109"/>
                    </a:lnTo>
                    <a:lnTo>
                      <a:pt x="243" y="95"/>
                    </a:lnTo>
                    <a:lnTo>
                      <a:pt x="247" y="90"/>
                    </a:lnTo>
                    <a:lnTo>
                      <a:pt x="255" y="82"/>
                    </a:lnTo>
                    <a:lnTo>
                      <a:pt x="244" y="75"/>
                    </a:lnTo>
                    <a:lnTo>
                      <a:pt x="235" y="79"/>
                    </a:lnTo>
                    <a:lnTo>
                      <a:pt x="219" y="70"/>
                    </a:lnTo>
                    <a:lnTo>
                      <a:pt x="215" y="66"/>
                    </a:lnTo>
                    <a:lnTo>
                      <a:pt x="217" y="61"/>
                    </a:lnTo>
                    <a:lnTo>
                      <a:pt x="217" y="57"/>
                    </a:lnTo>
                    <a:lnTo>
                      <a:pt x="220" y="51"/>
                    </a:lnTo>
                    <a:lnTo>
                      <a:pt x="210" y="44"/>
                    </a:lnTo>
                    <a:lnTo>
                      <a:pt x="202" y="47"/>
                    </a:lnTo>
                    <a:lnTo>
                      <a:pt x="195" y="49"/>
                    </a:lnTo>
                    <a:lnTo>
                      <a:pt x="172" y="23"/>
                    </a:lnTo>
                    <a:lnTo>
                      <a:pt x="175" y="12"/>
                    </a:lnTo>
                    <a:lnTo>
                      <a:pt x="169" y="5"/>
                    </a:lnTo>
                    <a:lnTo>
                      <a:pt x="156" y="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292708" y="2469317"/>
            <a:ext cx="1152000" cy="1440000"/>
            <a:chOff x="2414646" y="2145557"/>
            <a:chExt cx="2088161" cy="2744728"/>
          </a:xfrm>
        </p:grpSpPr>
        <p:grpSp>
          <p:nvGrpSpPr>
            <p:cNvPr id="109" name="Group 108"/>
            <p:cNvGrpSpPr/>
            <p:nvPr/>
          </p:nvGrpSpPr>
          <p:grpSpPr>
            <a:xfrm>
              <a:off x="2414646" y="2145557"/>
              <a:ext cx="1511368" cy="2039250"/>
              <a:chOff x="5748396" y="2519783"/>
              <a:chExt cx="1511368" cy="2039250"/>
            </a:xfrm>
          </p:grpSpPr>
          <p:sp>
            <p:nvSpPr>
              <p:cNvPr id="116" name="Freeform 683"/>
              <p:cNvSpPr>
                <a:spLocks/>
              </p:cNvSpPr>
              <p:nvPr/>
            </p:nvSpPr>
            <p:spPr bwMode="auto">
              <a:xfrm>
                <a:off x="6615703" y="3456915"/>
                <a:ext cx="263349" cy="305808"/>
              </a:xfrm>
              <a:custGeom>
                <a:avLst/>
                <a:gdLst/>
                <a:ahLst/>
                <a:cxnLst>
                  <a:cxn ang="0">
                    <a:pos x="180" y="150"/>
                  </a:cxn>
                  <a:cxn ang="0">
                    <a:pos x="158" y="130"/>
                  </a:cxn>
                  <a:cxn ang="0">
                    <a:pos x="137" y="117"/>
                  </a:cxn>
                  <a:cxn ang="0">
                    <a:pos x="137" y="87"/>
                  </a:cxn>
                  <a:cxn ang="0">
                    <a:pos x="137" y="56"/>
                  </a:cxn>
                  <a:cxn ang="0">
                    <a:pos x="111" y="37"/>
                  </a:cxn>
                  <a:cxn ang="0">
                    <a:pos x="90" y="22"/>
                  </a:cxn>
                  <a:cxn ang="0">
                    <a:pos x="74" y="11"/>
                  </a:cxn>
                  <a:cxn ang="0">
                    <a:pos x="66" y="0"/>
                  </a:cxn>
                  <a:cxn ang="0">
                    <a:pos x="52" y="3"/>
                  </a:cxn>
                  <a:cxn ang="0">
                    <a:pos x="53" y="25"/>
                  </a:cxn>
                  <a:cxn ang="0">
                    <a:pos x="59" y="45"/>
                  </a:cxn>
                  <a:cxn ang="0">
                    <a:pos x="42" y="50"/>
                  </a:cxn>
                  <a:cxn ang="0">
                    <a:pos x="24" y="63"/>
                  </a:cxn>
                  <a:cxn ang="0">
                    <a:pos x="28" y="82"/>
                  </a:cxn>
                  <a:cxn ang="0">
                    <a:pos x="25" y="87"/>
                  </a:cxn>
                  <a:cxn ang="0">
                    <a:pos x="17" y="102"/>
                  </a:cxn>
                  <a:cxn ang="0">
                    <a:pos x="5" y="115"/>
                  </a:cxn>
                  <a:cxn ang="0">
                    <a:pos x="2" y="126"/>
                  </a:cxn>
                  <a:cxn ang="0">
                    <a:pos x="11" y="136"/>
                  </a:cxn>
                  <a:cxn ang="0">
                    <a:pos x="0" y="146"/>
                  </a:cxn>
                  <a:cxn ang="0">
                    <a:pos x="17" y="153"/>
                  </a:cxn>
                  <a:cxn ang="0">
                    <a:pos x="38" y="158"/>
                  </a:cxn>
                  <a:cxn ang="0">
                    <a:pos x="42" y="178"/>
                  </a:cxn>
                  <a:cxn ang="0">
                    <a:pos x="53" y="186"/>
                  </a:cxn>
                  <a:cxn ang="0">
                    <a:pos x="63" y="198"/>
                  </a:cxn>
                  <a:cxn ang="0">
                    <a:pos x="86" y="202"/>
                  </a:cxn>
                  <a:cxn ang="0">
                    <a:pos x="97" y="193"/>
                  </a:cxn>
                  <a:cxn ang="0">
                    <a:pos x="114" y="186"/>
                  </a:cxn>
                  <a:cxn ang="0">
                    <a:pos x="133" y="180"/>
                  </a:cxn>
                  <a:cxn ang="0">
                    <a:pos x="142" y="170"/>
                  </a:cxn>
                  <a:cxn ang="0">
                    <a:pos x="160" y="171"/>
                  </a:cxn>
                  <a:cxn ang="0">
                    <a:pos x="184" y="160"/>
                  </a:cxn>
                </a:cxnLst>
                <a:rect l="0" t="0" r="r" b="b"/>
                <a:pathLst>
                  <a:path w="184" h="202">
                    <a:moveTo>
                      <a:pt x="184" y="160"/>
                    </a:moveTo>
                    <a:lnTo>
                      <a:pt x="180" y="150"/>
                    </a:lnTo>
                    <a:lnTo>
                      <a:pt x="172" y="143"/>
                    </a:lnTo>
                    <a:lnTo>
                      <a:pt x="158" y="130"/>
                    </a:lnTo>
                    <a:lnTo>
                      <a:pt x="145" y="124"/>
                    </a:lnTo>
                    <a:lnTo>
                      <a:pt x="137" y="117"/>
                    </a:lnTo>
                    <a:lnTo>
                      <a:pt x="141" y="99"/>
                    </a:lnTo>
                    <a:lnTo>
                      <a:pt x="137" y="87"/>
                    </a:lnTo>
                    <a:lnTo>
                      <a:pt x="136" y="75"/>
                    </a:lnTo>
                    <a:lnTo>
                      <a:pt x="137" y="56"/>
                    </a:lnTo>
                    <a:lnTo>
                      <a:pt x="125" y="48"/>
                    </a:lnTo>
                    <a:lnTo>
                      <a:pt x="111" y="37"/>
                    </a:lnTo>
                    <a:lnTo>
                      <a:pt x="101" y="35"/>
                    </a:lnTo>
                    <a:lnTo>
                      <a:pt x="90" y="22"/>
                    </a:lnTo>
                    <a:lnTo>
                      <a:pt x="85" y="12"/>
                    </a:lnTo>
                    <a:lnTo>
                      <a:pt x="74" y="11"/>
                    </a:lnTo>
                    <a:lnTo>
                      <a:pt x="65" y="10"/>
                    </a:lnTo>
                    <a:lnTo>
                      <a:pt x="66" y="0"/>
                    </a:lnTo>
                    <a:lnTo>
                      <a:pt x="59" y="5"/>
                    </a:lnTo>
                    <a:lnTo>
                      <a:pt x="52" y="3"/>
                    </a:lnTo>
                    <a:lnTo>
                      <a:pt x="47" y="13"/>
                    </a:lnTo>
                    <a:lnTo>
                      <a:pt x="53" y="25"/>
                    </a:lnTo>
                    <a:lnTo>
                      <a:pt x="57" y="37"/>
                    </a:lnTo>
                    <a:lnTo>
                      <a:pt x="59" y="45"/>
                    </a:lnTo>
                    <a:lnTo>
                      <a:pt x="55" y="49"/>
                    </a:lnTo>
                    <a:lnTo>
                      <a:pt x="42" y="50"/>
                    </a:lnTo>
                    <a:lnTo>
                      <a:pt x="31" y="55"/>
                    </a:lnTo>
                    <a:lnTo>
                      <a:pt x="24" y="63"/>
                    </a:lnTo>
                    <a:lnTo>
                      <a:pt x="28" y="74"/>
                    </a:lnTo>
                    <a:lnTo>
                      <a:pt x="28" y="82"/>
                    </a:lnTo>
                    <a:lnTo>
                      <a:pt x="22" y="81"/>
                    </a:lnTo>
                    <a:lnTo>
                      <a:pt x="25" y="87"/>
                    </a:lnTo>
                    <a:lnTo>
                      <a:pt x="14" y="94"/>
                    </a:lnTo>
                    <a:lnTo>
                      <a:pt x="17" y="102"/>
                    </a:lnTo>
                    <a:lnTo>
                      <a:pt x="15" y="108"/>
                    </a:lnTo>
                    <a:lnTo>
                      <a:pt x="5" y="115"/>
                    </a:lnTo>
                    <a:lnTo>
                      <a:pt x="7" y="123"/>
                    </a:lnTo>
                    <a:lnTo>
                      <a:pt x="2" y="126"/>
                    </a:lnTo>
                    <a:lnTo>
                      <a:pt x="12" y="130"/>
                    </a:lnTo>
                    <a:lnTo>
                      <a:pt x="11" y="136"/>
                    </a:lnTo>
                    <a:lnTo>
                      <a:pt x="7" y="139"/>
                    </a:lnTo>
                    <a:lnTo>
                      <a:pt x="0" y="146"/>
                    </a:lnTo>
                    <a:lnTo>
                      <a:pt x="6" y="159"/>
                    </a:lnTo>
                    <a:lnTo>
                      <a:pt x="17" y="153"/>
                    </a:lnTo>
                    <a:lnTo>
                      <a:pt x="31" y="154"/>
                    </a:lnTo>
                    <a:lnTo>
                      <a:pt x="38" y="158"/>
                    </a:lnTo>
                    <a:lnTo>
                      <a:pt x="38" y="168"/>
                    </a:lnTo>
                    <a:lnTo>
                      <a:pt x="42" y="178"/>
                    </a:lnTo>
                    <a:lnTo>
                      <a:pt x="50" y="181"/>
                    </a:lnTo>
                    <a:lnTo>
                      <a:pt x="53" y="186"/>
                    </a:lnTo>
                    <a:lnTo>
                      <a:pt x="56" y="194"/>
                    </a:lnTo>
                    <a:lnTo>
                      <a:pt x="63" y="198"/>
                    </a:lnTo>
                    <a:lnTo>
                      <a:pt x="73" y="199"/>
                    </a:lnTo>
                    <a:lnTo>
                      <a:pt x="86" y="202"/>
                    </a:lnTo>
                    <a:lnTo>
                      <a:pt x="90" y="200"/>
                    </a:lnTo>
                    <a:lnTo>
                      <a:pt x="97" y="193"/>
                    </a:lnTo>
                    <a:lnTo>
                      <a:pt x="104" y="189"/>
                    </a:lnTo>
                    <a:lnTo>
                      <a:pt x="114" y="186"/>
                    </a:lnTo>
                    <a:lnTo>
                      <a:pt x="124" y="187"/>
                    </a:lnTo>
                    <a:lnTo>
                      <a:pt x="133" y="180"/>
                    </a:lnTo>
                    <a:lnTo>
                      <a:pt x="138" y="173"/>
                    </a:lnTo>
                    <a:lnTo>
                      <a:pt x="142" y="170"/>
                    </a:lnTo>
                    <a:lnTo>
                      <a:pt x="153" y="172"/>
                    </a:lnTo>
                    <a:lnTo>
                      <a:pt x="160" y="171"/>
                    </a:lnTo>
                    <a:lnTo>
                      <a:pt x="174" y="169"/>
                    </a:lnTo>
                    <a:lnTo>
                      <a:pt x="184" y="16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117" name="Freeform 703"/>
              <p:cNvSpPr>
                <a:spLocks/>
              </p:cNvSpPr>
              <p:nvPr/>
            </p:nvSpPr>
            <p:spPr bwMode="auto">
              <a:xfrm>
                <a:off x="6435367" y="2650008"/>
                <a:ext cx="480899" cy="508670"/>
              </a:xfrm>
              <a:custGeom>
                <a:avLst/>
                <a:gdLst/>
                <a:ahLst/>
                <a:cxnLst>
                  <a:cxn ang="0">
                    <a:pos x="276" y="4"/>
                  </a:cxn>
                  <a:cxn ang="0">
                    <a:pos x="300" y="19"/>
                  </a:cxn>
                  <a:cxn ang="0">
                    <a:pos x="288" y="36"/>
                  </a:cxn>
                  <a:cxn ang="0">
                    <a:pos x="264" y="50"/>
                  </a:cxn>
                  <a:cxn ang="0">
                    <a:pos x="257" y="60"/>
                  </a:cxn>
                  <a:cxn ang="0">
                    <a:pos x="238" y="79"/>
                  </a:cxn>
                  <a:cxn ang="0">
                    <a:pos x="227" y="102"/>
                  </a:cxn>
                  <a:cxn ang="0">
                    <a:pos x="225" y="123"/>
                  </a:cxn>
                  <a:cxn ang="0">
                    <a:pos x="246" y="141"/>
                  </a:cxn>
                  <a:cxn ang="0">
                    <a:pos x="248" y="161"/>
                  </a:cxn>
                  <a:cxn ang="0">
                    <a:pos x="269" y="169"/>
                  </a:cxn>
                  <a:cxn ang="0">
                    <a:pos x="291" y="167"/>
                  </a:cxn>
                  <a:cxn ang="0">
                    <a:pos x="311" y="191"/>
                  </a:cxn>
                  <a:cxn ang="0">
                    <a:pos x="270" y="198"/>
                  </a:cxn>
                  <a:cxn ang="0">
                    <a:pos x="210" y="215"/>
                  </a:cxn>
                  <a:cxn ang="0">
                    <a:pos x="201" y="242"/>
                  </a:cxn>
                  <a:cxn ang="0">
                    <a:pos x="201" y="282"/>
                  </a:cxn>
                  <a:cxn ang="0">
                    <a:pos x="212" y="312"/>
                  </a:cxn>
                  <a:cxn ang="0">
                    <a:pos x="191" y="315"/>
                  </a:cxn>
                  <a:cxn ang="0">
                    <a:pos x="176" y="294"/>
                  </a:cxn>
                  <a:cxn ang="0">
                    <a:pos x="142" y="290"/>
                  </a:cxn>
                  <a:cxn ang="0">
                    <a:pos x="122" y="290"/>
                  </a:cxn>
                  <a:cxn ang="0">
                    <a:pos x="95" y="289"/>
                  </a:cxn>
                  <a:cxn ang="0">
                    <a:pos x="80" y="282"/>
                  </a:cxn>
                  <a:cxn ang="0">
                    <a:pos x="62" y="269"/>
                  </a:cxn>
                  <a:cxn ang="0">
                    <a:pos x="39" y="243"/>
                  </a:cxn>
                  <a:cxn ang="0">
                    <a:pos x="22" y="227"/>
                  </a:cxn>
                  <a:cxn ang="0">
                    <a:pos x="23" y="211"/>
                  </a:cxn>
                  <a:cxn ang="0">
                    <a:pos x="6" y="207"/>
                  </a:cxn>
                  <a:cxn ang="0">
                    <a:pos x="4" y="183"/>
                  </a:cxn>
                  <a:cxn ang="0">
                    <a:pos x="19" y="168"/>
                  </a:cxn>
                  <a:cxn ang="0">
                    <a:pos x="24" y="150"/>
                  </a:cxn>
                  <a:cxn ang="0">
                    <a:pos x="28" y="133"/>
                  </a:cxn>
                  <a:cxn ang="0">
                    <a:pos x="50" y="136"/>
                  </a:cxn>
                  <a:cxn ang="0">
                    <a:pos x="85" y="131"/>
                  </a:cxn>
                  <a:cxn ang="0">
                    <a:pos x="107" y="107"/>
                  </a:cxn>
                  <a:cxn ang="0">
                    <a:pos x="127" y="101"/>
                  </a:cxn>
                  <a:cxn ang="0">
                    <a:pos x="146" y="105"/>
                  </a:cxn>
                  <a:cxn ang="0">
                    <a:pos x="156" y="82"/>
                  </a:cxn>
                  <a:cxn ang="0">
                    <a:pos x="181" y="70"/>
                  </a:cxn>
                  <a:cxn ang="0">
                    <a:pos x="167" y="60"/>
                  </a:cxn>
                  <a:cxn ang="0">
                    <a:pos x="162" y="50"/>
                  </a:cxn>
                  <a:cxn ang="0">
                    <a:pos x="162" y="40"/>
                  </a:cxn>
                  <a:cxn ang="0">
                    <a:pos x="183" y="38"/>
                  </a:cxn>
                  <a:cxn ang="0">
                    <a:pos x="203" y="29"/>
                  </a:cxn>
                  <a:cxn ang="0">
                    <a:pos x="225" y="13"/>
                  </a:cxn>
                  <a:cxn ang="0">
                    <a:pos x="244" y="7"/>
                  </a:cxn>
                </a:cxnLst>
                <a:rect l="0" t="0" r="r" b="b"/>
                <a:pathLst>
                  <a:path w="311" h="318">
                    <a:moveTo>
                      <a:pt x="255" y="3"/>
                    </a:moveTo>
                    <a:lnTo>
                      <a:pt x="268" y="0"/>
                    </a:lnTo>
                    <a:lnTo>
                      <a:pt x="276" y="4"/>
                    </a:lnTo>
                    <a:lnTo>
                      <a:pt x="287" y="10"/>
                    </a:lnTo>
                    <a:lnTo>
                      <a:pt x="300" y="16"/>
                    </a:lnTo>
                    <a:lnTo>
                      <a:pt x="300" y="19"/>
                    </a:lnTo>
                    <a:lnTo>
                      <a:pt x="296" y="23"/>
                    </a:lnTo>
                    <a:lnTo>
                      <a:pt x="286" y="32"/>
                    </a:lnTo>
                    <a:lnTo>
                      <a:pt x="288" y="36"/>
                    </a:lnTo>
                    <a:lnTo>
                      <a:pt x="280" y="38"/>
                    </a:lnTo>
                    <a:lnTo>
                      <a:pt x="273" y="44"/>
                    </a:lnTo>
                    <a:lnTo>
                      <a:pt x="264" y="50"/>
                    </a:lnTo>
                    <a:lnTo>
                      <a:pt x="261" y="54"/>
                    </a:lnTo>
                    <a:lnTo>
                      <a:pt x="264" y="58"/>
                    </a:lnTo>
                    <a:lnTo>
                      <a:pt x="257" y="60"/>
                    </a:lnTo>
                    <a:lnTo>
                      <a:pt x="253" y="67"/>
                    </a:lnTo>
                    <a:lnTo>
                      <a:pt x="246" y="72"/>
                    </a:lnTo>
                    <a:lnTo>
                      <a:pt x="238" y="79"/>
                    </a:lnTo>
                    <a:lnTo>
                      <a:pt x="231" y="87"/>
                    </a:lnTo>
                    <a:lnTo>
                      <a:pt x="226" y="92"/>
                    </a:lnTo>
                    <a:lnTo>
                      <a:pt x="227" y="102"/>
                    </a:lnTo>
                    <a:lnTo>
                      <a:pt x="231" y="110"/>
                    </a:lnTo>
                    <a:lnTo>
                      <a:pt x="229" y="115"/>
                    </a:lnTo>
                    <a:lnTo>
                      <a:pt x="225" y="123"/>
                    </a:lnTo>
                    <a:lnTo>
                      <a:pt x="236" y="129"/>
                    </a:lnTo>
                    <a:lnTo>
                      <a:pt x="241" y="136"/>
                    </a:lnTo>
                    <a:lnTo>
                      <a:pt x="246" y="141"/>
                    </a:lnTo>
                    <a:lnTo>
                      <a:pt x="248" y="145"/>
                    </a:lnTo>
                    <a:lnTo>
                      <a:pt x="245" y="152"/>
                    </a:lnTo>
                    <a:lnTo>
                      <a:pt x="248" y="161"/>
                    </a:lnTo>
                    <a:lnTo>
                      <a:pt x="251" y="168"/>
                    </a:lnTo>
                    <a:lnTo>
                      <a:pt x="257" y="172"/>
                    </a:lnTo>
                    <a:lnTo>
                      <a:pt x="269" y="169"/>
                    </a:lnTo>
                    <a:lnTo>
                      <a:pt x="277" y="166"/>
                    </a:lnTo>
                    <a:lnTo>
                      <a:pt x="284" y="163"/>
                    </a:lnTo>
                    <a:lnTo>
                      <a:pt x="291" y="167"/>
                    </a:lnTo>
                    <a:lnTo>
                      <a:pt x="298" y="175"/>
                    </a:lnTo>
                    <a:lnTo>
                      <a:pt x="305" y="183"/>
                    </a:lnTo>
                    <a:lnTo>
                      <a:pt x="311" y="191"/>
                    </a:lnTo>
                    <a:lnTo>
                      <a:pt x="300" y="195"/>
                    </a:lnTo>
                    <a:lnTo>
                      <a:pt x="282" y="195"/>
                    </a:lnTo>
                    <a:lnTo>
                      <a:pt x="270" y="198"/>
                    </a:lnTo>
                    <a:lnTo>
                      <a:pt x="244" y="202"/>
                    </a:lnTo>
                    <a:lnTo>
                      <a:pt x="225" y="209"/>
                    </a:lnTo>
                    <a:lnTo>
                      <a:pt x="210" y="215"/>
                    </a:lnTo>
                    <a:lnTo>
                      <a:pt x="202" y="219"/>
                    </a:lnTo>
                    <a:lnTo>
                      <a:pt x="202" y="228"/>
                    </a:lnTo>
                    <a:lnTo>
                      <a:pt x="201" y="242"/>
                    </a:lnTo>
                    <a:lnTo>
                      <a:pt x="194" y="267"/>
                    </a:lnTo>
                    <a:lnTo>
                      <a:pt x="190" y="274"/>
                    </a:lnTo>
                    <a:lnTo>
                      <a:pt x="201" y="282"/>
                    </a:lnTo>
                    <a:lnTo>
                      <a:pt x="214" y="296"/>
                    </a:lnTo>
                    <a:lnTo>
                      <a:pt x="216" y="305"/>
                    </a:lnTo>
                    <a:lnTo>
                      <a:pt x="212" y="312"/>
                    </a:lnTo>
                    <a:lnTo>
                      <a:pt x="203" y="316"/>
                    </a:lnTo>
                    <a:lnTo>
                      <a:pt x="190" y="318"/>
                    </a:lnTo>
                    <a:lnTo>
                      <a:pt x="191" y="315"/>
                    </a:lnTo>
                    <a:lnTo>
                      <a:pt x="184" y="308"/>
                    </a:lnTo>
                    <a:lnTo>
                      <a:pt x="181" y="298"/>
                    </a:lnTo>
                    <a:lnTo>
                      <a:pt x="176" y="294"/>
                    </a:lnTo>
                    <a:lnTo>
                      <a:pt x="165" y="290"/>
                    </a:lnTo>
                    <a:lnTo>
                      <a:pt x="152" y="287"/>
                    </a:lnTo>
                    <a:lnTo>
                      <a:pt x="142" y="290"/>
                    </a:lnTo>
                    <a:lnTo>
                      <a:pt x="137" y="296"/>
                    </a:lnTo>
                    <a:lnTo>
                      <a:pt x="129" y="297"/>
                    </a:lnTo>
                    <a:lnTo>
                      <a:pt x="122" y="290"/>
                    </a:lnTo>
                    <a:lnTo>
                      <a:pt x="112" y="290"/>
                    </a:lnTo>
                    <a:lnTo>
                      <a:pt x="102" y="291"/>
                    </a:lnTo>
                    <a:lnTo>
                      <a:pt x="95" y="289"/>
                    </a:lnTo>
                    <a:lnTo>
                      <a:pt x="88" y="287"/>
                    </a:lnTo>
                    <a:lnTo>
                      <a:pt x="82" y="284"/>
                    </a:lnTo>
                    <a:lnTo>
                      <a:pt x="80" y="282"/>
                    </a:lnTo>
                    <a:lnTo>
                      <a:pt x="73" y="280"/>
                    </a:lnTo>
                    <a:lnTo>
                      <a:pt x="66" y="276"/>
                    </a:lnTo>
                    <a:lnTo>
                      <a:pt x="62" y="269"/>
                    </a:lnTo>
                    <a:lnTo>
                      <a:pt x="52" y="258"/>
                    </a:lnTo>
                    <a:lnTo>
                      <a:pt x="46" y="251"/>
                    </a:lnTo>
                    <a:lnTo>
                      <a:pt x="39" y="243"/>
                    </a:lnTo>
                    <a:lnTo>
                      <a:pt x="33" y="238"/>
                    </a:lnTo>
                    <a:lnTo>
                      <a:pt x="28" y="232"/>
                    </a:lnTo>
                    <a:lnTo>
                      <a:pt x="22" y="227"/>
                    </a:lnTo>
                    <a:lnTo>
                      <a:pt x="23" y="222"/>
                    </a:lnTo>
                    <a:lnTo>
                      <a:pt x="23" y="214"/>
                    </a:lnTo>
                    <a:lnTo>
                      <a:pt x="23" y="211"/>
                    </a:lnTo>
                    <a:lnTo>
                      <a:pt x="18" y="210"/>
                    </a:lnTo>
                    <a:lnTo>
                      <a:pt x="12" y="213"/>
                    </a:lnTo>
                    <a:lnTo>
                      <a:pt x="6" y="207"/>
                    </a:lnTo>
                    <a:lnTo>
                      <a:pt x="3" y="199"/>
                    </a:lnTo>
                    <a:lnTo>
                      <a:pt x="0" y="191"/>
                    </a:lnTo>
                    <a:lnTo>
                      <a:pt x="4" y="183"/>
                    </a:lnTo>
                    <a:lnTo>
                      <a:pt x="5" y="178"/>
                    </a:lnTo>
                    <a:lnTo>
                      <a:pt x="12" y="172"/>
                    </a:lnTo>
                    <a:lnTo>
                      <a:pt x="19" y="168"/>
                    </a:lnTo>
                    <a:lnTo>
                      <a:pt x="27" y="162"/>
                    </a:lnTo>
                    <a:lnTo>
                      <a:pt x="26" y="157"/>
                    </a:lnTo>
                    <a:lnTo>
                      <a:pt x="24" y="150"/>
                    </a:lnTo>
                    <a:lnTo>
                      <a:pt x="24" y="142"/>
                    </a:lnTo>
                    <a:lnTo>
                      <a:pt x="25" y="138"/>
                    </a:lnTo>
                    <a:lnTo>
                      <a:pt x="28" y="133"/>
                    </a:lnTo>
                    <a:lnTo>
                      <a:pt x="39" y="126"/>
                    </a:lnTo>
                    <a:lnTo>
                      <a:pt x="46" y="134"/>
                    </a:lnTo>
                    <a:lnTo>
                      <a:pt x="50" y="136"/>
                    </a:lnTo>
                    <a:lnTo>
                      <a:pt x="62" y="137"/>
                    </a:lnTo>
                    <a:lnTo>
                      <a:pt x="79" y="135"/>
                    </a:lnTo>
                    <a:lnTo>
                      <a:pt x="85" y="131"/>
                    </a:lnTo>
                    <a:lnTo>
                      <a:pt x="93" y="126"/>
                    </a:lnTo>
                    <a:lnTo>
                      <a:pt x="99" y="119"/>
                    </a:lnTo>
                    <a:lnTo>
                      <a:pt x="107" y="107"/>
                    </a:lnTo>
                    <a:lnTo>
                      <a:pt x="108" y="98"/>
                    </a:lnTo>
                    <a:lnTo>
                      <a:pt x="121" y="97"/>
                    </a:lnTo>
                    <a:lnTo>
                      <a:pt x="127" y="101"/>
                    </a:lnTo>
                    <a:lnTo>
                      <a:pt x="136" y="104"/>
                    </a:lnTo>
                    <a:lnTo>
                      <a:pt x="142" y="104"/>
                    </a:lnTo>
                    <a:lnTo>
                      <a:pt x="146" y="105"/>
                    </a:lnTo>
                    <a:lnTo>
                      <a:pt x="155" y="90"/>
                    </a:lnTo>
                    <a:lnTo>
                      <a:pt x="151" y="86"/>
                    </a:lnTo>
                    <a:lnTo>
                      <a:pt x="156" y="82"/>
                    </a:lnTo>
                    <a:lnTo>
                      <a:pt x="159" y="83"/>
                    </a:lnTo>
                    <a:lnTo>
                      <a:pt x="164" y="83"/>
                    </a:lnTo>
                    <a:lnTo>
                      <a:pt x="181" y="70"/>
                    </a:lnTo>
                    <a:lnTo>
                      <a:pt x="180" y="67"/>
                    </a:lnTo>
                    <a:lnTo>
                      <a:pt x="176" y="64"/>
                    </a:lnTo>
                    <a:lnTo>
                      <a:pt x="167" y="60"/>
                    </a:lnTo>
                    <a:lnTo>
                      <a:pt x="164" y="56"/>
                    </a:lnTo>
                    <a:lnTo>
                      <a:pt x="161" y="54"/>
                    </a:lnTo>
                    <a:lnTo>
                      <a:pt x="162" y="50"/>
                    </a:lnTo>
                    <a:lnTo>
                      <a:pt x="160" y="48"/>
                    </a:lnTo>
                    <a:lnTo>
                      <a:pt x="161" y="41"/>
                    </a:lnTo>
                    <a:lnTo>
                      <a:pt x="162" y="40"/>
                    </a:lnTo>
                    <a:lnTo>
                      <a:pt x="167" y="40"/>
                    </a:lnTo>
                    <a:lnTo>
                      <a:pt x="178" y="38"/>
                    </a:lnTo>
                    <a:lnTo>
                      <a:pt x="183" y="38"/>
                    </a:lnTo>
                    <a:lnTo>
                      <a:pt x="193" y="36"/>
                    </a:lnTo>
                    <a:lnTo>
                      <a:pt x="197" y="33"/>
                    </a:lnTo>
                    <a:lnTo>
                      <a:pt x="203" y="29"/>
                    </a:lnTo>
                    <a:lnTo>
                      <a:pt x="210" y="24"/>
                    </a:lnTo>
                    <a:lnTo>
                      <a:pt x="218" y="19"/>
                    </a:lnTo>
                    <a:lnTo>
                      <a:pt x="225" y="13"/>
                    </a:lnTo>
                    <a:lnTo>
                      <a:pt x="229" y="9"/>
                    </a:lnTo>
                    <a:lnTo>
                      <a:pt x="236" y="6"/>
                    </a:lnTo>
                    <a:lnTo>
                      <a:pt x="244" y="7"/>
                    </a:lnTo>
                    <a:lnTo>
                      <a:pt x="255" y="3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118" name="Freeform 669"/>
              <p:cNvSpPr>
                <a:spLocks/>
              </p:cNvSpPr>
              <p:nvPr/>
            </p:nvSpPr>
            <p:spPr bwMode="auto">
              <a:xfrm>
                <a:off x="5789875" y="3932279"/>
                <a:ext cx="340637" cy="626754"/>
              </a:xfrm>
              <a:custGeom>
                <a:avLst/>
                <a:gdLst/>
                <a:ahLst/>
                <a:cxnLst>
                  <a:cxn ang="0">
                    <a:pos x="2" y="63"/>
                  </a:cxn>
                  <a:cxn ang="0">
                    <a:pos x="7" y="84"/>
                  </a:cxn>
                  <a:cxn ang="0">
                    <a:pos x="5" y="104"/>
                  </a:cxn>
                  <a:cxn ang="0">
                    <a:pos x="8" y="119"/>
                  </a:cxn>
                  <a:cxn ang="0">
                    <a:pos x="29" y="128"/>
                  </a:cxn>
                  <a:cxn ang="0">
                    <a:pos x="36" y="163"/>
                  </a:cxn>
                  <a:cxn ang="0">
                    <a:pos x="42" y="190"/>
                  </a:cxn>
                  <a:cxn ang="0">
                    <a:pos x="43" y="209"/>
                  </a:cxn>
                  <a:cxn ang="0">
                    <a:pos x="35" y="233"/>
                  </a:cxn>
                  <a:cxn ang="0">
                    <a:pos x="44" y="251"/>
                  </a:cxn>
                  <a:cxn ang="0">
                    <a:pos x="49" y="271"/>
                  </a:cxn>
                  <a:cxn ang="0">
                    <a:pos x="34" y="291"/>
                  </a:cxn>
                  <a:cxn ang="0">
                    <a:pos x="30" y="312"/>
                  </a:cxn>
                  <a:cxn ang="0">
                    <a:pos x="24" y="335"/>
                  </a:cxn>
                  <a:cxn ang="0">
                    <a:pos x="30" y="358"/>
                  </a:cxn>
                  <a:cxn ang="0">
                    <a:pos x="49" y="373"/>
                  </a:cxn>
                  <a:cxn ang="0">
                    <a:pos x="60" y="405"/>
                  </a:cxn>
                  <a:cxn ang="0">
                    <a:pos x="77" y="401"/>
                  </a:cxn>
                  <a:cxn ang="0">
                    <a:pos x="104" y="414"/>
                  </a:cxn>
                  <a:cxn ang="0">
                    <a:pos x="128" y="389"/>
                  </a:cxn>
                  <a:cxn ang="0">
                    <a:pos x="130" y="371"/>
                  </a:cxn>
                  <a:cxn ang="0">
                    <a:pos x="142" y="361"/>
                  </a:cxn>
                  <a:cxn ang="0">
                    <a:pos x="169" y="365"/>
                  </a:cxn>
                  <a:cxn ang="0">
                    <a:pos x="198" y="373"/>
                  </a:cxn>
                  <a:cxn ang="0">
                    <a:pos x="196" y="306"/>
                  </a:cxn>
                  <a:cxn ang="0">
                    <a:pos x="215" y="206"/>
                  </a:cxn>
                  <a:cxn ang="0">
                    <a:pos x="235" y="147"/>
                  </a:cxn>
                  <a:cxn ang="0">
                    <a:pos x="229" y="130"/>
                  </a:cxn>
                  <a:cxn ang="0">
                    <a:pos x="221" y="101"/>
                  </a:cxn>
                  <a:cxn ang="0">
                    <a:pos x="215" y="73"/>
                  </a:cxn>
                  <a:cxn ang="0">
                    <a:pos x="196" y="30"/>
                  </a:cxn>
                  <a:cxn ang="0">
                    <a:pos x="183" y="10"/>
                  </a:cxn>
                  <a:cxn ang="0">
                    <a:pos x="159" y="12"/>
                  </a:cxn>
                  <a:cxn ang="0">
                    <a:pos x="135" y="17"/>
                  </a:cxn>
                  <a:cxn ang="0">
                    <a:pos x="123" y="29"/>
                  </a:cxn>
                  <a:cxn ang="0">
                    <a:pos x="107" y="41"/>
                  </a:cxn>
                  <a:cxn ang="0">
                    <a:pos x="88" y="64"/>
                  </a:cxn>
                  <a:cxn ang="0">
                    <a:pos x="70" y="63"/>
                  </a:cxn>
                  <a:cxn ang="0">
                    <a:pos x="53" y="82"/>
                  </a:cxn>
                  <a:cxn ang="0">
                    <a:pos x="29" y="73"/>
                  </a:cxn>
                  <a:cxn ang="0">
                    <a:pos x="14" y="69"/>
                  </a:cxn>
                </a:cxnLst>
                <a:rect l="0" t="0" r="r" b="b"/>
                <a:pathLst>
                  <a:path w="238" h="414">
                    <a:moveTo>
                      <a:pt x="12" y="55"/>
                    </a:moveTo>
                    <a:lnTo>
                      <a:pt x="2" y="63"/>
                    </a:lnTo>
                    <a:lnTo>
                      <a:pt x="3" y="75"/>
                    </a:lnTo>
                    <a:lnTo>
                      <a:pt x="7" y="84"/>
                    </a:lnTo>
                    <a:lnTo>
                      <a:pt x="0" y="95"/>
                    </a:lnTo>
                    <a:lnTo>
                      <a:pt x="5" y="104"/>
                    </a:lnTo>
                    <a:lnTo>
                      <a:pt x="2" y="117"/>
                    </a:lnTo>
                    <a:lnTo>
                      <a:pt x="8" y="119"/>
                    </a:lnTo>
                    <a:lnTo>
                      <a:pt x="23" y="115"/>
                    </a:lnTo>
                    <a:lnTo>
                      <a:pt x="29" y="128"/>
                    </a:lnTo>
                    <a:lnTo>
                      <a:pt x="37" y="148"/>
                    </a:lnTo>
                    <a:lnTo>
                      <a:pt x="36" y="163"/>
                    </a:lnTo>
                    <a:lnTo>
                      <a:pt x="45" y="177"/>
                    </a:lnTo>
                    <a:lnTo>
                      <a:pt x="42" y="190"/>
                    </a:lnTo>
                    <a:lnTo>
                      <a:pt x="41" y="198"/>
                    </a:lnTo>
                    <a:lnTo>
                      <a:pt x="43" y="209"/>
                    </a:lnTo>
                    <a:lnTo>
                      <a:pt x="34" y="220"/>
                    </a:lnTo>
                    <a:lnTo>
                      <a:pt x="35" y="233"/>
                    </a:lnTo>
                    <a:lnTo>
                      <a:pt x="36" y="242"/>
                    </a:lnTo>
                    <a:lnTo>
                      <a:pt x="44" y="251"/>
                    </a:lnTo>
                    <a:lnTo>
                      <a:pt x="48" y="260"/>
                    </a:lnTo>
                    <a:lnTo>
                      <a:pt x="49" y="271"/>
                    </a:lnTo>
                    <a:lnTo>
                      <a:pt x="37" y="284"/>
                    </a:lnTo>
                    <a:lnTo>
                      <a:pt x="34" y="291"/>
                    </a:lnTo>
                    <a:lnTo>
                      <a:pt x="34" y="306"/>
                    </a:lnTo>
                    <a:lnTo>
                      <a:pt x="30" y="312"/>
                    </a:lnTo>
                    <a:lnTo>
                      <a:pt x="23" y="316"/>
                    </a:lnTo>
                    <a:lnTo>
                      <a:pt x="24" y="335"/>
                    </a:lnTo>
                    <a:lnTo>
                      <a:pt x="23" y="350"/>
                    </a:lnTo>
                    <a:lnTo>
                      <a:pt x="30" y="358"/>
                    </a:lnTo>
                    <a:lnTo>
                      <a:pt x="41" y="368"/>
                    </a:lnTo>
                    <a:lnTo>
                      <a:pt x="49" y="373"/>
                    </a:lnTo>
                    <a:lnTo>
                      <a:pt x="57" y="388"/>
                    </a:lnTo>
                    <a:lnTo>
                      <a:pt x="60" y="405"/>
                    </a:lnTo>
                    <a:lnTo>
                      <a:pt x="68" y="411"/>
                    </a:lnTo>
                    <a:lnTo>
                      <a:pt x="77" y="401"/>
                    </a:lnTo>
                    <a:lnTo>
                      <a:pt x="84" y="400"/>
                    </a:lnTo>
                    <a:lnTo>
                      <a:pt x="104" y="414"/>
                    </a:lnTo>
                    <a:lnTo>
                      <a:pt x="113" y="400"/>
                    </a:lnTo>
                    <a:lnTo>
                      <a:pt x="128" y="389"/>
                    </a:lnTo>
                    <a:lnTo>
                      <a:pt x="137" y="384"/>
                    </a:lnTo>
                    <a:lnTo>
                      <a:pt x="130" y="371"/>
                    </a:lnTo>
                    <a:lnTo>
                      <a:pt x="127" y="360"/>
                    </a:lnTo>
                    <a:lnTo>
                      <a:pt x="142" y="361"/>
                    </a:lnTo>
                    <a:lnTo>
                      <a:pt x="160" y="353"/>
                    </a:lnTo>
                    <a:lnTo>
                      <a:pt x="169" y="365"/>
                    </a:lnTo>
                    <a:lnTo>
                      <a:pt x="178" y="367"/>
                    </a:lnTo>
                    <a:lnTo>
                      <a:pt x="198" y="373"/>
                    </a:lnTo>
                    <a:lnTo>
                      <a:pt x="204" y="369"/>
                    </a:lnTo>
                    <a:lnTo>
                      <a:pt x="196" y="306"/>
                    </a:lnTo>
                    <a:lnTo>
                      <a:pt x="205" y="267"/>
                    </a:lnTo>
                    <a:lnTo>
                      <a:pt x="215" y="206"/>
                    </a:lnTo>
                    <a:lnTo>
                      <a:pt x="213" y="171"/>
                    </a:lnTo>
                    <a:lnTo>
                      <a:pt x="235" y="147"/>
                    </a:lnTo>
                    <a:lnTo>
                      <a:pt x="238" y="139"/>
                    </a:lnTo>
                    <a:lnTo>
                      <a:pt x="229" y="130"/>
                    </a:lnTo>
                    <a:lnTo>
                      <a:pt x="225" y="115"/>
                    </a:lnTo>
                    <a:lnTo>
                      <a:pt x="221" y="101"/>
                    </a:lnTo>
                    <a:lnTo>
                      <a:pt x="209" y="87"/>
                    </a:lnTo>
                    <a:lnTo>
                      <a:pt x="215" y="73"/>
                    </a:lnTo>
                    <a:lnTo>
                      <a:pt x="199" y="63"/>
                    </a:lnTo>
                    <a:lnTo>
                      <a:pt x="196" y="30"/>
                    </a:lnTo>
                    <a:lnTo>
                      <a:pt x="182" y="22"/>
                    </a:lnTo>
                    <a:lnTo>
                      <a:pt x="183" y="10"/>
                    </a:lnTo>
                    <a:lnTo>
                      <a:pt x="168" y="8"/>
                    </a:lnTo>
                    <a:lnTo>
                      <a:pt x="159" y="12"/>
                    </a:lnTo>
                    <a:lnTo>
                      <a:pt x="150" y="0"/>
                    </a:lnTo>
                    <a:lnTo>
                      <a:pt x="135" y="17"/>
                    </a:lnTo>
                    <a:lnTo>
                      <a:pt x="134" y="25"/>
                    </a:lnTo>
                    <a:lnTo>
                      <a:pt x="123" y="29"/>
                    </a:lnTo>
                    <a:lnTo>
                      <a:pt x="117" y="28"/>
                    </a:lnTo>
                    <a:lnTo>
                      <a:pt x="107" y="41"/>
                    </a:lnTo>
                    <a:lnTo>
                      <a:pt x="107" y="49"/>
                    </a:lnTo>
                    <a:lnTo>
                      <a:pt x="88" y="64"/>
                    </a:lnTo>
                    <a:lnTo>
                      <a:pt x="83" y="61"/>
                    </a:lnTo>
                    <a:lnTo>
                      <a:pt x="70" y="63"/>
                    </a:lnTo>
                    <a:lnTo>
                      <a:pt x="65" y="73"/>
                    </a:lnTo>
                    <a:lnTo>
                      <a:pt x="53" y="82"/>
                    </a:lnTo>
                    <a:lnTo>
                      <a:pt x="40" y="81"/>
                    </a:lnTo>
                    <a:lnTo>
                      <a:pt x="29" y="73"/>
                    </a:lnTo>
                    <a:lnTo>
                      <a:pt x="23" y="73"/>
                    </a:lnTo>
                    <a:lnTo>
                      <a:pt x="14" y="69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19" name="Freeform 679"/>
              <p:cNvSpPr>
                <a:spLocks/>
              </p:cNvSpPr>
              <p:nvPr/>
            </p:nvSpPr>
            <p:spPr bwMode="auto">
              <a:xfrm rot="21333380">
                <a:off x="6916265" y="3885349"/>
                <a:ext cx="343499" cy="163501"/>
              </a:xfrm>
              <a:custGeom>
                <a:avLst/>
                <a:gdLst/>
                <a:ahLst/>
                <a:cxnLst>
                  <a:cxn ang="0">
                    <a:pos x="170" y="43"/>
                  </a:cxn>
                  <a:cxn ang="0">
                    <a:pos x="152" y="24"/>
                  </a:cxn>
                  <a:cxn ang="0">
                    <a:pos x="141" y="17"/>
                  </a:cxn>
                  <a:cxn ang="0">
                    <a:pos x="120" y="10"/>
                  </a:cxn>
                  <a:cxn ang="0">
                    <a:pos x="116" y="0"/>
                  </a:cxn>
                  <a:cxn ang="0">
                    <a:pos x="108" y="9"/>
                  </a:cxn>
                  <a:cxn ang="0">
                    <a:pos x="107" y="16"/>
                  </a:cxn>
                  <a:cxn ang="0">
                    <a:pos x="103" y="18"/>
                  </a:cxn>
                  <a:cxn ang="0">
                    <a:pos x="94" y="20"/>
                  </a:cxn>
                  <a:cxn ang="0">
                    <a:pos x="84" y="23"/>
                  </a:cxn>
                  <a:cxn ang="0">
                    <a:pos x="76" y="28"/>
                  </a:cxn>
                  <a:cxn ang="0">
                    <a:pos x="68" y="33"/>
                  </a:cxn>
                  <a:cxn ang="0">
                    <a:pos x="64" y="23"/>
                  </a:cxn>
                  <a:cxn ang="0">
                    <a:pos x="57" y="18"/>
                  </a:cxn>
                  <a:cxn ang="0">
                    <a:pos x="51" y="13"/>
                  </a:cxn>
                  <a:cxn ang="0">
                    <a:pos x="43" y="17"/>
                  </a:cxn>
                  <a:cxn ang="0">
                    <a:pos x="39" y="22"/>
                  </a:cxn>
                  <a:cxn ang="0">
                    <a:pos x="47" y="31"/>
                  </a:cxn>
                  <a:cxn ang="0">
                    <a:pos x="42" y="37"/>
                  </a:cxn>
                  <a:cxn ang="0">
                    <a:pos x="34" y="37"/>
                  </a:cxn>
                  <a:cxn ang="0">
                    <a:pos x="30" y="39"/>
                  </a:cxn>
                  <a:cxn ang="0">
                    <a:pos x="28" y="46"/>
                  </a:cxn>
                  <a:cxn ang="0">
                    <a:pos x="24" y="49"/>
                  </a:cxn>
                  <a:cxn ang="0">
                    <a:pos x="12" y="52"/>
                  </a:cxn>
                  <a:cxn ang="0">
                    <a:pos x="0" y="50"/>
                  </a:cxn>
                  <a:cxn ang="0">
                    <a:pos x="15" y="62"/>
                  </a:cxn>
                  <a:cxn ang="0">
                    <a:pos x="17" y="74"/>
                  </a:cxn>
                  <a:cxn ang="0">
                    <a:pos x="18" y="82"/>
                  </a:cxn>
                  <a:cxn ang="0">
                    <a:pos x="16" y="92"/>
                  </a:cxn>
                  <a:cxn ang="0">
                    <a:pos x="13" y="97"/>
                  </a:cxn>
                  <a:cxn ang="0">
                    <a:pos x="22" y="94"/>
                  </a:cxn>
                  <a:cxn ang="0">
                    <a:pos x="32" y="104"/>
                  </a:cxn>
                  <a:cxn ang="0">
                    <a:pos x="49" y="96"/>
                  </a:cxn>
                  <a:cxn ang="0">
                    <a:pos x="62" y="95"/>
                  </a:cxn>
                  <a:cxn ang="0">
                    <a:pos x="70" y="95"/>
                  </a:cxn>
                  <a:cxn ang="0">
                    <a:pos x="81" y="102"/>
                  </a:cxn>
                  <a:cxn ang="0">
                    <a:pos x="90" y="108"/>
                  </a:cxn>
                  <a:cxn ang="0">
                    <a:pos x="103" y="111"/>
                  </a:cxn>
                  <a:cxn ang="0">
                    <a:pos x="113" y="107"/>
                  </a:cxn>
                  <a:cxn ang="0">
                    <a:pos x="125" y="95"/>
                  </a:cxn>
                  <a:cxn ang="0">
                    <a:pos x="137" y="98"/>
                  </a:cxn>
                  <a:cxn ang="0">
                    <a:pos x="143" y="87"/>
                  </a:cxn>
                  <a:cxn ang="0">
                    <a:pos x="155" y="86"/>
                  </a:cxn>
                  <a:cxn ang="0">
                    <a:pos x="161" y="88"/>
                  </a:cxn>
                  <a:cxn ang="0">
                    <a:pos x="167" y="85"/>
                  </a:cxn>
                  <a:cxn ang="0">
                    <a:pos x="172" y="79"/>
                  </a:cxn>
                  <a:cxn ang="0">
                    <a:pos x="175" y="72"/>
                  </a:cxn>
                  <a:cxn ang="0">
                    <a:pos x="176" y="58"/>
                  </a:cxn>
                  <a:cxn ang="0">
                    <a:pos x="170" y="43"/>
                  </a:cxn>
                </a:cxnLst>
                <a:rect l="0" t="0" r="r" b="b"/>
                <a:pathLst>
                  <a:path w="176" h="111">
                    <a:moveTo>
                      <a:pt x="170" y="43"/>
                    </a:moveTo>
                    <a:lnTo>
                      <a:pt x="152" y="24"/>
                    </a:lnTo>
                    <a:lnTo>
                      <a:pt x="141" y="17"/>
                    </a:lnTo>
                    <a:lnTo>
                      <a:pt x="120" y="10"/>
                    </a:lnTo>
                    <a:lnTo>
                      <a:pt x="116" y="0"/>
                    </a:lnTo>
                    <a:lnTo>
                      <a:pt x="108" y="9"/>
                    </a:lnTo>
                    <a:lnTo>
                      <a:pt x="107" y="16"/>
                    </a:lnTo>
                    <a:lnTo>
                      <a:pt x="103" y="18"/>
                    </a:lnTo>
                    <a:lnTo>
                      <a:pt x="94" y="20"/>
                    </a:lnTo>
                    <a:lnTo>
                      <a:pt x="84" y="23"/>
                    </a:lnTo>
                    <a:lnTo>
                      <a:pt x="76" y="28"/>
                    </a:lnTo>
                    <a:lnTo>
                      <a:pt x="68" y="33"/>
                    </a:lnTo>
                    <a:lnTo>
                      <a:pt x="64" y="23"/>
                    </a:lnTo>
                    <a:lnTo>
                      <a:pt x="57" y="18"/>
                    </a:lnTo>
                    <a:lnTo>
                      <a:pt x="51" y="13"/>
                    </a:lnTo>
                    <a:lnTo>
                      <a:pt x="43" y="17"/>
                    </a:lnTo>
                    <a:lnTo>
                      <a:pt x="39" y="22"/>
                    </a:lnTo>
                    <a:lnTo>
                      <a:pt x="47" y="31"/>
                    </a:lnTo>
                    <a:lnTo>
                      <a:pt x="42" y="37"/>
                    </a:lnTo>
                    <a:lnTo>
                      <a:pt x="34" y="37"/>
                    </a:lnTo>
                    <a:lnTo>
                      <a:pt x="30" y="39"/>
                    </a:lnTo>
                    <a:lnTo>
                      <a:pt x="28" y="46"/>
                    </a:lnTo>
                    <a:lnTo>
                      <a:pt x="24" y="49"/>
                    </a:lnTo>
                    <a:lnTo>
                      <a:pt x="12" y="52"/>
                    </a:lnTo>
                    <a:lnTo>
                      <a:pt x="0" y="50"/>
                    </a:lnTo>
                    <a:lnTo>
                      <a:pt x="15" y="62"/>
                    </a:lnTo>
                    <a:lnTo>
                      <a:pt x="17" y="74"/>
                    </a:lnTo>
                    <a:lnTo>
                      <a:pt x="18" y="82"/>
                    </a:lnTo>
                    <a:lnTo>
                      <a:pt x="16" y="92"/>
                    </a:lnTo>
                    <a:lnTo>
                      <a:pt x="13" y="97"/>
                    </a:lnTo>
                    <a:lnTo>
                      <a:pt x="22" y="94"/>
                    </a:lnTo>
                    <a:lnTo>
                      <a:pt x="32" y="104"/>
                    </a:lnTo>
                    <a:lnTo>
                      <a:pt x="49" y="96"/>
                    </a:lnTo>
                    <a:lnTo>
                      <a:pt x="62" y="95"/>
                    </a:lnTo>
                    <a:lnTo>
                      <a:pt x="70" y="95"/>
                    </a:lnTo>
                    <a:lnTo>
                      <a:pt x="81" y="102"/>
                    </a:lnTo>
                    <a:lnTo>
                      <a:pt x="90" y="108"/>
                    </a:lnTo>
                    <a:lnTo>
                      <a:pt x="103" y="111"/>
                    </a:lnTo>
                    <a:lnTo>
                      <a:pt x="113" y="107"/>
                    </a:lnTo>
                    <a:lnTo>
                      <a:pt x="125" y="95"/>
                    </a:lnTo>
                    <a:lnTo>
                      <a:pt x="137" y="98"/>
                    </a:lnTo>
                    <a:lnTo>
                      <a:pt x="143" y="87"/>
                    </a:lnTo>
                    <a:lnTo>
                      <a:pt x="155" y="86"/>
                    </a:lnTo>
                    <a:lnTo>
                      <a:pt x="161" y="88"/>
                    </a:lnTo>
                    <a:lnTo>
                      <a:pt x="167" y="85"/>
                    </a:lnTo>
                    <a:lnTo>
                      <a:pt x="172" y="79"/>
                    </a:lnTo>
                    <a:lnTo>
                      <a:pt x="175" y="72"/>
                    </a:lnTo>
                    <a:lnTo>
                      <a:pt x="176" y="58"/>
                    </a:lnTo>
                    <a:lnTo>
                      <a:pt x="170" y="4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120" name="Freeform 681"/>
              <p:cNvSpPr>
                <a:spLocks/>
              </p:cNvSpPr>
              <p:nvPr/>
            </p:nvSpPr>
            <p:spPr bwMode="auto">
              <a:xfrm>
                <a:off x="6806060" y="3679030"/>
                <a:ext cx="316305" cy="290669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133" y="28"/>
                  </a:cxn>
                  <a:cxn ang="0">
                    <a:pos x="139" y="48"/>
                  </a:cxn>
                  <a:cxn ang="0">
                    <a:pos x="143" y="57"/>
                  </a:cxn>
                  <a:cxn ang="0">
                    <a:pos x="145" y="71"/>
                  </a:cxn>
                  <a:cxn ang="0">
                    <a:pos x="161" y="84"/>
                  </a:cxn>
                  <a:cxn ang="0">
                    <a:pos x="173" y="95"/>
                  </a:cxn>
                  <a:cxn ang="0">
                    <a:pos x="193" y="114"/>
                  </a:cxn>
                  <a:cxn ang="0">
                    <a:pos x="213" y="127"/>
                  </a:cxn>
                  <a:cxn ang="0">
                    <a:pos x="221" y="136"/>
                  </a:cxn>
                  <a:cxn ang="0">
                    <a:pos x="217" y="144"/>
                  </a:cxn>
                  <a:cxn ang="0">
                    <a:pos x="211" y="147"/>
                  </a:cxn>
                  <a:cxn ang="0">
                    <a:pos x="207" y="149"/>
                  </a:cxn>
                  <a:cxn ang="0">
                    <a:pos x="207" y="157"/>
                  </a:cxn>
                  <a:cxn ang="0">
                    <a:pos x="201" y="160"/>
                  </a:cxn>
                  <a:cxn ang="0">
                    <a:pos x="195" y="163"/>
                  </a:cxn>
                  <a:cxn ang="0">
                    <a:pos x="189" y="163"/>
                  </a:cxn>
                  <a:cxn ang="0">
                    <a:pos x="171" y="174"/>
                  </a:cxn>
                  <a:cxn ang="0">
                    <a:pos x="168" y="168"/>
                  </a:cxn>
                  <a:cxn ang="0">
                    <a:pos x="161" y="161"/>
                  </a:cxn>
                  <a:cxn ang="0">
                    <a:pos x="153" y="155"/>
                  </a:cxn>
                  <a:cxn ang="0">
                    <a:pos x="147" y="157"/>
                  </a:cxn>
                  <a:cxn ang="0">
                    <a:pos x="143" y="160"/>
                  </a:cxn>
                  <a:cxn ang="0">
                    <a:pos x="142" y="166"/>
                  </a:cxn>
                  <a:cxn ang="0">
                    <a:pos x="148" y="173"/>
                  </a:cxn>
                  <a:cxn ang="0">
                    <a:pos x="144" y="177"/>
                  </a:cxn>
                  <a:cxn ang="0">
                    <a:pos x="135" y="179"/>
                  </a:cxn>
                  <a:cxn ang="0">
                    <a:pos x="130" y="182"/>
                  </a:cxn>
                  <a:cxn ang="0">
                    <a:pos x="128" y="189"/>
                  </a:cxn>
                  <a:cxn ang="0">
                    <a:pos x="122" y="192"/>
                  </a:cxn>
                  <a:cxn ang="0">
                    <a:pos x="116" y="193"/>
                  </a:cxn>
                  <a:cxn ang="0">
                    <a:pos x="103" y="190"/>
                  </a:cxn>
                  <a:cxn ang="0">
                    <a:pos x="86" y="187"/>
                  </a:cxn>
                  <a:cxn ang="0">
                    <a:pos x="75" y="179"/>
                  </a:cxn>
                  <a:cxn ang="0">
                    <a:pos x="63" y="169"/>
                  </a:cxn>
                  <a:cxn ang="0">
                    <a:pos x="47" y="154"/>
                  </a:cxn>
                  <a:cxn ang="0">
                    <a:pos x="42" y="148"/>
                  </a:cxn>
                  <a:cxn ang="0">
                    <a:pos x="32" y="146"/>
                  </a:cxn>
                  <a:cxn ang="0">
                    <a:pos x="16" y="142"/>
                  </a:cxn>
                  <a:cxn ang="0">
                    <a:pos x="5" y="141"/>
                  </a:cxn>
                  <a:cxn ang="0">
                    <a:pos x="2" y="136"/>
                  </a:cxn>
                  <a:cxn ang="0">
                    <a:pos x="0" y="125"/>
                  </a:cxn>
                  <a:cxn ang="0">
                    <a:pos x="3" y="114"/>
                  </a:cxn>
                  <a:cxn ang="0">
                    <a:pos x="8" y="104"/>
                  </a:cxn>
                  <a:cxn ang="0">
                    <a:pos x="6" y="100"/>
                  </a:cxn>
                  <a:cxn ang="0">
                    <a:pos x="5" y="91"/>
                  </a:cxn>
                  <a:cxn ang="0">
                    <a:pos x="2" y="81"/>
                  </a:cxn>
                  <a:cxn ang="0">
                    <a:pos x="2" y="74"/>
                  </a:cxn>
                  <a:cxn ang="0">
                    <a:pos x="6" y="70"/>
                  </a:cxn>
                  <a:cxn ang="0">
                    <a:pos x="10" y="68"/>
                  </a:cxn>
                  <a:cxn ang="0">
                    <a:pos x="9" y="58"/>
                  </a:cxn>
                  <a:cxn ang="0">
                    <a:pos x="11" y="52"/>
                  </a:cxn>
                  <a:cxn ang="0">
                    <a:pos x="23" y="44"/>
                  </a:cxn>
                  <a:cxn ang="0">
                    <a:pos x="34" y="45"/>
                  </a:cxn>
                  <a:cxn ang="0">
                    <a:pos x="44" y="41"/>
                  </a:cxn>
                  <a:cxn ang="0">
                    <a:pos x="50" y="35"/>
                  </a:cxn>
                  <a:cxn ang="0">
                    <a:pos x="50" y="28"/>
                  </a:cxn>
                  <a:cxn ang="0">
                    <a:pos x="64" y="16"/>
                  </a:cxn>
                  <a:cxn ang="0">
                    <a:pos x="80" y="19"/>
                  </a:cxn>
                  <a:cxn ang="0">
                    <a:pos x="88" y="12"/>
                  </a:cxn>
                  <a:cxn ang="0">
                    <a:pos x="102" y="11"/>
                  </a:cxn>
                  <a:cxn ang="0">
                    <a:pos x="112" y="6"/>
                  </a:cxn>
                  <a:cxn ang="0">
                    <a:pos x="122" y="0"/>
                  </a:cxn>
                </a:cxnLst>
                <a:rect l="0" t="0" r="r" b="b"/>
                <a:pathLst>
                  <a:path w="221" h="193">
                    <a:moveTo>
                      <a:pt x="122" y="0"/>
                    </a:moveTo>
                    <a:lnTo>
                      <a:pt x="133" y="28"/>
                    </a:lnTo>
                    <a:lnTo>
                      <a:pt x="139" y="48"/>
                    </a:lnTo>
                    <a:lnTo>
                      <a:pt x="143" y="57"/>
                    </a:lnTo>
                    <a:lnTo>
                      <a:pt x="145" y="71"/>
                    </a:lnTo>
                    <a:lnTo>
                      <a:pt x="161" y="84"/>
                    </a:lnTo>
                    <a:lnTo>
                      <a:pt x="173" y="95"/>
                    </a:lnTo>
                    <a:lnTo>
                      <a:pt x="193" y="114"/>
                    </a:lnTo>
                    <a:lnTo>
                      <a:pt x="213" y="127"/>
                    </a:lnTo>
                    <a:lnTo>
                      <a:pt x="221" y="136"/>
                    </a:lnTo>
                    <a:lnTo>
                      <a:pt x="217" y="144"/>
                    </a:lnTo>
                    <a:lnTo>
                      <a:pt x="211" y="147"/>
                    </a:lnTo>
                    <a:lnTo>
                      <a:pt x="207" y="149"/>
                    </a:lnTo>
                    <a:lnTo>
                      <a:pt x="207" y="157"/>
                    </a:lnTo>
                    <a:lnTo>
                      <a:pt x="201" y="160"/>
                    </a:lnTo>
                    <a:lnTo>
                      <a:pt x="195" y="163"/>
                    </a:lnTo>
                    <a:lnTo>
                      <a:pt x="189" y="163"/>
                    </a:lnTo>
                    <a:lnTo>
                      <a:pt x="171" y="174"/>
                    </a:lnTo>
                    <a:lnTo>
                      <a:pt x="168" y="168"/>
                    </a:lnTo>
                    <a:lnTo>
                      <a:pt x="161" y="161"/>
                    </a:lnTo>
                    <a:lnTo>
                      <a:pt x="153" y="155"/>
                    </a:lnTo>
                    <a:lnTo>
                      <a:pt x="147" y="157"/>
                    </a:lnTo>
                    <a:lnTo>
                      <a:pt x="143" y="160"/>
                    </a:lnTo>
                    <a:lnTo>
                      <a:pt x="142" y="166"/>
                    </a:lnTo>
                    <a:lnTo>
                      <a:pt x="148" y="173"/>
                    </a:lnTo>
                    <a:lnTo>
                      <a:pt x="144" y="177"/>
                    </a:lnTo>
                    <a:lnTo>
                      <a:pt x="135" y="179"/>
                    </a:lnTo>
                    <a:lnTo>
                      <a:pt x="130" y="182"/>
                    </a:lnTo>
                    <a:lnTo>
                      <a:pt x="128" y="189"/>
                    </a:lnTo>
                    <a:lnTo>
                      <a:pt x="122" y="192"/>
                    </a:lnTo>
                    <a:lnTo>
                      <a:pt x="116" y="193"/>
                    </a:lnTo>
                    <a:lnTo>
                      <a:pt x="103" y="190"/>
                    </a:lnTo>
                    <a:lnTo>
                      <a:pt x="86" y="187"/>
                    </a:lnTo>
                    <a:lnTo>
                      <a:pt x="75" y="179"/>
                    </a:lnTo>
                    <a:lnTo>
                      <a:pt x="63" y="169"/>
                    </a:lnTo>
                    <a:lnTo>
                      <a:pt x="47" y="154"/>
                    </a:lnTo>
                    <a:lnTo>
                      <a:pt x="42" y="148"/>
                    </a:lnTo>
                    <a:lnTo>
                      <a:pt x="32" y="146"/>
                    </a:lnTo>
                    <a:lnTo>
                      <a:pt x="16" y="142"/>
                    </a:lnTo>
                    <a:lnTo>
                      <a:pt x="5" y="141"/>
                    </a:lnTo>
                    <a:lnTo>
                      <a:pt x="2" y="136"/>
                    </a:lnTo>
                    <a:lnTo>
                      <a:pt x="0" y="125"/>
                    </a:lnTo>
                    <a:lnTo>
                      <a:pt x="3" y="114"/>
                    </a:lnTo>
                    <a:lnTo>
                      <a:pt x="8" y="104"/>
                    </a:lnTo>
                    <a:lnTo>
                      <a:pt x="6" y="100"/>
                    </a:lnTo>
                    <a:lnTo>
                      <a:pt x="5" y="91"/>
                    </a:lnTo>
                    <a:lnTo>
                      <a:pt x="2" y="81"/>
                    </a:lnTo>
                    <a:lnTo>
                      <a:pt x="2" y="74"/>
                    </a:lnTo>
                    <a:lnTo>
                      <a:pt x="6" y="70"/>
                    </a:lnTo>
                    <a:lnTo>
                      <a:pt x="10" y="68"/>
                    </a:lnTo>
                    <a:lnTo>
                      <a:pt x="9" y="58"/>
                    </a:lnTo>
                    <a:lnTo>
                      <a:pt x="11" y="52"/>
                    </a:lnTo>
                    <a:lnTo>
                      <a:pt x="23" y="44"/>
                    </a:lnTo>
                    <a:lnTo>
                      <a:pt x="34" y="45"/>
                    </a:lnTo>
                    <a:lnTo>
                      <a:pt x="44" y="41"/>
                    </a:lnTo>
                    <a:lnTo>
                      <a:pt x="50" y="35"/>
                    </a:lnTo>
                    <a:lnTo>
                      <a:pt x="50" y="28"/>
                    </a:lnTo>
                    <a:lnTo>
                      <a:pt x="64" y="16"/>
                    </a:lnTo>
                    <a:lnTo>
                      <a:pt x="80" y="19"/>
                    </a:lnTo>
                    <a:lnTo>
                      <a:pt x="88" y="12"/>
                    </a:lnTo>
                    <a:lnTo>
                      <a:pt x="102" y="11"/>
                    </a:lnTo>
                    <a:lnTo>
                      <a:pt x="112" y="6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121" name="Freeform 685"/>
              <p:cNvSpPr>
                <a:spLocks/>
              </p:cNvSpPr>
              <p:nvPr/>
            </p:nvSpPr>
            <p:spPr bwMode="auto">
              <a:xfrm rot="21405769">
                <a:off x="6671523" y="3304012"/>
                <a:ext cx="313443" cy="436003"/>
              </a:xfrm>
              <a:custGeom>
                <a:avLst/>
                <a:gdLst/>
                <a:ahLst/>
                <a:cxnLst>
                  <a:cxn ang="0">
                    <a:pos x="219" y="210"/>
                  </a:cxn>
                  <a:cxn ang="0">
                    <a:pos x="216" y="198"/>
                  </a:cxn>
                  <a:cxn ang="0">
                    <a:pos x="215" y="169"/>
                  </a:cxn>
                  <a:cxn ang="0">
                    <a:pos x="213" y="145"/>
                  </a:cxn>
                  <a:cxn ang="0">
                    <a:pos x="206" y="116"/>
                  </a:cxn>
                  <a:cxn ang="0">
                    <a:pos x="198" y="103"/>
                  </a:cxn>
                  <a:cxn ang="0">
                    <a:pos x="184" y="84"/>
                  </a:cxn>
                  <a:cxn ang="0">
                    <a:pos x="167" y="76"/>
                  </a:cxn>
                  <a:cxn ang="0">
                    <a:pos x="148" y="59"/>
                  </a:cxn>
                  <a:cxn ang="0">
                    <a:pos x="130" y="42"/>
                  </a:cxn>
                  <a:cxn ang="0">
                    <a:pos x="112" y="23"/>
                  </a:cxn>
                  <a:cxn ang="0">
                    <a:pos x="98" y="8"/>
                  </a:cxn>
                  <a:cxn ang="0">
                    <a:pos x="87" y="0"/>
                  </a:cxn>
                  <a:cxn ang="0">
                    <a:pos x="89" y="12"/>
                  </a:cxn>
                  <a:cxn ang="0">
                    <a:pos x="81" y="21"/>
                  </a:cxn>
                  <a:cxn ang="0">
                    <a:pos x="73" y="24"/>
                  </a:cxn>
                  <a:cxn ang="0">
                    <a:pos x="65" y="20"/>
                  </a:cxn>
                  <a:cxn ang="0">
                    <a:pos x="55" y="11"/>
                  </a:cxn>
                  <a:cxn ang="0">
                    <a:pos x="49" y="10"/>
                  </a:cxn>
                  <a:cxn ang="0">
                    <a:pos x="38" y="9"/>
                  </a:cxn>
                  <a:cxn ang="0">
                    <a:pos x="28" y="12"/>
                  </a:cxn>
                  <a:cxn ang="0">
                    <a:pos x="17" y="8"/>
                  </a:cxn>
                  <a:cxn ang="0">
                    <a:pos x="12" y="15"/>
                  </a:cxn>
                  <a:cxn ang="0">
                    <a:pos x="12" y="27"/>
                  </a:cxn>
                  <a:cxn ang="0">
                    <a:pos x="1" y="28"/>
                  </a:cxn>
                  <a:cxn ang="0">
                    <a:pos x="0" y="34"/>
                  </a:cxn>
                  <a:cxn ang="0">
                    <a:pos x="8" y="42"/>
                  </a:cxn>
                  <a:cxn ang="0">
                    <a:pos x="18" y="39"/>
                  </a:cxn>
                  <a:cxn ang="0">
                    <a:pos x="28" y="41"/>
                  </a:cxn>
                  <a:cxn ang="0">
                    <a:pos x="30" y="47"/>
                  </a:cxn>
                  <a:cxn ang="0">
                    <a:pos x="27" y="53"/>
                  </a:cxn>
                  <a:cxn ang="0">
                    <a:pos x="18" y="54"/>
                  </a:cxn>
                  <a:cxn ang="0">
                    <a:pos x="17" y="60"/>
                  </a:cxn>
                  <a:cxn ang="0">
                    <a:pos x="16" y="66"/>
                  </a:cxn>
                  <a:cxn ang="0">
                    <a:pos x="17" y="70"/>
                  </a:cxn>
                  <a:cxn ang="0">
                    <a:pos x="16" y="77"/>
                  </a:cxn>
                  <a:cxn ang="0">
                    <a:pos x="29" y="81"/>
                  </a:cxn>
                  <a:cxn ang="0">
                    <a:pos x="33" y="81"/>
                  </a:cxn>
                  <a:cxn ang="0">
                    <a:pos x="49" y="99"/>
                  </a:cxn>
                  <a:cxn ang="0">
                    <a:pos x="53" y="107"/>
                  </a:cxn>
                  <a:cxn ang="0">
                    <a:pos x="63" y="107"/>
                  </a:cxn>
                  <a:cxn ang="0">
                    <a:pos x="79" y="119"/>
                  </a:cxn>
                  <a:cxn ang="0">
                    <a:pos x="92" y="130"/>
                  </a:cxn>
                  <a:cxn ang="0">
                    <a:pos x="90" y="149"/>
                  </a:cxn>
                  <a:cxn ang="0">
                    <a:pos x="92" y="163"/>
                  </a:cxn>
                  <a:cxn ang="0">
                    <a:pos x="93" y="183"/>
                  </a:cxn>
                  <a:cxn ang="0">
                    <a:pos x="94" y="193"/>
                  </a:cxn>
                  <a:cxn ang="0">
                    <a:pos x="100" y="199"/>
                  </a:cxn>
                  <a:cxn ang="0">
                    <a:pos x="111" y="203"/>
                  </a:cxn>
                  <a:cxn ang="0">
                    <a:pos x="128" y="216"/>
                  </a:cxn>
                  <a:cxn ang="0">
                    <a:pos x="135" y="222"/>
                  </a:cxn>
                  <a:cxn ang="0">
                    <a:pos x="140" y="230"/>
                  </a:cxn>
                  <a:cxn ang="0">
                    <a:pos x="141" y="239"/>
                  </a:cxn>
                  <a:cxn ang="0">
                    <a:pos x="146" y="242"/>
                  </a:cxn>
                  <a:cxn ang="0">
                    <a:pos x="148" y="238"/>
                  </a:cxn>
                  <a:cxn ang="0">
                    <a:pos x="162" y="224"/>
                  </a:cxn>
                  <a:cxn ang="0">
                    <a:pos x="176" y="229"/>
                  </a:cxn>
                  <a:cxn ang="0">
                    <a:pos x="186" y="220"/>
                  </a:cxn>
                  <a:cxn ang="0">
                    <a:pos x="199" y="223"/>
                  </a:cxn>
                  <a:cxn ang="0">
                    <a:pos x="219" y="210"/>
                  </a:cxn>
                </a:cxnLst>
                <a:rect l="0" t="0" r="r" b="b"/>
                <a:pathLst>
                  <a:path w="219" h="242">
                    <a:moveTo>
                      <a:pt x="219" y="210"/>
                    </a:moveTo>
                    <a:lnTo>
                      <a:pt x="216" y="198"/>
                    </a:lnTo>
                    <a:lnTo>
                      <a:pt x="215" y="169"/>
                    </a:lnTo>
                    <a:lnTo>
                      <a:pt x="213" y="145"/>
                    </a:lnTo>
                    <a:lnTo>
                      <a:pt x="206" y="116"/>
                    </a:lnTo>
                    <a:lnTo>
                      <a:pt x="198" y="103"/>
                    </a:lnTo>
                    <a:lnTo>
                      <a:pt x="184" y="84"/>
                    </a:lnTo>
                    <a:lnTo>
                      <a:pt x="167" y="76"/>
                    </a:lnTo>
                    <a:lnTo>
                      <a:pt x="148" y="59"/>
                    </a:lnTo>
                    <a:lnTo>
                      <a:pt x="130" y="42"/>
                    </a:lnTo>
                    <a:lnTo>
                      <a:pt x="112" y="23"/>
                    </a:lnTo>
                    <a:lnTo>
                      <a:pt x="98" y="8"/>
                    </a:lnTo>
                    <a:lnTo>
                      <a:pt x="87" y="0"/>
                    </a:lnTo>
                    <a:lnTo>
                      <a:pt x="89" y="12"/>
                    </a:lnTo>
                    <a:lnTo>
                      <a:pt x="81" y="21"/>
                    </a:lnTo>
                    <a:lnTo>
                      <a:pt x="73" y="24"/>
                    </a:lnTo>
                    <a:lnTo>
                      <a:pt x="65" y="20"/>
                    </a:lnTo>
                    <a:lnTo>
                      <a:pt x="55" y="11"/>
                    </a:lnTo>
                    <a:lnTo>
                      <a:pt x="49" y="10"/>
                    </a:lnTo>
                    <a:lnTo>
                      <a:pt x="38" y="9"/>
                    </a:lnTo>
                    <a:lnTo>
                      <a:pt x="28" y="12"/>
                    </a:lnTo>
                    <a:lnTo>
                      <a:pt x="17" y="8"/>
                    </a:lnTo>
                    <a:lnTo>
                      <a:pt x="12" y="15"/>
                    </a:lnTo>
                    <a:lnTo>
                      <a:pt x="12" y="27"/>
                    </a:lnTo>
                    <a:lnTo>
                      <a:pt x="1" y="28"/>
                    </a:lnTo>
                    <a:lnTo>
                      <a:pt x="0" y="34"/>
                    </a:lnTo>
                    <a:lnTo>
                      <a:pt x="8" y="42"/>
                    </a:lnTo>
                    <a:lnTo>
                      <a:pt x="18" y="39"/>
                    </a:lnTo>
                    <a:lnTo>
                      <a:pt x="28" y="41"/>
                    </a:lnTo>
                    <a:lnTo>
                      <a:pt x="30" y="47"/>
                    </a:lnTo>
                    <a:lnTo>
                      <a:pt x="27" y="53"/>
                    </a:lnTo>
                    <a:lnTo>
                      <a:pt x="18" y="54"/>
                    </a:lnTo>
                    <a:lnTo>
                      <a:pt x="17" y="60"/>
                    </a:lnTo>
                    <a:lnTo>
                      <a:pt x="16" y="66"/>
                    </a:lnTo>
                    <a:lnTo>
                      <a:pt x="17" y="70"/>
                    </a:lnTo>
                    <a:lnTo>
                      <a:pt x="16" y="77"/>
                    </a:lnTo>
                    <a:lnTo>
                      <a:pt x="29" y="81"/>
                    </a:lnTo>
                    <a:lnTo>
                      <a:pt x="33" y="81"/>
                    </a:lnTo>
                    <a:lnTo>
                      <a:pt x="49" y="99"/>
                    </a:lnTo>
                    <a:lnTo>
                      <a:pt x="53" y="107"/>
                    </a:lnTo>
                    <a:lnTo>
                      <a:pt x="63" y="107"/>
                    </a:lnTo>
                    <a:lnTo>
                      <a:pt x="79" y="119"/>
                    </a:lnTo>
                    <a:lnTo>
                      <a:pt x="92" y="130"/>
                    </a:lnTo>
                    <a:lnTo>
                      <a:pt x="90" y="149"/>
                    </a:lnTo>
                    <a:lnTo>
                      <a:pt x="92" y="163"/>
                    </a:lnTo>
                    <a:lnTo>
                      <a:pt x="93" y="183"/>
                    </a:lnTo>
                    <a:lnTo>
                      <a:pt x="94" y="193"/>
                    </a:lnTo>
                    <a:lnTo>
                      <a:pt x="100" y="199"/>
                    </a:lnTo>
                    <a:lnTo>
                      <a:pt x="111" y="203"/>
                    </a:lnTo>
                    <a:lnTo>
                      <a:pt x="128" y="216"/>
                    </a:lnTo>
                    <a:lnTo>
                      <a:pt x="135" y="222"/>
                    </a:lnTo>
                    <a:lnTo>
                      <a:pt x="140" y="230"/>
                    </a:lnTo>
                    <a:lnTo>
                      <a:pt x="141" y="239"/>
                    </a:lnTo>
                    <a:lnTo>
                      <a:pt x="146" y="242"/>
                    </a:lnTo>
                    <a:lnTo>
                      <a:pt x="148" y="238"/>
                    </a:lnTo>
                    <a:lnTo>
                      <a:pt x="162" y="224"/>
                    </a:lnTo>
                    <a:lnTo>
                      <a:pt x="176" y="229"/>
                    </a:lnTo>
                    <a:lnTo>
                      <a:pt x="186" y="220"/>
                    </a:lnTo>
                    <a:lnTo>
                      <a:pt x="199" y="223"/>
                    </a:lnTo>
                    <a:lnTo>
                      <a:pt x="219" y="21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22" name="Freeform 687"/>
              <p:cNvSpPr>
                <a:spLocks/>
              </p:cNvSpPr>
              <p:nvPr/>
            </p:nvSpPr>
            <p:spPr bwMode="auto">
              <a:xfrm>
                <a:off x="6525535" y="3632977"/>
                <a:ext cx="463724" cy="498293"/>
              </a:xfrm>
              <a:custGeom>
                <a:avLst/>
                <a:gdLst/>
                <a:ahLst/>
                <a:cxnLst>
                  <a:cxn ang="0">
                    <a:pos x="73" y="12"/>
                  </a:cxn>
                  <a:cxn ang="0">
                    <a:pos x="63" y="26"/>
                  </a:cxn>
                  <a:cxn ang="0">
                    <a:pos x="77" y="35"/>
                  </a:cxn>
                  <a:cxn ang="0">
                    <a:pos x="94" y="36"/>
                  </a:cxn>
                  <a:cxn ang="0">
                    <a:pos x="103" y="52"/>
                  </a:cxn>
                  <a:cxn ang="0">
                    <a:pos x="107" y="62"/>
                  </a:cxn>
                  <a:cxn ang="0">
                    <a:pos x="117" y="72"/>
                  </a:cxn>
                  <a:cxn ang="0">
                    <a:pos x="124" y="80"/>
                  </a:cxn>
                  <a:cxn ang="0">
                    <a:pos x="141" y="81"/>
                  </a:cxn>
                  <a:cxn ang="0">
                    <a:pos x="160" y="75"/>
                  </a:cxn>
                  <a:cxn ang="0">
                    <a:pos x="176" y="67"/>
                  </a:cxn>
                  <a:cxn ang="0">
                    <a:pos x="192" y="65"/>
                  </a:cxn>
                  <a:cxn ang="0">
                    <a:pos x="209" y="50"/>
                  </a:cxn>
                  <a:cxn ang="0">
                    <a:pos x="220" y="51"/>
                  </a:cxn>
                  <a:cxn ang="0">
                    <a:pos x="235" y="48"/>
                  </a:cxn>
                  <a:cxn ang="0">
                    <a:pos x="252" y="49"/>
                  </a:cxn>
                  <a:cxn ang="0">
                    <a:pos x="242" y="56"/>
                  </a:cxn>
                  <a:cxn ang="0">
                    <a:pos x="229" y="61"/>
                  </a:cxn>
                  <a:cxn ang="0">
                    <a:pos x="213" y="74"/>
                  </a:cxn>
                  <a:cxn ang="0">
                    <a:pos x="214" y="85"/>
                  </a:cxn>
                  <a:cxn ang="0">
                    <a:pos x="206" y="93"/>
                  </a:cxn>
                  <a:cxn ang="0">
                    <a:pos x="210" y="114"/>
                  </a:cxn>
                  <a:cxn ang="0">
                    <a:pos x="210" y="128"/>
                  </a:cxn>
                  <a:cxn ang="0">
                    <a:pos x="202" y="154"/>
                  </a:cxn>
                  <a:cxn ang="0">
                    <a:pos x="222" y="159"/>
                  </a:cxn>
                  <a:cxn ang="0">
                    <a:pos x="250" y="172"/>
                  </a:cxn>
                  <a:cxn ang="0">
                    <a:pos x="288" y="205"/>
                  </a:cxn>
                  <a:cxn ang="0">
                    <a:pos x="309" y="211"/>
                  </a:cxn>
                  <a:cxn ang="0">
                    <a:pos x="323" y="236"/>
                  </a:cxn>
                  <a:cxn ang="0">
                    <a:pos x="322" y="252"/>
                  </a:cxn>
                  <a:cxn ang="0">
                    <a:pos x="315" y="260"/>
                  </a:cxn>
                  <a:cxn ang="0">
                    <a:pos x="306" y="261"/>
                  </a:cxn>
                  <a:cxn ang="0">
                    <a:pos x="304" y="278"/>
                  </a:cxn>
                  <a:cxn ang="0">
                    <a:pos x="293" y="291"/>
                  </a:cxn>
                  <a:cxn ang="0">
                    <a:pos x="287" y="303"/>
                  </a:cxn>
                  <a:cxn ang="0">
                    <a:pos x="264" y="307"/>
                  </a:cxn>
                  <a:cxn ang="0">
                    <a:pos x="247" y="294"/>
                  </a:cxn>
                  <a:cxn ang="0">
                    <a:pos x="222" y="283"/>
                  </a:cxn>
                  <a:cxn ang="0">
                    <a:pos x="186" y="284"/>
                  </a:cxn>
                  <a:cxn ang="0">
                    <a:pos x="174" y="261"/>
                  </a:cxn>
                  <a:cxn ang="0">
                    <a:pos x="145" y="242"/>
                  </a:cxn>
                  <a:cxn ang="0">
                    <a:pos x="110" y="211"/>
                  </a:cxn>
                  <a:cxn ang="0">
                    <a:pos x="79" y="169"/>
                  </a:cxn>
                  <a:cxn ang="0">
                    <a:pos x="58" y="143"/>
                  </a:cxn>
                  <a:cxn ang="0">
                    <a:pos x="32" y="108"/>
                  </a:cxn>
                  <a:cxn ang="0">
                    <a:pos x="0" y="72"/>
                  </a:cxn>
                  <a:cxn ang="0">
                    <a:pos x="23" y="53"/>
                  </a:cxn>
                  <a:cxn ang="0">
                    <a:pos x="28" y="32"/>
                  </a:cxn>
                  <a:cxn ang="0">
                    <a:pos x="45" y="21"/>
                  </a:cxn>
                  <a:cxn ang="0">
                    <a:pos x="46" y="6"/>
                  </a:cxn>
                  <a:cxn ang="0">
                    <a:pos x="63" y="8"/>
                  </a:cxn>
                </a:cxnLst>
                <a:rect l="0" t="0" r="r" b="b"/>
                <a:pathLst>
                  <a:path w="324" h="307">
                    <a:moveTo>
                      <a:pt x="63" y="8"/>
                    </a:moveTo>
                    <a:lnTo>
                      <a:pt x="73" y="12"/>
                    </a:lnTo>
                    <a:lnTo>
                      <a:pt x="72" y="17"/>
                    </a:lnTo>
                    <a:lnTo>
                      <a:pt x="63" y="26"/>
                    </a:lnTo>
                    <a:lnTo>
                      <a:pt x="69" y="38"/>
                    </a:lnTo>
                    <a:lnTo>
                      <a:pt x="77" y="35"/>
                    </a:lnTo>
                    <a:lnTo>
                      <a:pt x="90" y="36"/>
                    </a:lnTo>
                    <a:lnTo>
                      <a:pt x="94" y="36"/>
                    </a:lnTo>
                    <a:lnTo>
                      <a:pt x="100" y="43"/>
                    </a:lnTo>
                    <a:lnTo>
                      <a:pt x="103" y="52"/>
                    </a:lnTo>
                    <a:lnTo>
                      <a:pt x="103" y="58"/>
                    </a:lnTo>
                    <a:lnTo>
                      <a:pt x="107" y="62"/>
                    </a:lnTo>
                    <a:lnTo>
                      <a:pt x="111" y="63"/>
                    </a:lnTo>
                    <a:lnTo>
                      <a:pt x="117" y="72"/>
                    </a:lnTo>
                    <a:lnTo>
                      <a:pt x="120" y="78"/>
                    </a:lnTo>
                    <a:lnTo>
                      <a:pt x="124" y="80"/>
                    </a:lnTo>
                    <a:lnTo>
                      <a:pt x="137" y="79"/>
                    </a:lnTo>
                    <a:lnTo>
                      <a:pt x="141" y="81"/>
                    </a:lnTo>
                    <a:lnTo>
                      <a:pt x="149" y="81"/>
                    </a:lnTo>
                    <a:lnTo>
                      <a:pt x="160" y="75"/>
                    </a:lnTo>
                    <a:lnTo>
                      <a:pt x="170" y="67"/>
                    </a:lnTo>
                    <a:lnTo>
                      <a:pt x="176" y="67"/>
                    </a:lnTo>
                    <a:lnTo>
                      <a:pt x="186" y="68"/>
                    </a:lnTo>
                    <a:lnTo>
                      <a:pt x="192" y="65"/>
                    </a:lnTo>
                    <a:lnTo>
                      <a:pt x="205" y="50"/>
                    </a:lnTo>
                    <a:lnTo>
                      <a:pt x="209" y="50"/>
                    </a:lnTo>
                    <a:lnTo>
                      <a:pt x="212" y="53"/>
                    </a:lnTo>
                    <a:lnTo>
                      <a:pt x="220" y="51"/>
                    </a:lnTo>
                    <a:lnTo>
                      <a:pt x="230" y="51"/>
                    </a:lnTo>
                    <a:lnTo>
                      <a:pt x="235" y="48"/>
                    </a:lnTo>
                    <a:lnTo>
                      <a:pt x="248" y="44"/>
                    </a:lnTo>
                    <a:lnTo>
                      <a:pt x="252" y="49"/>
                    </a:lnTo>
                    <a:lnTo>
                      <a:pt x="250" y="53"/>
                    </a:lnTo>
                    <a:lnTo>
                      <a:pt x="242" y="56"/>
                    </a:lnTo>
                    <a:lnTo>
                      <a:pt x="238" y="62"/>
                    </a:lnTo>
                    <a:lnTo>
                      <a:pt x="229" y="61"/>
                    </a:lnTo>
                    <a:lnTo>
                      <a:pt x="218" y="66"/>
                    </a:lnTo>
                    <a:lnTo>
                      <a:pt x="213" y="74"/>
                    </a:lnTo>
                    <a:lnTo>
                      <a:pt x="213" y="80"/>
                    </a:lnTo>
                    <a:lnTo>
                      <a:pt x="214" y="85"/>
                    </a:lnTo>
                    <a:lnTo>
                      <a:pt x="207" y="88"/>
                    </a:lnTo>
                    <a:lnTo>
                      <a:pt x="206" y="93"/>
                    </a:lnTo>
                    <a:lnTo>
                      <a:pt x="202" y="100"/>
                    </a:lnTo>
                    <a:lnTo>
                      <a:pt x="210" y="114"/>
                    </a:lnTo>
                    <a:lnTo>
                      <a:pt x="210" y="119"/>
                    </a:lnTo>
                    <a:lnTo>
                      <a:pt x="210" y="128"/>
                    </a:lnTo>
                    <a:lnTo>
                      <a:pt x="203" y="142"/>
                    </a:lnTo>
                    <a:lnTo>
                      <a:pt x="202" y="154"/>
                    </a:lnTo>
                    <a:lnTo>
                      <a:pt x="209" y="160"/>
                    </a:lnTo>
                    <a:lnTo>
                      <a:pt x="222" y="159"/>
                    </a:lnTo>
                    <a:lnTo>
                      <a:pt x="240" y="165"/>
                    </a:lnTo>
                    <a:lnTo>
                      <a:pt x="250" y="172"/>
                    </a:lnTo>
                    <a:lnTo>
                      <a:pt x="264" y="186"/>
                    </a:lnTo>
                    <a:lnTo>
                      <a:pt x="288" y="205"/>
                    </a:lnTo>
                    <a:lnTo>
                      <a:pt x="296" y="205"/>
                    </a:lnTo>
                    <a:lnTo>
                      <a:pt x="309" y="211"/>
                    </a:lnTo>
                    <a:lnTo>
                      <a:pt x="320" y="222"/>
                    </a:lnTo>
                    <a:lnTo>
                      <a:pt x="323" y="236"/>
                    </a:lnTo>
                    <a:lnTo>
                      <a:pt x="324" y="245"/>
                    </a:lnTo>
                    <a:lnTo>
                      <a:pt x="322" y="252"/>
                    </a:lnTo>
                    <a:lnTo>
                      <a:pt x="321" y="257"/>
                    </a:lnTo>
                    <a:lnTo>
                      <a:pt x="315" y="260"/>
                    </a:lnTo>
                    <a:lnTo>
                      <a:pt x="310" y="262"/>
                    </a:lnTo>
                    <a:lnTo>
                      <a:pt x="306" y="261"/>
                    </a:lnTo>
                    <a:lnTo>
                      <a:pt x="305" y="269"/>
                    </a:lnTo>
                    <a:lnTo>
                      <a:pt x="304" y="278"/>
                    </a:lnTo>
                    <a:lnTo>
                      <a:pt x="298" y="287"/>
                    </a:lnTo>
                    <a:lnTo>
                      <a:pt x="293" y="291"/>
                    </a:lnTo>
                    <a:lnTo>
                      <a:pt x="288" y="296"/>
                    </a:lnTo>
                    <a:lnTo>
                      <a:pt x="287" y="303"/>
                    </a:lnTo>
                    <a:lnTo>
                      <a:pt x="279" y="304"/>
                    </a:lnTo>
                    <a:lnTo>
                      <a:pt x="264" y="307"/>
                    </a:lnTo>
                    <a:lnTo>
                      <a:pt x="258" y="303"/>
                    </a:lnTo>
                    <a:lnTo>
                      <a:pt x="247" y="294"/>
                    </a:lnTo>
                    <a:lnTo>
                      <a:pt x="234" y="286"/>
                    </a:lnTo>
                    <a:lnTo>
                      <a:pt x="222" y="283"/>
                    </a:lnTo>
                    <a:lnTo>
                      <a:pt x="203" y="284"/>
                    </a:lnTo>
                    <a:lnTo>
                      <a:pt x="186" y="284"/>
                    </a:lnTo>
                    <a:lnTo>
                      <a:pt x="173" y="269"/>
                    </a:lnTo>
                    <a:lnTo>
                      <a:pt x="174" y="261"/>
                    </a:lnTo>
                    <a:lnTo>
                      <a:pt x="163" y="249"/>
                    </a:lnTo>
                    <a:lnTo>
                      <a:pt x="145" y="242"/>
                    </a:lnTo>
                    <a:lnTo>
                      <a:pt x="129" y="229"/>
                    </a:lnTo>
                    <a:lnTo>
                      <a:pt x="110" y="211"/>
                    </a:lnTo>
                    <a:lnTo>
                      <a:pt x="86" y="185"/>
                    </a:lnTo>
                    <a:lnTo>
                      <a:pt x="79" y="169"/>
                    </a:lnTo>
                    <a:lnTo>
                      <a:pt x="67" y="159"/>
                    </a:lnTo>
                    <a:lnTo>
                      <a:pt x="58" y="143"/>
                    </a:lnTo>
                    <a:lnTo>
                      <a:pt x="48" y="126"/>
                    </a:lnTo>
                    <a:lnTo>
                      <a:pt x="32" y="108"/>
                    </a:lnTo>
                    <a:lnTo>
                      <a:pt x="20" y="91"/>
                    </a:lnTo>
                    <a:lnTo>
                      <a:pt x="0" y="72"/>
                    </a:lnTo>
                    <a:lnTo>
                      <a:pt x="13" y="61"/>
                    </a:lnTo>
                    <a:lnTo>
                      <a:pt x="23" y="53"/>
                    </a:lnTo>
                    <a:lnTo>
                      <a:pt x="27" y="41"/>
                    </a:lnTo>
                    <a:lnTo>
                      <a:pt x="28" y="32"/>
                    </a:lnTo>
                    <a:lnTo>
                      <a:pt x="38" y="29"/>
                    </a:lnTo>
                    <a:lnTo>
                      <a:pt x="45" y="21"/>
                    </a:lnTo>
                    <a:lnTo>
                      <a:pt x="49" y="17"/>
                    </a:lnTo>
                    <a:lnTo>
                      <a:pt x="46" y="6"/>
                    </a:lnTo>
                    <a:lnTo>
                      <a:pt x="52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23" name="Freeform 689"/>
              <p:cNvSpPr>
                <a:spLocks/>
              </p:cNvSpPr>
              <p:nvPr/>
            </p:nvSpPr>
            <p:spPr bwMode="auto">
              <a:xfrm rot="171850">
                <a:off x="5849987" y="3072385"/>
                <a:ext cx="496642" cy="233140"/>
              </a:xfrm>
              <a:custGeom>
                <a:avLst/>
                <a:gdLst/>
                <a:ahLst/>
                <a:cxnLst>
                  <a:cxn ang="0">
                    <a:pos x="204" y="3"/>
                  </a:cxn>
                  <a:cxn ang="0">
                    <a:pos x="184" y="20"/>
                  </a:cxn>
                  <a:cxn ang="0">
                    <a:pos x="164" y="12"/>
                  </a:cxn>
                  <a:cxn ang="0">
                    <a:pos x="142" y="17"/>
                  </a:cxn>
                  <a:cxn ang="0">
                    <a:pos x="127" y="5"/>
                  </a:cxn>
                  <a:cxn ang="0">
                    <a:pos x="99" y="3"/>
                  </a:cxn>
                  <a:cxn ang="0">
                    <a:pos x="102" y="14"/>
                  </a:cxn>
                  <a:cxn ang="0">
                    <a:pos x="94" y="26"/>
                  </a:cxn>
                  <a:cxn ang="0">
                    <a:pos x="85" y="40"/>
                  </a:cxn>
                  <a:cxn ang="0">
                    <a:pos x="84" y="56"/>
                  </a:cxn>
                  <a:cxn ang="0">
                    <a:pos x="60" y="63"/>
                  </a:cxn>
                  <a:cxn ang="0">
                    <a:pos x="28" y="72"/>
                  </a:cxn>
                  <a:cxn ang="0">
                    <a:pos x="7" y="90"/>
                  </a:cxn>
                  <a:cxn ang="0">
                    <a:pos x="0" y="118"/>
                  </a:cxn>
                  <a:cxn ang="0">
                    <a:pos x="17" y="130"/>
                  </a:cxn>
                  <a:cxn ang="0">
                    <a:pos x="42" y="139"/>
                  </a:cxn>
                  <a:cxn ang="0">
                    <a:pos x="73" y="127"/>
                  </a:cxn>
                  <a:cxn ang="0">
                    <a:pos x="89" y="100"/>
                  </a:cxn>
                  <a:cxn ang="0">
                    <a:pos x="101" y="79"/>
                  </a:cxn>
                  <a:cxn ang="0">
                    <a:pos x="124" y="70"/>
                  </a:cxn>
                  <a:cxn ang="0">
                    <a:pos x="158" y="43"/>
                  </a:cxn>
                  <a:cxn ang="0">
                    <a:pos x="197" y="50"/>
                  </a:cxn>
                  <a:cxn ang="0">
                    <a:pos x="222" y="68"/>
                  </a:cxn>
                  <a:cxn ang="0">
                    <a:pos x="255" y="83"/>
                  </a:cxn>
                  <a:cxn ang="0">
                    <a:pos x="292" y="119"/>
                  </a:cxn>
                  <a:cxn ang="0">
                    <a:pos x="334" y="154"/>
                  </a:cxn>
                  <a:cxn ang="0">
                    <a:pos x="347" y="141"/>
                  </a:cxn>
                  <a:cxn ang="0">
                    <a:pos x="321" y="114"/>
                  </a:cxn>
                  <a:cxn ang="0">
                    <a:pos x="302" y="99"/>
                  </a:cxn>
                  <a:cxn ang="0">
                    <a:pos x="298" y="83"/>
                  </a:cxn>
                  <a:cxn ang="0">
                    <a:pos x="294" y="63"/>
                  </a:cxn>
                  <a:cxn ang="0">
                    <a:pos x="278" y="51"/>
                  </a:cxn>
                  <a:cxn ang="0">
                    <a:pos x="263" y="36"/>
                  </a:cxn>
                  <a:cxn ang="0">
                    <a:pos x="264" y="22"/>
                  </a:cxn>
                  <a:cxn ang="0">
                    <a:pos x="251" y="17"/>
                  </a:cxn>
                  <a:cxn ang="0">
                    <a:pos x="234" y="9"/>
                  </a:cxn>
                </a:cxnLst>
                <a:rect l="0" t="0" r="r" b="b"/>
                <a:pathLst>
                  <a:path w="347" h="154">
                    <a:moveTo>
                      <a:pt x="234" y="9"/>
                    </a:moveTo>
                    <a:lnTo>
                      <a:pt x="204" y="3"/>
                    </a:lnTo>
                    <a:lnTo>
                      <a:pt x="192" y="20"/>
                    </a:lnTo>
                    <a:lnTo>
                      <a:pt x="184" y="20"/>
                    </a:lnTo>
                    <a:lnTo>
                      <a:pt x="174" y="9"/>
                    </a:lnTo>
                    <a:lnTo>
                      <a:pt x="164" y="12"/>
                    </a:lnTo>
                    <a:lnTo>
                      <a:pt x="153" y="13"/>
                    </a:lnTo>
                    <a:lnTo>
                      <a:pt x="142" y="17"/>
                    </a:lnTo>
                    <a:lnTo>
                      <a:pt x="139" y="14"/>
                    </a:lnTo>
                    <a:lnTo>
                      <a:pt x="127" y="5"/>
                    </a:lnTo>
                    <a:lnTo>
                      <a:pt x="119" y="0"/>
                    </a:lnTo>
                    <a:lnTo>
                      <a:pt x="99" y="3"/>
                    </a:lnTo>
                    <a:lnTo>
                      <a:pt x="99" y="10"/>
                    </a:lnTo>
                    <a:lnTo>
                      <a:pt x="102" y="14"/>
                    </a:lnTo>
                    <a:lnTo>
                      <a:pt x="101" y="23"/>
                    </a:lnTo>
                    <a:lnTo>
                      <a:pt x="94" y="26"/>
                    </a:lnTo>
                    <a:lnTo>
                      <a:pt x="87" y="34"/>
                    </a:lnTo>
                    <a:lnTo>
                      <a:pt x="85" y="40"/>
                    </a:lnTo>
                    <a:lnTo>
                      <a:pt x="86" y="48"/>
                    </a:lnTo>
                    <a:lnTo>
                      <a:pt x="84" y="56"/>
                    </a:lnTo>
                    <a:lnTo>
                      <a:pt x="77" y="60"/>
                    </a:lnTo>
                    <a:lnTo>
                      <a:pt x="60" y="63"/>
                    </a:lnTo>
                    <a:lnTo>
                      <a:pt x="29" y="64"/>
                    </a:lnTo>
                    <a:lnTo>
                      <a:pt x="28" y="72"/>
                    </a:lnTo>
                    <a:lnTo>
                      <a:pt x="16" y="81"/>
                    </a:lnTo>
                    <a:lnTo>
                      <a:pt x="7" y="90"/>
                    </a:lnTo>
                    <a:lnTo>
                      <a:pt x="1" y="101"/>
                    </a:lnTo>
                    <a:lnTo>
                      <a:pt x="0" y="118"/>
                    </a:lnTo>
                    <a:lnTo>
                      <a:pt x="7" y="137"/>
                    </a:lnTo>
                    <a:lnTo>
                      <a:pt x="17" y="130"/>
                    </a:lnTo>
                    <a:lnTo>
                      <a:pt x="32" y="135"/>
                    </a:lnTo>
                    <a:lnTo>
                      <a:pt x="42" y="139"/>
                    </a:lnTo>
                    <a:lnTo>
                      <a:pt x="59" y="134"/>
                    </a:lnTo>
                    <a:lnTo>
                      <a:pt x="73" y="127"/>
                    </a:lnTo>
                    <a:lnTo>
                      <a:pt x="85" y="116"/>
                    </a:lnTo>
                    <a:lnTo>
                      <a:pt x="89" y="100"/>
                    </a:lnTo>
                    <a:lnTo>
                      <a:pt x="93" y="88"/>
                    </a:lnTo>
                    <a:lnTo>
                      <a:pt x="101" y="79"/>
                    </a:lnTo>
                    <a:lnTo>
                      <a:pt x="115" y="74"/>
                    </a:lnTo>
                    <a:lnTo>
                      <a:pt x="124" y="70"/>
                    </a:lnTo>
                    <a:lnTo>
                      <a:pt x="140" y="57"/>
                    </a:lnTo>
                    <a:lnTo>
                      <a:pt x="158" y="43"/>
                    </a:lnTo>
                    <a:lnTo>
                      <a:pt x="184" y="42"/>
                    </a:lnTo>
                    <a:lnTo>
                      <a:pt x="197" y="50"/>
                    </a:lnTo>
                    <a:lnTo>
                      <a:pt x="213" y="62"/>
                    </a:lnTo>
                    <a:lnTo>
                      <a:pt x="222" y="68"/>
                    </a:lnTo>
                    <a:lnTo>
                      <a:pt x="241" y="70"/>
                    </a:lnTo>
                    <a:lnTo>
                      <a:pt x="255" y="83"/>
                    </a:lnTo>
                    <a:lnTo>
                      <a:pt x="275" y="97"/>
                    </a:lnTo>
                    <a:lnTo>
                      <a:pt x="292" y="119"/>
                    </a:lnTo>
                    <a:lnTo>
                      <a:pt x="316" y="145"/>
                    </a:lnTo>
                    <a:lnTo>
                      <a:pt x="334" y="154"/>
                    </a:lnTo>
                    <a:lnTo>
                      <a:pt x="339" y="151"/>
                    </a:lnTo>
                    <a:lnTo>
                      <a:pt x="347" y="141"/>
                    </a:lnTo>
                    <a:lnTo>
                      <a:pt x="339" y="124"/>
                    </a:lnTo>
                    <a:lnTo>
                      <a:pt x="321" y="114"/>
                    </a:lnTo>
                    <a:lnTo>
                      <a:pt x="315" y="102"/>
                    </a:lnTo>
                    <a:lnTo>
                      <a:pt x="302" y="99"/>
                    </a:lnTo>
                    <a:lnTo>
                      <a:pt x="297" y="91"/>
                    </a:lnTo>
                    <a:lnTo>
                      <a:pt x="298" y="83"/>
                    </a:lnTo>
                    <a:lnTo>
                      <a:pt x="298" y="74"/>
                    </a:lnTo>
                    <a:lnTo>
                      <a:pt x="294" y="63"/>
                    </a:lnTo>
                    <a:lnTo>
                      <a:pt x="289" y="58"/>
                    </a:lnTo>
                    <a:lnTo>
                      <a:pt x="278" y="51"/>
                    </a:lnTo>
                    <a:lnTo>
                      <a:pt x="266" y="42"/>
                    </a:lnTo>
                    <a:lnTo>
                      <a:pt x="263" y="36"/>
                    </a:lnTo>
                    <a:lnTo>
                      <a:pt x="265" y="29"/>
                    </a:lnTo>
                    <a:lnTo>
                      <a:pt x="264" y="22"/>
                    </a:lnTo>
                    <a:lnTo>
                      <a:pt x="257" y="22"/>
                    </a:lnTo>
                    <a:lnTo>
                      <a:pt x="251" y="17"/>
                    </a:lnTo>
                    <a:lnTo>
                      <a:pt x="244" y="19"/>
                    </a:lnTo>
                    <a:lnTo>
                      <a:pt x="234" y="9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124" name="Freeform 691"/>
              <p:cNvSpPr>
                <a:spLocks/>
              </p:cNvSpPr>
              <p:nvPr/>
            </p:nvSpPr>
            <p:spPr bwMode="auto">
              <a:xfrm>
                <a:off x="5817068" y="2650007"/>
                <a:ext cx="274800" cy="218001"/>
              </a:xfrm>
              <a:custGeom>
                <a:avLst/>
                <a:gdLst/>
                <a:ahLst/>
                <a:cxnLst>
                  <a:cxn ang="0">
                    <a:pos x="130" y="10"/>
                  </a:cxn>
                  <a:cxn ang="0">
                    <a:pos x="109" y="5"/>
                  </a:cxn>
                  <a:cxn ang="0">
                    <a:pos x="98" y="5"/>
                  </a:cxn>
                  <a:cxn ang="0">
                    <a:pos x="87" y="17"/>
                  </a:cxn>
                  <a:cxn ang="0">
                    <a:pos x="82" y="24"/>
                  </a:cxn>
                  <a:cxn ang="0">
                    <a:pos x="71" y="26"/>
                  </a:cxn>
                  <a:cxn ang="0">
                    <a:pos x="56" y="19"/>
                  </a:cxn>
                  <a:cxn ang="0">
                    <a:pos x="49" y="12"/>
                  </a:cxn>
                  <a:cxn ang="0">
                    <a:pos x="37" y="3"/>
                  </a:cxn>
                  <a:cxn ang="0">
                    <a:pos x="32" y="0"/>
                  </a:cxn>
                  <a:cxn ang="0">
                    <a:pos x="20" y="7"/>
                  </a:cxn>
                  <a:cxn ang="0">
                    <a:pos x="11" y="16"/>
                  </a:cxn>
                  <a:cxn ang="0">
                    <a:pos x="0" y="25"/>
                  </a:cxn>
                  <a:cxn ang="0">
                    <a:pos x="7" y="42"/>
                  </a:cxn>
                  <a:cxn ang="0">
                    <a:pos x="15" y="55"/>
                  </a:cxn>
                  <a:cxn ang="0">
                    <a:pos x="17" y="60"/>
                  </a:cxn>
                  <a:cxn ang="0">
                    <a:pos x="10" y="70"/>
                  </a:cxn>
                  <a:cxn ang="0">
                    <a:pos x="10" y="82"/>
                  </a:cxn>
                  <a:cxn ang="0">
                    <a:pos x="10" y="92"/>
                  </a:cxn>
                  <a:cxn ang="0">
                    <a:pos x="14" y="98"/>
                  </a:cxn>
                  <a:cxn ang="0">
                    <a:pos x="23" y="90"/>
                  </a:cxn>
                  <a:cxn ang="0">
                    <a:pos x="37" y="87"/>
                  </a:cxn>
                  <a:cxn ang="0">
                    <a:pos x="44" y="84"/>
                  </a:cxn>
                  <a:cxn ang="0">
                    <a:pos x="54" y="85"/>
                  </a:cxn>
                  <a:cxn ang="0">
                    <a:pos x="67" y="85"/>
                  </a:cxn>
                  <a:cxn ang="0">
                    <a:pos x="78" y="87"/>
                  </a:cxn>
                  <a:cxn ang="0">
                    <a:pos x="87" y="90"/>
                  </a:cxn>
                  <a:cxn ang="0">
                    <a:pos x="95" y="87"/>
                  </a:cxn>
                  <a:cxn ang="0">
                    <a:pos x="110" y="84"/>
                  </a:cxn>
                  <a:cxn ang="0">
                    <a:pos x="115" y="74"/>
                  </a:cxn>
                  <a:cxn ang="0">
                    <a:pos x="121" y="70"/>
                  </a:cxn>
                  <a:cxn ang="0">
                    <a:pos x="126" y="71"/>
                  </a:cxn>
                  <a:cxn ang="0">
                    <a:pos x="135" y="71"/>
                  </a:cxn>
                  <a:cxn ang="0">
                    <a:pos x="132" y="62"/>
                  </a:cxn>
                  <a:cxn ang="0">
                    <a:pos x="134" y="47"/>
                  </a:cxn>
                  <a:cxn ang="0">
                    <a:pos x="130" y="40"/>
                  </a:cxn>
                  <a:cxn ang="0">
                    <a:pos x="131" y="30"/>
                  </a:cxn>
                  <a:cxn ang="0">
                    <a:pos x="129" y="21"/>
                  </a:cxn>
                  <a:cxn ang="0">
                    <a:pos x="130" y="10"/>
                  </a:cxn>
                </a:cxnLst>
                <a:rect l="0" t="0" r="r" b="b"/>
                <a:pathLst>
                  <a:path w="135" h="98">
                    <a:moveTo>
                      <a:pt x="130" y="10"/>
                    </a:moveTo>
                    <a:lnTo>
                      <a:pt x="109" y="5"/>
                    </a:lnTo>
                    <a:lnTo>
                      <a:pt x="98" y="5"/>
                    </a:lnTo>
                    <a:lnTo>
                      <a:pt x="87" y="17"/>
                    </a:lnTo>
                    <a:lnTo>
                      <a:pt x="82" y="24"/>
                    </a:lnTo>
                    <a:lnTo>
                      <a:pt x="71" y="26"/>
                    </a:lnTo>
                    <a:lnTo>
                      <a:pt x="56" y="19"/>
                    </a:lnTo>
                    <a:lnTo>
                      <a:pt x="49" y="12"/>
                    </a:lnTo>
                    <a:lnTo>
                      <a:pt x="37" y="3"/>
                    </a:lnTo>
                    <a:lnTo>
                      <a:pt x="32" y="0"/>
                    </a:lnTo>
                    <a:lnTo>
                      <a:pt x="20" y="7"/>
                    </a:lnTo>
                    <a:lnTo>
                      <a:pt x="11" y="16"/>
                    </a:lnTo>
                    <a:lnTo>
                      <a:pt x="0" y="25"/>
                    </a:lnTo>
                    <a:lnTo>
                      <a:pt x="7" y="42"/>
                    </a:lnTo>
                    <a:lnTo>
                      <a:pt x="15" y="55"/>
                    </a:lnTo>
                    <a:lnTo>
                      <a:pt x="17" y="60"/>
                    </a:lnTo>
                    <a:lnTo>
                      <a:pt x="10" y="70"/>
                    </a:lnTo>
                    <a:lnTo>
                      <a:pt x="10" y="82"/>
                    </a:lnTo>
                    <a:lnTo>
                      <a:pt x="10" y="92"/>
                    </a:lnTo>
                    <a:lnTo>
                      <a:pt x="14" y="98"/>
                    </a:lnTo>
                    <a:lnTo>
                      <a:pt x="23" y="90"/>
                    </a:lnTo>
                    <a:lnTo>
                      <a:pt x="37" y="87"/>
                    </a:lnTo>
                    <a:lnTo>
                      <a:pt x="44" y="84"/>
                    </a:lnTo>
                    <a:lnTo>
                      <a:pt x="54" y="85"/>
                    </a:lnTo>
                    <a:lnTo>
                      <a:pt x="67" y="85"/>
                    </a:lnTo>
                    <a:lnTo>
                      <a:pt x="78" y="87"/>
                    </a:lnTo>
                    <a:lnTo>
                      <a:pt x="87" y="90"/>
                    </a:lnTo>
                    <a:lnTo>
                      <a:pt x="95" y="87"/>
                    </a:lnTo>
                    <a:lnTo>
                      <a:pt x="110" y="84"/>
                    </a:lnTo>
                    <a:lnTo>
                      <a:pt x="115" y="74"/>
                    </a:lnTo>
                    <a:lnTo>
                      <a:pt x="121" y="70"/>
                    </a:lnTo>
                    <a:lnTo>
                      <a:pt x="126" y="71"/>
                    </a:lnTo>
                    <a:lnTo>
                      <a:pt x="135" y="71"/>
                    </a:lnTo>
                    <a:lnTo>
                      <a:pt x="132" y="62"/>
                    </a:lnTo>
                    <a:lnTo>
                      <a:pt x="134" y="47"/>
                    </a:lnTo>
                    <a:lnTo>
                      <a:pt x="130" y="40"/>
                    </a:lnTo>
                    <a:lnTo>
                      <a:pt x="131" y="30"/>
                    </a:lnTo>
                    <a:lnTo>
                      <a:pt x="129" y="21"/>
                    </a:lnTo>
                    <a:lnTo>
                      <a:pt x="130" y="1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125" name="Freeform 693"/>
              <p:cNvSpPr>
                <a:spLocks/>
              </p:cNvSpPr>
              <p:nvPr/>
            </p:nvSpPr>
            <p:spPr bwMode="auto">
              <a:xfrm>
                <a:off x="5748396" y="2577339"/>
                <a:ext cx="480871" cy="581338"/>
              </a:xfrm>
              <a:custGeom>
                <a:avLst/>
                <a:gdLst/>
                <a:ahLst/>
                <a:cxnLst>
                  <a:cxn ang="0">
                    <a:pos x="188" y="63"/>
                  </a:cxn>
                  <a:cxn ang="0">
                    <a:pos x="209" y="46"/>
                  </a:cxn>
                  <a:cxn ang="0">
                    <a:pos x="208" y="21"/>
                  </a:cxn>
                  <a:cxn ang="0">
                    <a:pos x="242" y="11"/>
                  </a:cxn>
                  <a:cxn ang="0">
                    <a:pos x="264" y="0"/>
                  </a:cxn>
                  <a:cxn ang="0">
                    <a:pos x="266" y="24"/>
                  </a:cxn>
                  <a:cxn ang="0">
                    <a:pos x="285" y="56"/>
                  </a:cxn>
                  <a:cxn ang="0">
                    <a:pos x="280" y="81"/>
                  </a:cxn>
                  <a:cxn ang="0">
                    <a:pos x="262" y="89"/>
                  </a:cxn>
                  <a:cxn ang="0">
                    <a:pos x="251" y="94"/>
                  </a:cxn>
                  <a:cxn ang="0">
                    <a:pos x="252" y="126"/>
                  </a:cxn>
                  <a:cxn ang="0">
                    <a:pos x="262" y="150"/>
                  </a:cxn>
                  <a:cxn ang="0">
                    <a:pos x="273" y="177"/>
                  </a:cxn>
                  <a:cxn ang="0">
                    <a:pos x="276" y="191"/>
                  </a:cxn>
                  <a:cxn ang="0">
                    <a:pos x="268" y="199"/>
                  </a:cxn>
                  <a:cxn ang="0">
                    <a:pos x="245" y="189"/>
                  </a:cxn>
                  <a:cxn ang="0">
                    <a:pos x="232" y="201"/>
                  </a:cxn>
                  <a:cxn ang="0">
                    <a:pos x="237" y="235"/>
                  </a:cxn>
                  <a:cxn ang="0">
                    <a:pos x="250" y="245"/>
                  </a:cxn>
                  <a:cxn ang="0">
                    <a:pos x="277" y="243"/>
                  </a:cxn>
                  <a:cxn ang="0">
                    <a:pos x="298" y="278"/>
                  </a:cxn>
                  <a:cxn ang="0">
                    <a:pos x="310" y="296"/>
                  </a:cxn>
                  <a:cxn ang="0">
                    <a:pos x="316" y="319"/>
                  </a:cxn>
                  <a:cxn ang="0">
                    <a:pos x="307" y="332"/>
                  </a:cxn>
                  <a:cxn ang="0">
                    <a:pos x="270" y="328"/>
                  </a:cxn>
                  <a:cxn ang="0">
                    <a:pos x="252" y="341"/>
                  </a:cxn>
                  <a:cxn ang="0">
                    <a:pos x="238" y="333"/>
                  </a:cxn>
                  <a:cxn ang="0">
                    <a:pos x="223" y="336"/>
                  </a:cxn>
                  <a:cxn ang="0">
                    <a:pos x="202" y="329"/>
                  </a:cxn>
                  <a:cxn ang="0">
                    <a:pos x="184" y="321"/>
                  </a:cxn>
                  <a:cxn ang="0">
                    <a:pos x="169" y="327"/>
                  </a:cxn>
                  <a:cxn ang="0">
                    <a:pos x="172" y="336"/>
                  </a:cxn>
                  <a:cxn ang="0">
                    <a:pos x="158" y="346"/>
                  </a:cxn>
                  <a:cxn ang="0">
                    <a:pos x="153" y="361"/>
                  </a:cxn>
                  <a:cxn ang="0">
                    <a:pos x="149" y="372"/>
                  </a:cxn>
                  <a:cxn ang="0">
                    <a:pos x="115" y="375"/>
                  </a:cxn>
                  <a:cxn ang="0">
                    <a:pos x="93" y="367"/>
                  </a:cxn>
                  <a:cxn ang="0">
                    <a:pos x="73" y="352"/>
                  </a:cxn>
                  <a:cxn ang="0">
                    <a:pos x="60" y="358"/>
                  </a:cxn>
                  <a:cxn ang="0">
                    <a:pos x="50" y="368"/>
                  </a:cxn>
                  <a:cxn ang="0">
                    <a:pos x="34" y="353"/>
                  </a:cxn>
                  <a:cxn ang="0">
                    <a:pos x="16" y="335"/>
                  </a:cxn>
                  <a:cxn ang="0">
                    <a:pos x="10" y="310"/>
                  </a:cxn>
                  <a:cxn ang="0">
                    <a:pos x="7" y="296"/>
                  </a:cxn>
                  <a:cxn ang="0">
                    <a:pos x="24" y="280"/>
                  </a:cxn>
                  <a:cxn ang="0">
                    <a:pos x="34" y="260"/>
                  </a:cxn>
                  <a:cxn ang="0">
                    <a:pos x="37" y="243"/>
                  </a:cxn>
                  <a:cxn ang="0">
                    <a:pos x="14" y="218"/>
                  </a:cxn>
                  <a:cxn ang="0">
                    <a:pos x="0" y="202"/>
                  </a:cxn>
                  <a:cxn ang="0">
                    <a:pos x="22" y="192"/>
                  </a:cxn>
                  <a:cxn ang="0">
                    <a:pos x="33" y="181"/>
                  </a:cxn>
                  <a:cxn ang="0">
                    <a:pos x="52" y="171"/>
                  </a:cxn>
                  <a:cxn ang="0">
                    <a:pos x="60" y="159"/>
                  </a:cxn>
                  <a:cxn ang="0">
                    <a:pos x="83" y="148"/>
                  </a:cxn>
                  <a:cxn ang="0">
                    <a:pos x="102" y="146"/>
                  </a:cxn>
                  <a:cxn ang="0">
                    <a:pos x="130" y="151"/>
                  </a:cxn>
                  <a:cxn ang="0">
                    <a:pos x="157" y="143"/>
                  </a:cxn>
                  <a:cxn ang="0">
                    <a:pos x="159" y="136"/>
                  </a:cxn>
                  <a:cxn ang="0">
                    <a:pos x="172" y="133"/>
                  </a:cxn>
                  <a:cxn ang="0">
                    <a:pos x="178" y="105"/>
                  </a:cxn>
                  <a:cxn ang="0">
                    <a:pos x="175" y="85"/>
                  </a:cxn>
                </a:cxnLst>
                <a:rect l="0" t="0" r="r" b="b"/>
                <a:pathLst>
                  <a:path w="316" h="376">
                    <a:moveTo>
                      <a:pt x="176" y="71"/>
                    </a:moveTo>
                    <a:lnTo>
                      <a:pt x="188" y="63"/>
                    </a:lnTo>
                    <a:lnTo>
                      <a:pt x="205" y="51"/>
                    </a:lnTo>
                    <a:lnTo>
                      <a:pt x="209" y="46"/>
                    </a:lnTo>
                    <a:lnTo>
                      <a:pt x="206" y="27"/>
                    </a:lnTo>
                    <a:lnTo>
                      <a:pt x="208" y="21"/>
                    </a:lnTo>
                    <a:lnTo>
                      <a:pt x="231" y="13"/>
                    </a:lnTo>
                    <a:lnTo>
                      <a:pt x="242" y="11"/>
                    </a:lnTo>
                    <a:lnTo>
                      <a:pt x="256" y="0"/>
                    </a:lnTo>
                    <a:lnTo>
                      <a:pt x="264" y="0"/>
                    </a:lnTo>
                    <a:lnTo>
                      <a:pt x="266" y="9"/>
                    </a:lnTo>
                    <a:lnTo>
                      <a:pt x="266" y="24"/>
                    </a:lnTo>
                    <a:lnTo>
                      <a:pt x="278" y="42"/>
                    </a:lnTo>
                    <a:lnTo>
                      <a:pt x="285" y="56"/>
                    </a:lnTo>
                    <a:lnTo>
                      <a:pt x="284" y="69"/>
                    </a:lnTo>
                    <a:lnTo>
                      <a:pt x="280" y="81"/>
                    </a:lnTo>
                    <a:lnTo>
                      <a:pt x="269" y="90"/>
                    </a:lnTo>
                    <a:lnTo>
                      <a:pt x="262" y="89"/>
                    </a:lnTo>
                    <a:lnTo>
                      <a:pt x="256" y="89"/>
                    </a:lnTo>
                    <a:lnTo>
                      <a:pt x="251" y="94"/>
                    </a:lnTo>
                    <a:lnTo>
                      <a:pt x="255" y="106"/>
                    </a:lnTo>
                    <a:lnTo>
                      <a:pt x="252" y="126"/>
                    </a:lnTo>
                    <a:lnTo>
                      <a:pt x="261" y="137"/>
                    </a:lnTo>
                    <a:lnTo>
                      <a:pt x="262" y="150"/>
                    </a:lnTo>
                    <a:lnTo>
                      <a:pt x="268" y="168"/>
                    </a:lnTo>
                    <a:lnTo>
                      <a:pt x="273" y="177"/>
                    </a:lnTo>
                    <a:lnTo>
                      <a:pt x="280" y="184"/>
                    </a:lnTo>
                    <a:lnTo>
                      <a:pt x="276" y="191"/>
                    </a:lnTo>
                    <a:lnTo>
                      <a:pt x="272" y="196"/>
                    </a:lnTo>
                    <a:lnTo>
                      <a:pt x="268" y="199"/>
                    </a:lnTo>
                    <a:lnTo>
                      <a:pt x="258" y="190"/>
                    </a:lnTo>
                    <a:lnTo>
                      <a:pt x="245" y="189"/>
                    </a:lnTo>
                    <a:lnTo>
                      <a:pt x="236" y="194"/>
                    </a:lnTo>
                    <a:lnTo>
                      <a:pt x="232" y="201"/>
                    </a:lnTo>
                    <a:lnTo>
                      <a:pt x="239" y="211"/>
                    </a:lnTo>
                    <a:lnTo>
                      <a:pt x="237" y="235"/>
                    </a:lnTo>
                    <a:lnTo>
                      <a:pt x="244" y="242"/>
                    </a:lnTo>
                    <a:lnTo>
                      <a:pt x="250" y="245"/>
                    </a:lnTo>
                    <a:lnTo>
                      <a:pt x="263" y="243"/>
                    </a:lnTo>
                    <a:lnTo>
                      <a:pt x="277" y="243"/>
                    </a:lnTo>
                    <a:lnTo>
                      <a:pt x="286" y="264"/>
                    </a:lnTo>
                    <a:lnTo>
                      <a:pt x="298" y="278"/>
                    </a:lnTo>
                    <a:lnTo>
                      <a:pt x="305" y="288"/>
                    </a:lnTo>
                    <a:lnTo>
                      <a:pt x="310" y="296"/>
                    </a:lnTo>
                    <a:lnTo>
                      <a:pt x="309" y="312"/>
                    </a:lnTo>
                    <a:lnTo>
                      <a:pt x="316" y="319"/>
                    </a:lnTo>
                    <a:lnTo>
                      <a:pt x="315" y="323"/>
                    </a:lnTo>
                    <a:lnTo>
                      <a:pt x="307" y="332"/>
                    </a:lnTo>
                    <a:lnTo>
                      <a:pt x="274" y="326"/>
                    </a:lnTo>
                    <a:lnTo>
                      <a:pt x="270" y="328"/>
                    </a:lnTo>
                    <a:lnTo>
                      <a:pt x="262" y="338"/>
                    </a:lnTo>
                    <a:lnTo>
                      <a:pt x="252" y="341"/>
                    </a:lnTo>
                    <a:lnTo>
                      <a:pt x="240" y="330"/>
                    </a:lnTo>
                    <a:lnTo>
                      <a:pt x="238" y="333"/>
                    </a:lnTo>
                    <a:lnTo>
                      <a:pt x="229" y="333"/>
                    </a:lnTo>
                    <a:lnTo>
                      <a:pt x="223" y="336"/>
                    </a:lnTo>
                    <a:lnTo>
                      <a:pt x="210" y="335"/>
                    </a:lnTo>
                    <a:lnTo>
                      <a:pt x="202" y="329"/>
                    </a:lnTo>
                    <a:lnTo>
                      <a:pt x="190" y="325"/>
                    </a:lnTo>
                    <a:lnTo>
                      <a:pt x="184" y="321"/>
                    </a:lnTo>
                    <a:lnTo>
                      <a:pt x="176" y="324"/>
                    </a:lnTo>
                    <a:lnTo>
                      <a:pt x="169" y="327"/>
                    </a:lnTo>
                    <a:lnTo>
                      <a:pt x="170" y="332"/>
                    </a:lnTo>
                    <a:lnTo>
                      <a:pt x="172" y="336"/>
                    </a:lnTo>
                    <a:lnTo>
                      <a:pt x="170" y="341"/>
                    </a:lnTo>
                    <a:lnTo>
                      <a:pt x="158" y="346"/>
                    </a:lnTo>
                    <a:lnTo>
                      <a:pt x="154" y="351"/>
                    </a:lnTo>
                    <a:lnTo>
                      <a:pt x="153" y="361"/>
                    </a:lnTo>
                    <a:lnTo>
                      <a:pt x="153" y="367"/>
                    </a:lnTo>
                    <a:lnTo>
                      <a:pt x="149" y="372"/>
                    </a:lnTo>
                    <a:lnTo>
                      <a:pt x="139" y="375"/>
                    </a:lnTo>
                    <a:lnTo>
                      <a:pt x="115" y="375"/>
                    </a:lnTo>
                    <a:lnTo>
                      <a:pt x="100" y="376"/>
                    </a:lnTo>
                    <a:lnTo>
                      <a:pt x="93" y="367"/>
                    </a:lnTo>
                    <a:lnTo>
                      <a:pt x="84" y="359"/>
                    </a:lnTo>
                    <a:lnTo>
                      <a:pt x="73" y="352"/>
                    </a:lnTo>
                    <a:lnTo>
                      <a:pt x="69" y="355"/>
                    </a:lnTo>
                    <a:lnTo>
                      <a:pt x="60" y="358"/>
                    </a:lnTo>
                    <a:lnTo>
                      <a:pt x="55" y="364"/>
                    </a:lnTo>
                    <a:lnTo>
                      <a:pt x="50" y="368"/>
                    </a:lnTo>
                    <a:lnTo>
                      <a:pt x="44" y="360"/>
                    </a:lnTo>
                    <a:lnTo>
                      <a:pt x="34" y="353"/>
                    </a:lnTo>
                    <a:lnTo>
                      <a:pt x="22" y="349"/>
                    </a:lnTo>
                    <a:lnTo>
                      <a:pt x="16" y="335"/>
                    </a:lnTo>
                    <a:lnTo>
                      <a:pt x="13" y="319"/>
                    </a:lnTo>
                    <a:lnTo>
                      <a:pt x="10" y="310"/>
                    </a:lnTo>
                    <a:lnTo>
                      <a:pt x="7" y="303"/>
                    </a:lnTo>
                    <a:lnTo>
                      <a:pt x="7" y="296"/>
                    </a:lnTo>
                    <a:lnTo>
                      <a:pt x="12" y="287"/>
                    </a:lnTo>
                    <a:lnTo>
                      <a:pt x="24" y="280"/>
                    </a:lnTo>
                    <a:lnTo>
                      <a:pt x="32" y="268"/>
                    </a:lnTo>
                    <a:lnTo>
                      <a:pt x="34" y="260"/>
                    </a:lnTo>
                    <a:lnTo>
                      <a:pt x="38" y="251"/>
                    </a:lnTo>
                    <a:lnTo>
                      <a:pt x="37" y="243"/>
                    </a:lnTo>
                    <a:lnTo>
                      <a:pt x="27" y="232"/>
                    </a:lnTo>
                    <a:lnTo>
                      <a:pt x="14" y="218"/>
                    </a:lnTo>
                    <a:lnTo>
                      <a:pt x="4" y="210"/>
                    </a:lnTo>
                    <a:lnTo>
                      <a:pt x="0" y="202"/>
                    </a:lnTo>
                    <a:lnTo>
                      <a:pt x="3" y="196"/>
                    </a:lnTo>
                    <a:lnTo>
                      <a:pt x="22" y="192"/>
                    </a:lnTo>
                    <a:lnTo>
                      <a:pt x="33" y="193"/>
                    </a:lnTo>
                    <a:lnTo>
                      <a:pt x="33" y="181"/>
                    </a:lnTo>
                    <a:lnTo>
                      <a:pt x="39" y="176"/>
                    </a:lnTo>
                    <a:lnTo>
                      <a:pt x="52" y="171"/>
                    </a:lnTo>
                    <a:lnTo>
                      <a:pt x="55" y="166"/>
                    </a:lnTo>
                    <a:lnTo>
                      <a:pt x="60" y="159"/>
                    </a:lnTo>
                    <a:lnTo>
                      <a:pt x="69" y="149"/>
                    </a:lnTo>
                    <a:lnTo>
                      <a:pt x="83" y="148"/>
                    </a:lnTo>
                    <a:lnTo>
                      <a:pt x="87" y="145"/>
                    </a:lnTo>
                    <a:lnTo>
                      <a:pt x="102" y="146"/>
                    </a:lnTo>
                    <a:lnTo>
                      <a:pt x="112" y="147"/>
                    </a:lnTo>
                    <a:lnTo>
                      <a:pt x="130" y="151"/>
                    </a:lnTo>
                    <a:lnTo>
                      <a:pt x="144" y="146"/>
                    </a:lnTo>
                    <a:lnTo>
                      <a:pt x="157" y="143"/>
                    </a:lnTo>
                    <a:lnTo>
                      <a:pt x="160" y="143"/>
                    </a:lnTo>
                    <a:lnTo>
                      <a:pt x="159" y="136"/>
                    </a:lnTo>
                    <a:lnTo>
                      <a:pt x="165" y="129"/>
                    </a:lnTo>
                    <a:lnTo>
                      <a:pt x="172" y="133"/>
                    </a:lnTo>
                    <a:lnTo>
                      <a:pt x="180" y="130"/>
                    </a:lnTo>
                    <a:lnTo>
                      <a:pt x="178" y="105"/>
                    </a:lnTo>
                    <a:lnTo>
                      <a:pt x="174" y="102"/>
                    </a:lnTo>
                    <a:lnTo>
                      <a:pt x="175" y="85"/>
                    </a:lnTo>
                    <a:lnTo>
                      <a:pt x="176" y="71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26" name="Freeform 697"/>
              <p:cNvSpPr>
                <a:spLocks/>
              </p:cNvSpPr>
              <p:nvPr/>
            </p:nvSpPr>
            <p:spPr bwMode="auto">
              <a:xfrm rot="196533">
                <a:off x="6091868" y="2577340"/>
                <a:ext cx="483760" cy="528350"/>
              </a:xfrm>
              <a:custGeom>
                <a:avLst/>
                <a:gdLst/>
                <a:ahLst/>
                <a:cxnLst>
                  <a:cxn ang="0">
                    <a:pos x="78" y="54"/>
                  </a:cxn>
                  <a:cxn ang="0">
                    <a:pos x="73" y="75"/>
                  </a:cxn>
                  <a:cxn ang="0">
                    <a:pos x="78" y="97"/>
                  </a:cxn>
                  <a:cxn ang="0">
                    <a:pos x="106" y="73"/>
                  </a:cxn>
                  <a:cxn ang="0">
                    <a:pos x="132" y="54"/>
                  </a:cxn>
                  <a:cxn ang="0">
                    <a:pos x="148" y="7"/>
                  </a:cxn>
                  <a:cxn ang="0">
                    <a:pos x="167" y="16"/>
                  </a:cxn>
                  <a:cxn ang="0">
                    <a:pos x="181" y="45"/>
                  </a:cxn>
                  <a:cxn ang="0">
                    <a:pos x="210" y="40"/>
                  </a:cxn>
                  <a:cxn ang="0">
                    <a:pos x="224" y="29"/>
                  </a:cxn>
                  <a:cxn ang="0">
                    <a:pos x="254" y="0"/>
                  </a:cxn>
                  <a:cxn ang="0">
                    <a:pos x="277" y="26"/>
                  </a:cxn>
                  <a:cxn ang="0">
                    <a:pos x="290" y="50"/>
                  </a:cxn>
                  <a:cxn ang="0">
                    <a:pos x="283" y="91"/>
                  </a:cxn>
                  <a:cxn ang="0">
                    <a:pos x="276" y="132"/>
                  </a:cxn>
                  <a:cxn ang="0">
                    <a:pos x="285" y="162"/>
                  </a:cxn>
                  <a:cxn ang="0">
                    <a:pos x="311" y="151"/>
                  </a:cxn>
                  <a:cxn ang="0">
                    <a:pos x="310" y="186"/>
                  </a:cxn>
                  <a:cxn ang="0">
                    <a:pos x="286" y="208"/>
                  </a:cxn>
                  <a:cxn ang="0">
                    <a:pos x="295" y="237"/>
                  </a:cxn>
                  <a:cxn ang="0">
                    <a:pos x="305" y="240"/>
                  </a:cxn>
                  <a:cxn ang="0">
                    <a:pos x="321" y="268"/>
                  </a:cxn>
                  <a:cxn ang="0">
                    <a:pos x="341" y="290"/>
                  </a:cxn>
                  <a:cxn ang="0">
                    <a:pos x="309" y="296"/>
                  </a:cxn>
                  <a:cxn ang="0">
                    <a:pos x="273" y="284"/>
                  </a:cxn>
                  <a:cxn ang="0">
                    <a:pos x="249" y="287"/>
                  </a:cxn>
                  <a:cxn ang="0">
                    <a:pos x="227" y="281"/>
                  </a:cxn>
                  <a:cxn ang="0">
                    <a:pos x="186" y="257"/>
                  </a:cxn>
                  <a:cxn ang="0">
                    <a:pos x="162" y="250"/>
                  </a:cxn>
                  <a:cxn ang="0">
                    <a:pos x="136" y="237"/>
                  </a:cxn>
                  <a:cxn ang="0">
                    <a:pos x="119" y="243"/>
                  </a:cxn>
                  <a:cxn ang="0">
                    <a:pos x="112" y="270"/>
                  </a:cxn>
                  <a:cxn ang="0">
                    <a:pos x="96" y="299"/>
                  </a:cxn>
                  <a:cxn ang="0">
                    <a:pos x="83" y="306"/>
                  </a:cxn>
                  <a:cxn ang="0">
                    <a:pos x="50" y="250"/>
                  </a:cxn>
                  <a:cxn ang="0">
                    <a:pos x="27" y="232"/>
                  </a:cxn>
                  <a:cxn ang="0">
                    <a:pos x="10" y="226"/>
                  </a:cxn>
                  <a:cxn ang="0">
                    <a:pos x="7" y="198"/>
                  </a:cxn>
                  <a:cxn ang="0">
                    <a:pos x="4" y="185"/>
                  </a:cxn>
                  <a:cxn ang="0">
                    <a:pos x="26" y="180"/>
                  </a:cxn>
                  <a:cxn ang="0">
                    <a:pos x="48" y="175"/>
                  </a:cxn>
                  <a:cxn ang="0">
                    <a:pos x="32" y="149"/>
                  </a:cxn>
                  <a:cxn ang="0">
                    <a:pos x="20" y="116"/>
                  </a:cxn>
                  <a:cxn ang="0">
                    <a:pos x="22" y="91"/>
                  </a:cxn>
                  <a:cxn ang="0">
                    <a:pos x="22" y="78"/>
                  </a:cxn>
                  <a:cxn ang="0">
                    <a:pos x="46" y="70"/>
                  </a:cxn>
                  <a:cxn ang="0">
                    <a:pos x="54" y="45"/>
                  </a:cxn>
                </a:cxnLst>
                <a:rect l="0" t="0" r="r" b="b"/>
                <a:pathLst>
                  <a:path w="347" h="310">
                    <a:moveTo>
                      <a:pt x="54" y="45"/>
                    </a:moveTo>
                    <a:lnTo>
                      <a:pt x="68" y="46"/>
                    </a:lnTo>
                    <a:lnTo>
                      <a:pt x="78" y="54"/>
                    </a:lnTo>
                    <a:lnTo>
                      <a:pt x="78" y="60"/>
                    </a:lnTo>
                    <a:lnTo>
                      <a:pt x="78" y="68"/>
                    </a:lnTo>
                    <a:lnTo>
                      <a:pt x="73" y="75"/>
                    </a:lnTo>
                    <a:lnTo>
                      <a:pt x="66" y="77"/>
                    </a:lnTo>
                    <a:lnTo>
                      <a:pt x="70" y="88"/>
                    </a:lnTo>
                    <a:lnTo>
                      <a:pt x="78" y="97"/>
                    </a:lnTo>
                    <a:lnTo>
                      <a:pt x="90" y="87"/>
                    </a:lnTo>
                    <a:lnTo>
                      <a:pt x="95" y="83"/>
                    </a:lnTo>
                    <a:lnTo>
                      <a:pt x="106" y="73"/>
                    </a:lnTo>
                    <a:lnTo>
                      <a:pt x="107" y="64"/>
                    </a:lnTo>
                    <a:lnTo>
                      <a:pt x="115" y="60"/>
                    </a:lnTo>
                    <a:lnTo>
                      <a:pt x="132" y="54"/>
                    </a:lnTo>
                    <a:lnTo>
                      <a:pt x="142" y="41"/>
                    </a:lnTo>
                    <a:lnTo>
                      <a:pt x="145" y="36"/>
                    </a:lnTo>
                    <a:lnTo>
                      <a:pt x="148" y="7"/>
                    </a:lnTo>
                    <a:lnTo>
                      <a:pt x="157" y="4"/>
                    </a:lnTo>
                    <a:lnTo>
                      <a:pt x="167" y="6"/>
                    </a:lnTo>
                    <a:lnTo>
                      <a:pt x="167" y="16"/>
                    </a:lnTo>
                    <a:lnTo>
                      <a:pt x="163" y="31"/>
                    </a:lnTo>
                    <a:lnTo>
                      <a:pt x="174" y="39"/>
                    </a:lnTo>
                    <a:lnTo>
                      <a:pt x="181" y="45"/>
                    </a:lnTo>
                    <a:lnTo>
                      <a:pt x="183" y="52"/>
                    </a:lnTo>
                    <a:lnTo>
                      <a:pt x="191" y="56"/>
                    </a:lnTo>
                    <a:lnTo>
                      <a:pt x="210" y="40"/>
                    </a:lnTo>
                    <a:lnTo>
                      <a:pt x="220" y="44"/>
                    </a:lnTo>
                    <a:lnTo>
                      <a:pt x="226" y="36"/>
                    </a:lnTo>
                    <a:lnTo>
                      <a:pt x="224" y="29"/>
                    </a:lnTo>
                    <a:lnTo>
                      <a:pt x="237" y="10"/>
                    </a:lnTo>
                    <a:lnTo>
                      <a:pt x="243" y="2"/>
                    </a:lnTo>
                    <a:lnTo>
                      <a:pt x="254" y="0"/>
                    </a:lnTo>
                    <a:lnTo>
                      <a:pt x="263" y="3"/>
                    </a:lnTo>
                    <a:lnTo>
                      <a:pt x="270" y="16"/>
                    </a:lnTo>
                    <a:lnTo>
                      <a:pt x="277" y="26"/>
                    </a:lnTo>
                    <a:lnTo>
                      <a:pt x="290" y="35"/>
                    </a:lnTo>
                    <a:lnTo>
                      <a:pt x="293" y="40"/>
                    </a:lnTo>
                    <a:lnTo>
                      <a:pt x="290" y="50"/>
                    </a:lnTo>
                    <a:lnTo>
                      <a:pt x="289" y="69"/>
                    </a:lnTo>
                    <a:lnTo>
                      <a:pt x="288" y="79"/>
                    </a:lnTo>
                    <a:lnTo>
                      <a:pt x="283" y="91"/>
                    </a:lnTo>
                    <a:lnTo>
                      <a:pt x="283" y="102"/>
                    </a:lnTo>
                    <a:lnTo>
                      <a:pt x="277" y="113"/>
                    </a:lnTo>
                    <a:lnTo>
                      <a:pt x="276" y="132"/>
                    </a:lnTo>
                    <a:lnTo>
                      <a:pt x="275" y="144"/>
                    </a:lnTo>
                    <a:lnTo>
                      <a:pt x="279" y="158"/>
                    </a:lnTo>
                    <a:lnTo>
                      <a:pt x="285" y="162"/>
                    </a:lnTo>
                    <a:lnTo>
                      <a:pt x="295" y="154"/>
                    </a:lnTo>
                    <a:lnTo>
                      <a:pt x="302" y="146"/>
                    </a:lnTo>
                    <a:lnTo>
                      <a:pt x="311" y="151"/>
                    </a:lnTo>
                    <a:lnTo>
                      <a:pt x="308" y="160"/>
                    </a:lnTo>
                    <a:lnTo>
                      <a:pt x="309" y="179"/>
                    </a:lnTo>
                    <a:lnTo>
                      <a:pt x="310" y="186"/>
                    </a:lnTo>
                    <a:lnTo>
                      <a:pt x="304" y="190"/>
                    </a:lnTo>
                    <a:lnTo>
                      <a:pt x="292" y="199"/>
                    </a:lnTo>
                    <a:lnTo>
                      <a:pt x="286" y="208"/>
                    </a:lnTo>
                    <a:lnTo>
                      <a:pt x="283" y="217"/>
                    </a:lnTo>
                    <a:lnTo>
                      <a:pt x="286" y="231"/>
                    </a:lnTo>
                    <a:lnTo>
                      <a:pt x="295" y="237"/>
                    </a:lnTo>
                    <a:lnTo>
                      <a:pt x="301" y="232"/>
                    </a:lnTo>
                    <a:lnTo>
                      <a:pt x="309" y="234"/>
                    </a:lnTo>
                    <a:lnTo>
                      <a:pt x="305" y="240"/>
                    </a:lnTo>
                    <a:lnTo>
                      <a:pt x="308" y="253"/>
                    </a:lnTo>
                    <a:lnTo>
                      <a:pt x="312" y="259"/>
                    </a:lnTo>
                    <a:lnTo>
                      <a:pt x="321" y="268"/>
                    </a:lnTo>
                    <a:lnTo>
                      <a:pt x="328" y="274"/>
                    </a:lnTo>
                    <a:lnTo>
                      <a:pt x="335" y="282"/>
                    </a:lnTo>
                    <a:lnTo>
                      <a:pt x="341" y="290"/>
                    </a:lnTo>
                    <a:lnTo>
                      <a:pt x="347" y="294"/>
                    </a:lnTo>
                    <a:lnTo>
                      <a:pt x="339" y="298"/>
                    </a:lnTo>
                    <a:lnTo>
                      <a:pt x="309" y="296"/>
                    </a:lnTo>
                    <a:lnTo>
                      <a:pt x="301" y="299"/>
                    </a:lnTo>
                    <a:lnTo>
                      <a:pt x="288" y="296"/>
                    </a:lnTo>
                    <a:lnTo>
                      <a:pt x="273" y="284"/>
                    </a:lnTo>
                    <a:lnTo>
                      <a:pt x="265" y="287"/>
                    </a:lnTo>
                    <a:lnTo>
                      <a:pt x="255" y="290"/>
                    </a:lnTo>
                    <a:lnTo>
                      <a:pt x="249" y="287"/>
                    </a:lnTo>
                    <a:lnTo>
                      <a:pt x="239" y="278"/>
                    </a:lnTo>
                    <a:lnTo>
                      <a:pt x="235" y="279"/>
                    </a:lnTo>
                    <a:lnTo>
                      <a:pt x="227" y="281"/>
                    </a:lnTo>
                    <a:lnTo>
                      <a:pt x="216" y="277"/>
                    </a:lnTo>
                    <a:lnTo>
                      <a:pt x="200" y="267"/>
                    </a:lnTo>
                    <a:lnTo>
                      <a:pt x="186" y="257"/>
                    </a:lnTo>
                    <a:lnTo>
                      <a:pt x="175" y="245"/>
                    </a:lnTo>
                    <a:lnTo>
                      <a:pt x="168" y="246"/>
                    </a:lnTo>
                    <a:lnTo>
                      <a:pt x="162" y="250"/>
                    </a:lnTo>
                    <a:lnTo>
                      <a:pt x="153" y="249"/>
                    </a:lnTo>
                    <a:lnTo>
                      <a:pt x="143" y="241"/>
                    </a:lnTo>
                    <a:lnTo>
                      <a:pt x="136" y="237"/>
                    </a:lnTo>
                    <a:lnTo>
                      <a:pt x="129" y="238"/>
                    </a:lnTo>
                    <a:lnTo>
                      <a:pt x="123" y="239"/>
                    </a:lnTo>
                    <a:lnTo>
                      <a:pt x="119" y="243"/>
                    </a:lnTo>
                    <a:lnTo>
                      <a:pt x="114" y="248"/>
                    </a:lnTo>
                    <a:lnTo>
                      <a:pt x="115" y="260"/>
                    </a:lnTo>
                    <a:lnTo>
                      <a:pt x="112" y="270"/>
                    </a:lnTo>
                    <a:lnTo>
                      <a:pt x="107" y="285"/>
                    </a:lnTo>
                    <a:lnTo>
                      <a:pt x="102" y="290"/>
                    </a:lnTo>
                    <a:lnTo>
                      <a:pt x="96" y="299"/>
                    </a:lnTo>
                    <a:lnTo>
                      <a:pt x="94" y="303"/>
                    </a:lnTo>
                    <a:lnTo>
                      <a:pt x="84" y="310"/>
                    </a:lnTo>
                    <a:lnTo>
                      <a:pt x="83" y="306"/>
                    </a:lnTo>
                    <a:lnTo>
                      <a:pt x="79" y="302"/>
                    </a:lnTo>
                    <a:lnTo>
                      <a:pt x="80" y="285"/>
                    </a:lnTo>
                    <a:lnTo>
                      <a:pt x="50" y="250"/>
                    </a:lnTo>
                    <a:lnTo>
                      <a:pt x="46" y="233"/>
                    </a:lnTo>
                    <a:lnTo>
                      <a:pt x="35" y="232"/>
                    </a:lnTo>
                    <a:lnTo>
                      <a:pt x="27" y="232"/>
                    </a:lnTo>
                    <a:lnTo>
                      <a:pt x="22" y="233"/>
                    </a:lnTo>
                    <a:lnTo>
                      <a:pt x="16" y="233"/>
                    </a:lnTo>
                    <a:lnTo>
                      <a:pt x="10" y="226"/>
                    </a:lnTo>
                    <a:lnTo>
                      <a:pt x="6" y="222"/>
                    </a:lnTo>
                    <a:lnTo>
                      <a:pt x="6" y="213"/>
                    </a:lnTo>
                    <a:lnTo>
                      <a:pt x="7" y="198"/>
                    </a:lnTo>
                    <a:lnTo>
                      <a:pt x="3" y="194"/>
                    </a:lnTo>
                    <a:lnTo>
                      <a:pt x="0" y="190"/>
                    </a:lnTo>
                    <a:lnTo>
                      <a:pt x="4" y="185"/>
                    </a:lnTo>
                    <a:lnTo>
                      <a:pt x="12" y="179"/>
                    </a:lnTo>
                    <a:lnTo>
                      <a:pt x="16" y="176"/>
                    </a:lnTo>
                    <a:lnTo>
                      <a:pt x="26" y="180"/>
                    </a:lnTo>
                    <a:lnTo>
                      <a:pt x="36" y="186"/>
                    </a:lnTo>
                    <a:lnTo>
                      <a:pt x="42" y="181"/>
                    </a:lnTo>
                    <a:lnTo>
                      <a:pt x="48" y="175"/>
                    </a:lnTo>
                    <a:lnTo>
                      <a:pt x="48" y="171"/>
                    </a:lnTo>
                    <a:lnTo>
                      <a:pt x="42" y="162"/>
                    </a:lnTo>
                    <a:lnTo>
                      <a:pt x="32" y="149"/>
                    </a:lnTo>
                    <a:lnTo>
                      <a:pt x="32" y="139"/>
                    </a:lnTo>
                    <a:lnTo>
                      <a:pt x="29" y="126"/>
                    </a:lnTo>
                    <a:lnTo>
                      <a:pt x="20" y="116"/>
                    </a:lnTo>
                    <a:lnTo>
                      <a:pt x="20" y="106"/>
                    </a:lnTo>
                    <a:lnTo>
                      <a:pt x="23" y="99"/>
                    </a:lnTo>
                    <a:lnTo>
                      <a:pt x="22" y="91"/>
                    </a:lnTo>
                    <a:lnTo>
                      <a:pt x="18" y="86"/>
                    </a:lnTo>
                    <a:lnTo>
                      <a:pt x="20" y="81"/>
                    </a:lnTo>
                    <a:lnTo>
                      <a:pt x="22" y="78"/>
                    </a:lnTo>
                    <a:lnTo>
                      <a:pt x="26" y="78"/>
                    </a:lnTo>
                    <a:lnTo>
                      <a:pt x="36" y="79"/>
                    </a:lnTo>
                    <a:lnTo>
                      <a:pt x="46" y="70"/>
                    </a:lnTo>
                    <a:lnTo>
                      <a:pt x="50" y="61"/>
                    </a:lnTo>
                    <a:lnTo>
                      <a:pt x="50" y="58"/>
                    </a:lnTo>
                    <a:lnTo>
                      <a:pt x="54" y="45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27" name="Freeform 699"/>
              <p:cNvSpPr>
                <a:spLocks/>
              </p:cNvSpPr>
              <p:nvPr/>
            </p:nvSpPr>
            <p:spPr bwMode="auto">
              <a:xfrm rot="21342143">
                <a:off x="6447125" y="2519783"/>
                <a:ext cx="393592" cy="347541"/>
              </a:xfrm>
              <a:custGeom>
                <a:avLst/>
                <a:gdLst/>
                <a:ahLst/>
                <a:cxnLst>
                  <a:cxn ang="0">
                    <a:pos x="2" y="53"/>
                  </a:cxn>
                  <a:cxn ang="0">
                    <a:pos x="26" y="38"/>
                  </a:cxn>
                  <a:cxn ang="0">
                    <a:pos x="23" y="25"/>
                  </a:cxn>
                  <a:cxn ang="0">
                    <a:pos x="58" y="6"/>
                  </a:cxn>
                  <a:cxn ang="0">
                    <a:pos x="62" y="19"/>
                  </a:cxn>
                  <a:cxn ang="0">
                    <a:pos x="109" y="36"/>
                  </a:cxn>
                  <a:cxn ang="0">
                    <a:pos x="128" y="30"/>
                  </a:cxn>
                  <a:cxn ang="0">
                    <a:pos x="161" y="14"/>
                  </a:cxn>
                  <a:cxn ang="0">
                    <a:pos x="189" y="27"/>
                  </a:cxn>
                  <a:cxn ang="0">
                    <a:pos x="219" y="17"/>
                  </a:cxn>
                  <a:cxn ang="0">
                    <a:pos x="240" y="15"/>
                  </a:cxn>
                  <a:cxn ang="0">
                    <a:pos x="244" y="35"/>
                  </a:cxn>
                  <a:cxn ang="0">
                    <a:pos x="255" y="50"/>
                  </a:cxn>
                  <a:cxn ang="0">
                    <a:pos x="266" y="73"/>
                  </a:cxn>
                  <a:cxn ang="0">
                    <a:pos x="275" y="94"/>
                  </a:cxn>
                  <a:cxn ang="0">
                    <a:pos x="247" y="99"/>
                  </a:cxn>
                  <a:cxn ang="0">
                    <a:pos x="222" y="119"/>
                  </a:cxn>
                  <a:cxn ang="0">
                    <a:pos x="199" y="129"/>
                  </a:cxn>
                  <a:cxn ang="0">
                    <a:pos x="178" y="137"/>
                  </a:cxn>
                  <a:cxn ang="0">
                    <a:pos x="185" y="149"/>
                  </a:cxn>
                  <a:cxn ang="0">
                    <a:pos x="199" y="160"/>
                  </a:cxn>
                  <a:cxn ang="0">
                    <a:pos x="186" y="169"/>
                  </a:cxn>
                  <a:cxn ang="0">
                    <a:pos x="171" y="173"/>
                  </a:cxn>
                  <a:cxn ang="0">
                    <a:pos x="168" y="188"/>
                  </a:cxn>
                  <a:cxn ang="0">
                    <a:pos x="155" y="193"/>
                  </a:cxn>
                  <a:cxn ang="0">
                    <a:pos x="138" y="188"/>
                  </a:cxn>
                  <a:cxn ang="0">
                    <a:pos x="124" y="196"/>
                  </a:cxn>
                  <a:cxn ang="0">
                    <a:pos x="110" y="217"/>
                  </a:cxn>
                  <a:cxn ang="0">
                    <a:pos x="96" y="223"/>
                  </a:cxn>
                  <a:cxn ang="0">
                    <a:pos x="71" y="225"/>
                  </a:cxn>
                  <a:cxn ang="0">
                    <a:pos x="57" y="217"/>
                  </a:cxn>
                  <a:cxn ang="0">
                    <a:pos x="42" y="220"/>
                  </a:cxn>
                  <a:cxn ang="0">
                    <a:pos x="35" y="212"/>
                  </a:cxn>
                  <a:cxn ang="0">
                    <a:pos x="25" y="219"/>
                  </a:cxn>
                  <a:cxn ang="0">
                    <a:pos x="12" y="221"/>
                  </a:cxn>
                  <a:cxn ang="0">
                    <a:pos x="7" y="208"/>
                  </a:cxn>
                  <a:cxn ang="0">
                    <a:pos x="11" y="184"/>
                  </a:cxn>
                  <a:cxn ang="0">
                    <a:pos x="18" y="159"/>
                  </a:cxn>
                  <a:cxn ang="0">
                    <a:pos x="19" y="143"/>
                  </a:cxn>
                  <a:cxn ang="0">
                    <a:pos x="24" y="118"/>
                  </a:cxn>
                  <a:cxn ang="0">
                    <a:pos x="27" y="104"/>
                  </a:cxn>
                  <a:cxn ang="0">
                    <a:pos x="13" y="94"/>
                  </a:cxn>
                  <a:cxn ang="0">
                    <a:pos x="3" y="80"/>
                  </a:cxn>
                </a:cxnLst>
                <a:rect l="0" t="0" r="r" b="b"/>
                <a:pathLst>
                  <a:path w="275" h="226">
                    <a:moveTo>
                      <a:pt x="0" y="69"/>
                    </a:moveTo>
                    <a:lnTo>
                      <a:pt x="2" y="53"/>
                    </a:lnTo>
                    <a:lnTo>
                      <a:pt x="12" y="49"/>
                    </a:lnTo>
                    <a:lnTo>
                      <a:pt x="26" y="38"/>
                    </a:lnTo>
                    <a:lnTo>
                      <a:pt x="30" y="32"/>
                    </a:lnTo>
                    <a:lnTo>
                      <a:pt x="23" y="25"/>
                    </a:lnTo>
                    <a:lnTo>
                      <a:pt x="53" y="0"/>
                    </a:lnTo>
                    <a:lnTo>
                      <a:pt x="58" y="6"/>
                    </a:lnTo>
                    <a:lnTo>
                      <a:pt x="62" y="14"/>
                    </a:lnTo>
                    <a:lnTo>
                      <a:pt x="62" y="19"/>
                    </a:lnTo>
                    <a:lnTo>
                      <a:pt x="76" y="24"/>
                    </a:lnTo>
                    <a:lnTo>
                      <a:pt x="109" y="36"/>
                    </a:lnTo>
                    <a:lnTo>
                      <a:pt x="111" y="37"/>
                    </a:lnTo>
                    <a:lnTo>
                      <a:pt x="128" y="30"/>
                    </a:lnTo>
                    <a:lnTo>
                      <a:pt x="150" y="13"/>
                    </a:lnTo>
                    <a:lnTo>
                      <a:pt x="161" y="14"/>
                    </a:lnTo>
                    <a:lnTo>
                      <a:pt x="173" y="23"/>
                    </a:lnTo>
                    <a:lnTo>
                      <a:pt x="189" y="27"/>
                    </a:lnTo>
                    <a:lnTo>
                      <a:pt x="211" y="23"/>
                    </a:lnTo>
                    <a:lnTo>
                      <a:pt x="219" y="17"/>
                    </a:lnTo>
                    <a:lnTo>
                      <a:pt x="230" y="18"/>
                    </a:lnTo>
                    <a:lnTo>
                      <a:pt x="240" y="15"/>
                    </a:lnTo>
                    <a:lnTo>
                      <a:pt x="247" y="25"/>
                    </a:lnTo>
                    <a:lnTo>
                      <a:pt x="244" y="35"/>
                    </a:lnTo>
                    <a:lnTo>
                      <a:pt x="245" y="46"/>
                    </a:lnTo>
                    <a:lnTo>
                      <a:pt x="255" y="50"/>
                    </a:lnTo>
                    <a:lnTo>
                      <a:pt x="263" y="60"/>
                    </a:lnTo>
                    <a:lnTo>
                      <a:pt x="266" y="73"/>
                    </a:lnTo>
                    <a:lnTo>
                      <a:pt x="275" y="86"/>
                    </a:lnTo>
                    <a:lnTo>
                      <a:pt x="275" y="94"/>
                    </a:lnTo>
                    <a:lnTo>
                      <a:pt x="261" y="95"/>
                    </a:lnTo>
                    <a:lnTo>
                      <a:pt x="247" y="99"/>
                    </a:lnTo>
                    <a:lnTo>
                      <a:pt x="234" y="110"/>
                    </a:lnTo>
                    <a:lnTo>
                      <a:pt x="222" y="119"/>
                    </a:lnTo>
                    <a:lnTo>
                      <a:pt x="210" y="126"/>
                    </a:lnTo>
                    <a:lnTo>
                      <a:pt x="199" y="129"/>
                    </a:lnTo>
                    <a:lnTo>
                      <a:pt x="182" y="130"/>
                    </a:lnTo>
                    <a:lnTo>
                      <a:pt x="178" y="137"/>
                    </a:lnTo>
                    <a:lnTo>
                      <a:pt x="178" y="145"/>
                    </a:lnTo>
                    <a:lnTo>
                      <a:pt x="185" y="149"/>
                    </a:lnTo>
                    <a:lnTo>
                      <a:pt x="194" y="154"/>
                    </a:lnTo>
                    <a:lnTo>
                      <a:pt x="199" y="160"/>
                    </a:lnTo>
                    <a:lnTo>
                      <a:pt x="195" y="163"/>
                    </a:lnTo>
                    <a:lnTo>
                      <a:pt x="186" y="169"/>
                    </a:lnTo>
                    <a:lnTo>
                      <a:pt x="177" y="172"/>
                    </a:lnTo>
                    <a:lnTo>
                      <a:pt x="171" y="173"/>
                    </a:lnTo>
                    <a:lnTo>
                      <a:pt x="172" y="180"/>
                    </a:lnTo>
                    <a:lnTo>
                      <a:pt x="168" y="188"/>
                    </a:lnTo>
                    <a:lnTo>
                      <a:pt x="164" y="194"/>
                    </a:lnTo>
                    <a:lnTo>
                      <a:pt x="155" y="193"/>
                    </a:lnTo>
                    <a:lnTo>
                      <a:pt x="147" y="190"/>
                    </a:lnTo>
                    <a:lnTo>
                      <a:pt x="138" y="188"/>
                    </a:lnTo>
                    <a:lnTo>
                      <a:pt x="128" y="187"/>
                    </a:lnTo>
                    <a:lnTo>
                      <a:pt x="124" y="196"/>
                    </a:lnTo>
                    <a:lnTo>
                      <a:pt x="118" y="205"/>
                    </a:lnTo>
                    <a:lnTo>
                      <a:pt x="110" y="217"/>
                    </a:lnTo>
                    <a:lnTo>
                      <a:pt x="103" y="221"/>
                    </a:lnTo>
                    <a:lnTo>
                      <a:pt x="96" y="223"/>
                    </a:lnTo>
                    <a:lnTo>
                      <a:pt x="83" y="226"/>
                    </a:lnTo>
                    <a:lnTo>
                      <a:pt x="71" y="225"/>
                    </a:lnTo>
                    <a:lnTo>
                      <a:pt x="63" y="221"/>
                    </a:lnTo>
                    <a:lnTo>
                      <a:pt x="57" y="217"/>
                    </a:lnTo>
                    <a:lnTo>
                      <a:pt x="48" y="218"/>
                    </a:lnTo>
                    <a:lnTo>
                      <a:pt x="42" y="220"/>
                    </a:lnTo>
                    <a:lnTo>
                      <a:pt x="40" y="216"/>
                    </a:lnTo>
                    <a:lnTo>
                      <a:pt x="35" y="212"/>
                    </a:lnTo>
                    <a:lnTo>
                      <a:pt x="30" y="215"/>
                    </a:lnTo>
                    <a:lnTo>
                      <a:pt x="25" y="219"/>
                    </a:lnTo>
                    <a:lnTo>
                      <a:pt x="19" y="225"/>
                    </a:lnTo>
                    <a:lnTo>
                      <a:pt x="12" y="221"/>
                    </a:lnTo>
                    <a:lnTo>
                      <a:pt x="9" y="214"/>
                    </a:lnTo>
                    <a:lnTo>
                      <a:pt x="7" y="208"/>
                    </a:lnTo>
                    <a:lnTo>
                      <a:pt x="10" y="197"/>
                    </a:lnTo>
                    <a:lnTo>
                      <a:pt x="11" y="184"/>
                    </a:lnTo>
                    <a:lnTo>
                      <a:pt x="13" y="173"/>
                    </a:lnTo>
                    <a:lnTo>
                      <a:pt x="18" y="159"/>
                    </a:lnTo>
                    <a:lnTo>
                      <a:pt x="18" y="152"/>
                    </a:lnTo>
                    <a:lnTo>
                      <a:pt x="19" y="143"/>
                    </a:lnTo>
                    <a:lnTo>
                      <a:pt x="19" y="135"/>
                    </a:lnTo>
                    <a:lnTo>
                      <a:pt x="24" y="118"/>
                    </a:lnTo>
                    <a:lnTo>
                      <a:pt x="28" y="111"/>
                    </a:lnTo>
                    <a:lnTo>
                      <a:pt x="27" y="104"/>
                    </a:lnTo>
                    <a:lnTo>
                      <a:pt x="20" y="99"/>
                    </a:lnTo>
                    <a:lnTo>
                      <a:pt x="13" y="94"/>
                    </a:lnTo>
                    <a:lnTo>
                      <a:pt x="6" y="84"/>
                    </a:lnTo>
                    <a:lnTo>
                      <a:pt x="3" y="8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128" name="Freeform 707"/>
              <p:cNvSpPr>
                <a:spLocks/>
              </p:cNvSpPr>
              <p:nvPr/>
            </p:nvSpPr>
            <p:spPr bwMode="auto">
              <a:xfrm>
                <a:off x="6305123" y="3193497"/>
                <a:ext cx="426512" cy="549546"/>
              </a:xfrm>
              <a:custGeom>
                <a:avLst/>
                <a:gdLst/>
                <a:ahLst/>
                <a:cxnLst>
                  <a:cxn ang="0">
                    <a:pos x="13" y="69"/>
                  </a:cxn>
                  <a:cxn ang="0">
                    <a:pos x="31" y="97"/>
                  </a:cxn>
                  <a:cxn ang="0">
                    <a:pos x="22" y="124"/>
                  </a:cxn>
                  <a:cxn ang="0">
                    <a:pos x="31" y="155"/>
                  </a:cxn>
                  <a:cxn ang="0">
                    <a:pos x="46" y="199"/>
                  </a:cxn>
                  <a:cxn ang="0">
                    <a:pos x="45" y="223"/>
                  </a:cxn>
                  <a:cxn ang="0">
                    <a:pos x="39" y="245"/>
                  </a:cxn>
                  <a:cxn ang="0">
                    <a:pos x="57" y="260"/>
                  </a:cxn>
                  <a:cxn ang="0">
                    <a:pos x="61" y="276"/>
                  </a:cxn>
                  <a:cxn ang="0">
                    <a:pos x="82" y="294"/>
                  </a:cxn>
                  <a:cxn ang="0">
                    <a:pos x="91" y="312"/>
                  </a:cxn>
                  <a:cxn ang="0">
                    <a:pos x="105" y="333"/>
                  </a:cxn>
                  <a:cxn ang="0">
                    <a:pos x="114" y="353"/>
                  </a:cxn>
                  <a:cxn ang="0">
                    <a:pos x="135" y="357"/>
                  </a:cxn>
                  <a:cxn ang="0">
                    <a:pos x="156" y="363"/>
                  </a:cxn>
                  <a:cxn ang="0">
                    <a:pos x="168" y="353"/>
                  </a:cxn>
                  <a:cxn ang="0">
                    <a:pos x="181" y="333"/>
                  </a:cxn>
                  <a:cxn ang="0">
                    <a:pos x="192" y="321"/>
                  </a:cxn>
                  <a:cxn ang="0">
                    <a:pos x="205" y="308"/>
                  </a:cxn>
                  <a:cxn ang="0">
                    <a:pos x="209" y="291"/>
                  </a:cxn>
                  <a:cxn ang="0">
                    <a:pos x="225" y="294"/>
                  </a:cxn>
                  <a:cxn ang="0">
                    <a:pos x="234" y="277"/>
                  </a:cxn>
                  <a:cxn ang="0">
                    <a:pos x="244" y="258"/>
                  </a:cxn>
                  <a:cxn ang="0">
                    <a:pos x="248" y="248"/>
                  </a:cxn>
                  <a:cxn ang="0">
                    <a:pos x="244" y="231"/>
                  </a:cxn>
                  <a:cxn ang="0">
                    <a:pos x="258" y="220"/>
                  </a:cxn>
                  <a:cxn ang="0">
                    <a:pos x="276" y="215"/>
                  </a:cxn>
                  <a:cxn ang="0">
                    <a:pos x="276" y="202"/>
                  </a:cxn>
                  <a:cxn ang="0">
                    <a:pos x="271" y="172"/>
                  </a:cxn>
                  <a:cxn ang="0">
                    <a:pos x="287" y="177"/>
                  </a:cxn>
                  <a:cxn ang="0">
                    <a:pos x="283" y="159"/>
                  </a:cxn>
                  <a:cxn ang="0">
                    <a:pos x="294" y="150"/>
                  </a:cxn>
                  <a:cxn ang="0">
                    <a:pos x="294" y="140"/>
                  </a:cxn>
                  <a:cxn ang="0">
                    <a:pos x="285" y="139"/>
                  </a:cxn>
                  <a:cxn ang="0">
                    <a:pos x="270" y="132"/>
                  </a:cxn>
                  <a:cxn ang="0">
                    <a:pos x="265" y="121"/>
                  </a:cxn>
                  <a:cxn ang="0">
                    <a:pos x="241" y="106"/>
                  </a:cxn>
                  <a:cxn ang="0">
                    <a:pos x="229" y="99"/>
                  </a:cxn>
                  <a:cxn ang="0">
                    <a:pos x="230" y="83"/>
                  </a:cxn>
                  <a:cxn ang="0">
                    <a:pos x="215" y="75"/>
                  </a:cxn>
                  <a:cxn ang="0">
                    <a:pos x="188" y="70"/>
                  </a:cxn>
                  <a:cxn ang="0">
                    <a:pos x="179" y="73"/>
                  </a:cxn>
                  <a:cxn ang="0">
                    <a:pos x="165" y="71"/>
                  </a:cxn>
                  <a:cxn ang="0">
                    <a:pos x="126" y="58"/>
                  </a:cxn>
                  <a:cxn ang="0">
                    <a:pos x="112" y="44"/>
                  </a:cxn>
                  <a:cxn ang="0">
                    <a:pos x="88" y="27"/>
                  </a:cxn>
                  <a:cxn ang="0">
                    <a:pos x="59" y="21"/>
                  </a:cxn>
                  <a:cxn ang="0">
                    <a:pos x="32" y="12"/>
                  </a:cxn>
                  <a:cxn ang="0">
                    <a:pos x="24" y="4"/>
                  </a:cxn>
                  <a:cxn ang="0">
                    <a:pos x="5" y="8"/>
                  </a:cxn>
                  <a:cxn ang="0">
                    <a:pos x="9" y="37"/>
                  </a:cxn>
                  <a:cxn ang="0">
                    <a:pos x="26" y="56"/>
                  </a:cxn>
                </a:cxnLst>
                <a:rect l="0" t="0" r="r" b="b"/>
                <a:pathLst>
                  <a:path w="298" h="363">
                    <a:moveTo>
                      <a:pt x="17" y="61"/>
                    </a:moveTo>
                    <a:lnTo>
                      <a:pt x="13" y="69"/>
                    </a:lnTo>
                    <a:lnTo>
                      <a:pt x="23" y="77"/>
                    </a:lnTo>
                    <a:lnTo>
                      <a:pt x="31" y="97"/>
                    </a:lnTo>
                    <a:lnTo>
                      <a:pt x="27" y="113"/>
                    </a:lnTo>
                    <a:lnTo>
                      <a:pt x="22" y="124"/>
                    </a:lnTo>
                    <a:lnTo>
                      <a:pt x="20" y="130"/>
                    </a:lnTo>
                    <a:lnTo>
                      <a:pt x="31" y="155"/>
                    </a:lnTo>
                    <a:lnTo>
                      <a:pt x="39" y="178"/>
                    </a:lnTo>
                    <a:lnTo>
                      <a:pt x="46" y="199"/>
                    </a:lnTo>
                    <a:lnTo>
                      <a:pt x="50" y="210"/>
                    </a:lnTo>
                    <a:lnTo>
                      <a:pt x="45" y="223"/>
                    </a:lnTo>
                    <a:lnTo>
                      <a:pt x="38" y="235"/>
                    </a:lnTo>
                    <a:lnTo>
                      <a:pt x="39" y="245"/>
                    </a:lnTo>
                    <a:lnTo>
                      <a:pt x="49" y="251"/>
                    </a:lnTo>
                    <a:lnTo>
                      <a:pt x="57" y="260"/>
                    </a:lnTo>
                    <a:lnTo>
                      <a:pt x="62" y="266"/>
                    </a:lnTo>
                    <a:lnTo>
                      <a:pt x="61" y="276"/>
                    </a:lnTo>
                    <a:lnTo>
                      <a:pt x="72" y="285"/>
                    </a:lnTo>
                    <a:lnTo>
                      <a:pt x="82" y="294"/>
                    </a:lnTo>
                    <a:lnTo>
                      <a:pt x="88" y="303"/>
                    </a:lnTo>
                    <a:lnTo>
                      <a:pt x="91" y="312"/>
                    </a:lnTo>
                    <a:lnTo>
                      <a:pt x="98" y="319"/>
                    </a:lnTo>
                    <a:lnTo>
                      <a:pt x="105" y="333"/>
                    </a:lnTo>
                    <a:lnTo>
                      <a:pt x="110" y="345"/>
                    </a:lnTo>
                    <a:lnTo>
                      <a:pt x="114" y="353"/>
                    </a:lnTo>
                    <a:lnTo>
                      <a:pt x="122" y="354"/>
                    </a:lnTo>
                    <a:lnTo>
                      <a:pt x="135" y="357"/>
                    </a:lnTo>
                    <a:lnTo>
                      <a:pt x="145" y="359"/>
                    </a:lnTo>
                    <a:lnTo>
                      <a:pt x="156" y="363"/>
                    </a:lnTo>
                    <a:lnTo>
                      <a:pt x="158" y="360"/>
                    </a:lnTo>
                    <a:lnTo>
                      <a:pt x="168" y="353"/>
                    </a:lnTo>
                    <a:lnTo>
                      <a:pt x="177" y="342"/>
                    </a:lnTo>
                    <a:lnTo>
                      <a:pt x="181" y="333"/>
                    </a:lnTo>
                    <a:lnTo>
                      <a:pt x="183" y="320"/>
                    </a:lnTo>
                    <a:lnTo>
                      <a:pt x="192" y="321"/>
                    </a:lnTo>
                    <a:lnTo>
                      <a:pt x="196" y="315"/>
                    </a:lnTo>
                    <a:lnTo>
                      <a:pt x="205" y="308"/>
                    </a:lnTo>
                    <a:lnTo>
                      <a:pt x="202" y="296"/>
                    </a:lnTo>
                    <a:lnTo>
                      <a:pt x="209" y="291"/>
                    </a:lnTo>
                    <a:lnTo>
                      <a:pt x="217" y="297"/>
                    </a:lnTo>
                    <a:lnTo>
                      <a:pt x="225" y="294"/>
                    </a:lnTo>
                    <a:lnTo>
                      <a:pt x="224" y="288"/>
                    </a:lnTo>
                    <a:lnTo>
                      <a:pt x="234" y="277"/>
                    </a:lnTo>
                    <a:lnTo>
                      <a:pt x="235" y="265"/>
                    </a:lnTo>
                    <a:lnTo>
                      <a:pt x="244" y="258"/>
                    </a:lnTo>
                    <a:lnTo>
                      <a:pt x="243" y="252"/>
                    </a:lnTo>
                    <a:lnTo>
                      <a:pt x="248" y="248"/>
                    </a:lnTo>
                    <a:lnTo>
                      <a:pt x="246" y="239"/>
                    </a:lnTo>
                    <a:lnTo>
                      <a:pt x="244" y="231"/>
                    </a:lnTo>
                    <a:lnTo>
                      <a:pt x="250" y="225"/>
                    </a:lnTo>
                    <a:lnTo>
                      <a:pt x="258" y="220"/>
                    </a:lnTo>
                    <a:lnTo>
                      <a:pt x="268" y="218"/>
                    </a:lnTo>
                    <a:lnTo>
                      <a:pt x="276" y="215"/>
                    </a:lnTo>
                    <a:lnTo>
                      <a:pt x="280" y="211"/>
                    </a:lnTo>
                    <a:lnTo>
                      <a:pt x="276" y="202"/>
                    </a:lnTo>
                    <a:lnTo>
                      <a:pt x="264" y="182"/>
                    </a:lnTo>
                    <a:lnTo>
                      <a:pt x="271" y="172"/>
                    </a:lnTo>
                    <a:lnTo>
                      <a:pt x="282" y="174"/>
                    </a:lnTo>
                    <a:lnTo>
                      <a:pt x="287" y="177"/>
                    </a:lnTo>
                    <a:lnTo>
                      <a:pt x="284" y="164"/>
                    </a:lnTo>
                    <a:lnTo>
                      <a:pt x="283" y="159"/>
                    </a:lnTo>
                    <a:lnTo>
                      <a:pt x="287" y="153"/>
                    </a:lnTo>
                    <a:lnTo>
                      <a:pt x="294" y="150"/>
                    </a:lnTo>
                    <a:lnTo>
                      <a:pt x="298" y="146"/>
                    </a:lnTo>
                    <a:lnTo>
                      <a:pt x="294" y="140"/>
                    </a:lnTo>
                    <a:lnTo>
                      <a:pt x="289" y="136"/>
                    </a:lnTo>
                    <a:lnTo>
                      <a:pt x="285" y="139"/>
                    </a:lnTo>
                    <a:lnTo>
                      <a:pt x="277" y="141"/>
                    </a:lnTo>
                    <a:lnTo>
                      <a:pt x="270" y="132"/>
                    </a:lnTo>
                    <a:lnTo>
                      <a:pt x="268" y="126"/>
                    </a:lnTo>
                    <a:lnTo>
                      <a:pt x="265" y="121"/>
                    </a:lnTo>
                    <a:lnTo>
                      <a:pt x="251" y="108"/>
                    </a:lnTo>
                    <a:lnTo>
                      <a:pt x="241" y="106"/>
                    </a:lnTo>
                    <a:lnTo>
                      <a:pt x="232" y="103"/>
                    </a:lnTo>
                    <a:lnTo>
                      <a:pt x="229" y="99"/>
                    </a:lnTo>
                    <a:lnTo>
                      <a:pt x="229" y="89"/>
                    </a:lnTo>
                    <a:lnTo>
                      <a:pt x="230" y="83"/>
                    </a:lnTo>
                    <a:lnTo>
                      <a:pt x="221" y="74"/>
                    </a:lnTo>
                    <a:lnTo>
                      <a:pt x="215" y="75"/>
                    </a:lnTo>
                    <a:lnTo>
                      <a:pt x="196" y="74"/>
                    </a:lnTo>
                    <a:lnTo>
                      <a:pt x="188" y="70"/>
                    </a:lnTo>
                    <a:lnTo>
                      <a:pt x="183" y="72"/>
                    </a:lnTo>
                    <a:lnTo>
                      <a:pt x="179" y="73"/>
                    </a:lnTo>
                    <a:lnTo>
                      <a:pt x="170" y="71"/>
                    </a:lnTo>
                    <a:lnTo>
                      <a:pt x="165" y="71"/>
                    </a:lnTo>
                    <a:lnTo>
                      <a:pt x="151" y="60"/>
                    </a:lnTo>
                    <a:lnTo>
                      <a:pt x="126" y="58"/>
                    </a:lnTo>
                    <a:lnTo>
                      <a:pt x="120" y="54"/>
                    </a:lnTo>
                    <a:lnTo>
                      <a:pt x="112" y="44"/>
                    </a:lnTo>
                    <a:lnTo>
                      <a:pt x="102" y="36"/>
                    </a:lnTo>
                    <a:lnTo>
                      <a:pt x="88" y="27"/>
                    </a:lnTo>
                    <a:lnTo>
                      <a:pt x="75" y="24"/>
                    </a:lnTo>
                    <a:lnTo>
                      <a:pt x="59" y="21"/>
                    </a:lnTo>
                    <a:lnTo>
                      <a:pt x="41" y="13"/>
                    </a:lnTo>
                    <a:lnTo>
                      <a:pt x="32" y="12"/>
                    </a:lnTo>
                    <a:lnTo>
                      <a:pt x="28" y="9"/>
                    </a:lnTo>
                    <a:lnTo>
                      <a:pt x="24" y="4"/>
                    </a:lnTo>
                    <a:lnTo>
                      <a:pt x="18" y="0"/>
                    </a:lnTo>
                    <a:lnTo>
                      <a:pt x="5" y="8"/>
                    </a:lnTo>
                    <a:lnTo>
                      <a:pt x="0" y="23"/>
                    </a:lnTo>
                    <a:lnTo>
                      <a:pt x="9" y="37"/>
                    </a:lnTo>
                    <a:lnTo>
                      <a:pt x="22" y="44"/>
                    </a:lnTo>
                    <a:lnTo>
                      <a:pt x="26" y="56"/>
                    </a:lnTo>
                    <a:lnTo>
                      <a:pt x="17" y="61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29" name="Freeform 711"/>
              <p:cNvSpPr>
                <a:spLocks/>
              </p:cNvSpPr>
              <p:nvPr/>
            </p:nvSpPr>
            <p:spPr bwMode="auto">
              <a:xfrm>
                <a:off x="6183467" y="2961870"/>
                <a:ext cx="628316" cy="436003"/>
              </a:xfrm>
              <a:custGeom>
                <a:avLst/>
                <a:gdLst/>
                <a:ahLst/>
                <a:cxnLst>
                  <a:cxn ang="0">
                    <a:pos x="423" y="248"/>
                  </a:cxn>
                  <a:cxn ang="0">
                    <a:pos x="412" y="214"/>
                  </a:cxn>
                  <a:cxn ang="0">
                    <a:pos x="399" y="188"/>
                  </a:cxn>
                  <a:cxn ang="0">
                    <a:pos x="393" y="170"/>
                  </a:cxn>
                  <a:cxn ang="0">
                    <a:pos x="402" y="150"/>
                  </a:cxn>
                  <a:cxn ang="0">
                    <a:pos x="402" y="123"/>
                  </a:cxn>
                  <a:cxn ang="0">
                    <a:pos x="404" y="107"/>
                  </a:cxn>
                  <a:cxn ang="0">
                    <a:pos x="383" y="87"/>
                  </a:cxn>
                  <a:cxn ang="0">
                    <a:pos x="361" y="86"/>
                  </a:cxn>
                  <a:cxn ang="0">
                    <a:pos x="345" y="92"/>
                  </a:cxn>
                  <a:cxn ang="0">
                    <a:pos x="312" y="85"/>
                  </a:cxn>
                  <a:cxn ang="0">
                    <a:pos x="288" y="73"/>
                  </a:cxn>
                  <a:cxn ang="0">
                    <a:pos x="268" y="68"/>
                  </a:cxn>
                  <a:cxn ang="0">
                    <a:pos x="228" y="68"/>
                  </a:cxn>
                  <a:cxn ang="0">
                    <a:pos x="204" y="52"/>
                  </a:cxn>
                  <a:cxn ang="0">
                    <a:pos x="186" y="58"/>
                  </a:cxn>
                  <a:cxn ang="0">
                    <a:pos x="172" y="47"/>
                  </a:cxn>
                  <a:cxn ang="0">
                    <a:pos x="147" y="44"/>
                  </a:cxn>
                  <a:cxn ang="0">
                    <a:pos x="122" y="23"/>
                  </a:cxn>
                  <a:cxn ang="0">
                    <a:pos x="97" y="12"/>
                  </a:cxn>
                  <a:cxn ang="0">
                    <a:pos x="76" y="7"/>
                  </a:cxn>
                  <a:cxn ang="0">
                    <a:pos x="58" y="0"/>
                  </a:cxn>
                  <a:cxn ang="0">
                    <a:pos x="46" y="9"/>
                  </a:cxn>
                  <a:cxn ang="0">
                    <a:pos x="39" y="45"/>
                  </a:cxn>
                  <a:cxn ang="0">
                    <a:pos x="27" y="65"/>
                  </a:cxn>
                  <a:cxn ang="0">
                    <a:pos x="9" y="83"/>
                  </a:cxn>
                  <a:cxn ang="0">
                    <a:pos x="10" y="98"/>
                  </a:cxn>
                  <a:cxn ang="0">
                    <a:pos x="33" y="105"/>
                  </a:cxn>
                  <a:cxn ang="0">
                    <a:pos x="42" y="127"/>
                  </a:cxn>
                  <a:cxn ang="0">
                    <a:pos x="62" y="138"/>
                  </a:cxn>
                  <a:cxn ang="0">
                    <a:pos x="63" y="162"/>
                  </a:cxn>
                  <a:cxn ang="0">
                    <a:pos x="75" y="177"/>
                  </a:cxn>
                  <a:cxn ang="0">
                    <a:pos x="87" y="169"/>
                  </a:cxn>
                  <a:cxn ang="0">
                    <a:pos x="99" y="153"/>
                  </a:cxn>
                  <a:cxn ang="0">
                    <a:pos x="107" y="155"/>
                  </a:cxn>
                  <a:cxn ang="0">
                    <a:pos x="131" y="170"/>
                  </a:cxn>
                  <a:cxn ang="0">
                    <a:pos x="164" y="179"/>
                  </a:cxn>
                  <a:cxn ang="0">
                    <a:pos x="193" y="197"/>
                  </a:cxn>
                  <a:cxn ang="0">
                    <a:pos x="210" y="213"/>
                  </a:cxn>
                  <a:cxn ang="0">
                    <a:pos x="237" y="215"/>
                  </a:cxn>
                  <a:cxn ang="0">
                    <a:pos x="258" y="230"/>
                  </a:cxn>
                  <a:cxn ang="0">
                    <a:pos x="280" y="232"/>
                  </a:cxn>
                  <a:cxn ang="0">
                    <a:pos x="301" y="234"/>
                  </a:cxn>
                  <a:cxn ang="0">
                    <a:pos x="315" y="239"/>
                  </a:cxn>
                  <a:cxn ang="0">
                    <a:pos x="313" y="259"/>
                  </a:cxn>
                  <a:cxn ang="0">
                    <a:pos x="334" y="266"/>
                  </a:cxn>
                  <a:cxn ang="0">
                    <a:pos x="347" y="282"/>
                  </a:cxn>
                  <a:cxn ang="0">
                    <a:pos x="362" y="284"/>
                  </a:cxn>
                  <a:cxn ang="0">
                    <a:pos x="370" y="265"/>
                  </a:cxn>
                  <a:cxn ang="0">
                    <a:pos x="392" y="267"/>
                  </a:cxn>
                  <a:cxn ang="0">
                    <a:pos x="412" y="276"/>
                  </a:cxn>
                  <a:cxn ang="0">
                    <a:pos x="426" y="284"/>
                  </a:cxn>
                  <a:cxn ang="0">
                    <a:pos x="439" y="271"/>
                  </a:cxn>
                </a:cxnLst>
                <a:rect l="0" t="0" r="r" b="b"/>
                <a:pathLst>
                  <a:path w="439" h="288">
                    <a:moveTo>
                      <a:pt x="437" y="259"/>
                    </a:moveTo>
                    <a:lnTo>
                      <a:pt x="423" y="248"/>
                    </a:lnTo>
                    <a:lnTo>
                      <a:pt x="417" y="237"/>
                    </a:lnTo>
                    <a:lnTo>
                      <a:pt x="412" y="214"/>
                    </a:lnTo>
                    <a:lnTo>
                      <a:pt x="407" y="205"/>
                    </a:lnTo>
                    <a:lnTo>
                      <a:pt x="399" y="188"/>
                    </a:lnTo>
                    <a:lnTo>
                      <a:pt x="393" y="179"/>
                    </a:lnTo>
                    <a:lnTo>
                      <a:pt x="393" y="170"/>
                    </a:lnTo>
                    <a:lnTo>
                      <a:pt x="403" y="162"/>
                    </a:lnTo>
                    <a:lnTo>
                      <a:pt x="402" y="150"/>
                    </a:lnTo>
                    <a:lnTo>
                      <a:pt x="404" y="133"/>
                    </a:lnTo>
                    <a:lnTo>
                      <a:pt x="402" y="123"/>
                    </a:lnTo>
                    <a:lnTo>
                      <a:pt x="409" y="116"/>
                    </a:lnTo>
                    <a:lnTo>
                      <a:pt x="404" y="107"/>
                    </a:lnTo>
                    <a:lnTo>
                      <a:pt x="394" y="90"/>
                    </a:lnTo>
                    <a:lnTo>
                      <a:pt x="383" y="87"/>
                    </a:lnTo>
                    <a:lnTo>
                      <a:pt x="370" y="81"/>
                    </a:lnTo>
                    <a:lnTo>
                      <a:pt x="361" y="86"/>
                    </a:lnTo>
                    <a:lnTo>
                      <a:pt x="354" y="90"/>
                    </a:lnTo>
                    <a:lnTo>
                      <a:pt x="345" y="92"/>
                    </a:lnTo>
                    <a:lnTo>
                      <a:pt x="337" y="87"/>
                    </a:lnTo>
                    <a:lnTo>
                      <a:pt x="312" y="85"/>
                    </a:lnTo>
                    <a:lnTo>
                      <a:pt x="298" y="78"/>
                    </a:lnTo>
                    <a:lnTo>
                      <a:pt x="288" y="73"/>
                    </a:lnTo>
                    <a:lnTo>
                      <a:pt x="279" y="63"/>
                    </a:lnTo>
                    <a:lnTo>
                      <a:pt x="268" y="68"/>
                    </a:lnTo>
                    <a:lnTo>
                      <a:pt x="250" y="67"/>
                    </a:lnTo>
                    <a:lnTo>
                      <a:pt x="228" y="68"/>
                    </a:lnTo>
                    <a:lnTo>
                      <a:pt x="216" y="64"/>
                    </a:lnTo>
                    <a:lnTo>
                      <a:pt x="204" y="52"/>
                    </a:lnTo>
                    <a:lnTo>
                      <a:pt x="196" y="56"/>
                    </a:lnTo>
                    <a:lnTo>
                      <a:pt x="186" y="58"/>
                    </a:lnTo>
                    <a:lnTo>
                      <a:pt x="176" y="51"/>
                    </a:lnTo>
                    <a:lnTo>
                      <a:pt x="172" y="47"/>
                    </a:lnTo>
                    <a:lnTo>
                      <a:pt x="159" y="48"/>
                    </a:lnTo>
                    <a:lnTo>
                      <a:pt x="147" y="44"/>
                    </a:lnTo>
                    <a:lnTo>
                      <a:pt x="138" y="37"/>
                    </a:lnTo>
                    <a:lnTo>
                      <a:pt x="122" y="23"/>
                    </a:lnTo>
                    <a:lnTo>
                      <a:pt x="107" y="10"/>
                    </a:lnTo>
                    <a:lnTo>
                      <a:pt x="97" y="12"/>
                    </a:lnTo>
                    <a:lnTo>
                      <a:pt x="84" y="14"/>
                    </a:lnTo>
                    <a:lnTo>
                      <a:pt x="76" y="7"/>
                    </a:lnTo>
                    <a:lnTo>
                      <a:pt x="67" y="1"/>
                    </a:lnTo>
                    <a:lnTo>
                      <a:pt x="58" y="0"/>
                    </a:lnTo>
                    <a:lnTo>
                      <a:pt x="49" y="5"/>
                    </a:lnTo>
                    <a:lnTo>
                      <a:pt x="46" y="9"/>
                    </a:lnTo>
                    <a:lnTo>
                      <a:pt x="44" y="28"/>
                    </a:lnTo>
                    <a:lnTo>
                      <a:pt x="39" y="45"/>
                    </a:lnTo>
                    <a:lnTo>
                      <a:pt x="33" y="58"/>
                    </a:lnTo>
                    <a:lnTo>
                      <a:pt x="27" y="65"/>
                    </a:lnTo>
                    <a:lnTo>
                      <a:pt x="19" y="76"/>
                    </a:lnTo>
                    <a:lnTo>
                      <a:pt x="9" y="83"/>
                    </a:lnTo>
                    <a:lnTo>
                      <a:pt x="0" y="89"/>
                    </a:lnTo>
                    <a:lnTo>
                      <a:pt x="10" y="98"/>
                    </a:lnTo>
                    <a:lnTo>
                      <a:pt x="20" y="101"/>
                    </a:lnTo>
                    <a:lnTo>
                      <a:pt x="33" y="105"/>
                    </a:lnTo>
                    <a:lnTo>
                      <a:pt x="30" y="120"/>
                    </a:lnTo>
                    <a:lnTo>
                      <a:pt x="42" y="127"/>
                    </a:lnTo>
                    <a:lnTo>
                      <a:pt x="58" y="135"/>
                    </a:lnTo>
                    <a:lnTo>
                      <a:pt x="62" y="138"/>
                    </a:lnTo>
                    <a:lnTo>
                      <a:pt x="64" y="146"/>
                    </a:lnTo>
                    <a:lnTo>
                      <a:pt x="63" y="162"/>
                    </a:lnTo>
                    <a:lnTo>
                      <a:pt x="65" y="172"/>
                    </a:lnTo>
                    <a:lnTo>
                      <a:pt x="75" y="177"/>
                    </a:lnTo>
                    <a:lnTo>
                      <a:pt x="84" y="176"/>
                    </a:lnTo>
                    <a:lnTo>
                      <a:pt x="87" y="169"/>
                    </a:lnTo>
                    <a:lnTo>
                      <a:pt x="88" y="159"/>
                    </a:lnTo>
                    <a:lnTo>
                      <a:pt x="99" y="153"/>
                    </a:lnTo>
                    <a:lnTo>
                      <a:pt x="104" y="150"/>
                    </a:lnTo>
                    <a:lnTo>
                      <a:pt x="107" y="155"/>
                    </a:lnTo>
                    <a:lnTo>
                      <a:pt x="117" y="164"/>
                    </a:lnTo>
                    <a:lnTo>
                      <a:pt x="131" y="170"/>
                    </a:lnTo>
                    <a:lnTo>
                      <a:pt x="150" y="175"/>
                    </a:lnTo>
                    <a:lnTo>
                      <a:pt x="164" y="179"/>
                    </a:lnTo>
                    <a:lnTo>
                      <a:pt x="184" y="188"/>
                    </a:lnTo>
                    <a:lnTo>
                      <a:pt x="193" y="197"/>
                    </a:lnTo>
                    <a:lnTo>
                      <a:pt x="204" y="211"/>
                    </a:lnTo>
                    <a:lnTo>
                      <a:pt x="210" y="213"/>
                    </a:lnTo>
                    <a:lnTo>
                      <a:pt x="228" y="214"/>
                    </a:lnTo>
                    <a:lnTo>
                      <a:pt x="237" y="215"/>
                    </a:lnTo>
                    <a:lnTo>
                      <a:pt x="248" y="226"/>
                    </a:lnTo>
                    <a:lnTo>
                      <a:pt x="258" y="230"/>
                    </a:lnTo>
                    <a:lnTo>
                      <a:pt x="271" y="228"/>
                    </a:lnTo>
                    <a:lnTo>
                      <a:pt x="280" y="232"/>
                    </a:lnTo>
                    <a:lnTo>
                      <a:pt x="286" y="232"/>
                    </a:lnTo>
                    <a:lnTo>
                      <a:pt x="301" y="234"/>
                    </a:lnTo>
                    <a:lnTo>
                      <a:pt x="305" y="230"/>
                    </a:lnTo>
                    <a:lnTo>
                      <a:pt x="315" y="239"/>
                    </a:lnTo>
                    <a:lnTo>
                      <a:pt x="314" y="246"/>
                    </a:lnTo>
                    <a:lnTo>
                      <a:pt x="313" y="259"/>
                    </a:lnTo>
                    <a:lnTo>
                      <a:pt x="319" y="263"/>
                    </a:lnTo>
                    <a:lnTo>
                      <a:pt x="334" y="266"/>
                    </a:lnTo>
                    <a:lnTo>
                      <a:pt x="341" y="275"/>
                    </a:lnTo>
                    <a:lnTo>
                      <a:pt x="347" y="282"/>
                    </a:lnTo>
                    <a:lnTo>
                      <a:pt x="353" y="288"/>
                    </a:lnTo>
                    <a:lnTo>
                      <a:pt x="362" y="284"/>
                    </a:lnTo>
                    <a:lnTo>
                      <a:pt x="366" y="273"/>
                    </a:lnTo>
                    <a:lnTo>
                      <a:pt x="370" y="265"/>
                    </a:lnTo>
                    <a:lnTo>
                      <a:pt x="379" y="269"/>
                    </a:lnTo>
                    <a:lnTo>
                      <a:pt x="392" y="267"/>
                    </a:lnTo>
                    <a:lnTo>
                      <a:pt x="399" y="268"/>
                    </a:lnTo>
                    <a:lnTo>
                      <a:pt x="412" y="276"/>
                    </a:lnTo>
                    <a:lnTo>
                      <a:pt x="420" y="284"/>
                    </a:lnTo>
                    <a:lnTo>
                      <a:pt x="426" y="284"/>
                    </a:lnTo>
                    <a:lnTo>
                      <a:pt x="435" y="278"/>
                    </a:lnTo>
                    <a:lnTo>
                      <a:pt x="439" y="271"/>
                    </a:lnTo>
                    <a:lnTo>
                      <a:pt x="437" y="259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130" name="Freeform 701"/>
              <p:cNvSpPr>
                <a:spLocks/>
              </p:cNvSpPr>
              <p:nvPr/>
            </p:nvSpPr>
            <p:spPr bwMode="auto">
              <a:xfrm rot="21341807">
                <a:off x="6772459" y="2661182"/>
                <a:ext cx="293713" cy="34098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73" y="0"/>
                  </a:cxn>
                  <a:cxn ang="0">
                    <a:pos x="100" y="10"/>
                  </a:cxn>
                  <a:cxn ang="0">
                    <a:pos x="134" y="20"/>
                  </a:cxn>
                  <a:cxn ang="0">
                    <a:pos x="181" y="46"/>
                  </a:cxn>
                  <a:cxn ang="0">
                    <a:pos x="181" y="57"/>
                  </a:cxn>
                  <a:cxn ang="0">
                    <a:pos x="167" y="61"/>
                  </a:cxn>
                  <a:cxn ang="0">
                    <a:pos x="159" y="74"/>
                  </a:cxn>
                  <a:cxn ang="0">
                    <a:pos x="177" y="99"/>
                  </a:cxn>
                  <a:cxn ang="0">
                    <a:pos x="165" y="122"/>
                  </a:cxn>
                  <a:cxn ang="0">
                    <a:pos x="167" y="145"/>
                  </a:cxn>
                  <a:cxn ang="0">
                    <a:pos x="178" y="165"/>
                  </a:cxn>
                  <a:cxn ang="0">
                    <a:pos x="179" y="187"/>
                  </a:cxn>
                  <a:cxn ang="0">
                    <a:pos x="162" y="188"/>
                  </a:cxn>
                  <a:cxn ang="0">
                    <a:pos x="156" y="171"/>
                  </a:cxn>
                  <a:cxn ang="0">
                    <a:pos x="147" y="162"/>
                  </a:cxn>
                  <a:cxn ang="0">
                    <a:pos x="132" y="173"/>
                  </a:cxn>
                  <a:cxn ang="0">
                    <a:pos x="114" y="173"/>
                  </a:cxn>
                  <a:cxn ang="0">
                    <a:pos x="96" y="168"/>
                  </a:cxn>
                  <a:cxn ang="0">
                    <a:pos x="86" y="167"/>
                  </a:cxn>
                  <a:cxn ang="0">
                    <a:pos x="72" y="155"/>
                  </a:cxn>
                  <a:cxn ang="0">
                    <a:pos x="60" y="145"/>
                  </a:cxn>
                  <a:cxn ang="0">
                    <a:pos x="39" y="152"/>
                  </a:cxn>
                  <a:cxn ang="0">
                    <a:pos x="25" y="145"/>
                  </a:cxn>
                  <a:cxn ang="0">
                    <a:pos x="21" y="132"/>
                  </a:cxn>
                  <a:cxn ang="0">
                    <a:pos x="16" y="118"/>
                  </a:cxn>
                  <a:cxn ang="0">
                    <a:pos x="6" y="105"/>
                  </a:cxn>
                  <a:cxn ang="0">
                    <a:pos x="5" y="98"/>
                  </a:cxn>
                  <a:cxn ang="0">
                    <a:pos x="2" y="82"/>
                  </a:cxn>
                  <a:cxn ang="0">
                    <a:pos x="7" y="67"/>
                  </a:cxn>
                  <a:cxn ang="0">
                    <a:pos x="33" y="40"/>
                  </a:cxn>
                  <a:cxn ang="0">
                    <a:pos x="38" y="30"/>
                  </a:cxn>
                  <a:cxn ang="0">
                    <a:pos x="54" y="20"/>
                  </a:cxn>
                  <a:cxn ang="0">
                    <a:pos x="61" y="15"/>
                  </a:cxn>
                </a:cxnLst>
                <a:rect l="0" t="0" r="r" b="b"/>
                <a:pathLst>
                  <a:path w="184" h="188">
                    <a:moveTo>
                      <a:pt x="67" y="5"/>
                    </a:moveTo>
                    <a:lnTo>
                      <a:pt x="66" y="5"/>
                    </a:lnTo>
                    <a:lnTo>
                      <a:pt x="67" y="8"/>
                    </a:lnTo>
                    <a:lnTo>
                      <a:pt x="73" y="0"/>
                    </a:lnTo>
                    <a:lnTo>
                      <a:pt x="84" y="3"/>
                    </a:lnTo>
                    <a:lnTo>
                      <a:pt x="100" y="10"/>
                    </a:lnTo>
                    <a:lnTo>
                      <a:pt x="127" y="23"/>
                    </a:lnTo>
                    <a:lnTo>
                      <a:pt x="134" y="20"/>
                    </a:lnTo>
                    <a:lnTo>
                      <a:pt x="169" y="37"/>
                    </a:lnTo>
                    <a:lnTo>
                      <a:pt x="181" y="46"/>
                    </a:lnTo>
                    <a:lnTo>
                      <a:pt x="184" y="51"/>
                    </a:lnTo>
                    <a:lnTo>
                      <a:pt x="181" y="57"/>
                    </a:lnTo>
                    <a:lnTo>
                      <a:pt x="175" y="59"/>
                    </a:lnTo>
                    <a:lnTo>
                      <a:pt x="167" y="61"/>
                    </a:lnTo>
                    <a:lnTo>
                      <a:pt x="158" y="63"/>
                    </a:lnTo>
                    <a:lnTo>
                      <a:pt x="159" y="74"/>
                    </a:lnTo>
                    <a:lnTo>
                      <a:pt x="174" y="89"/>
                    </a:lnTo>
                    <a:lnTo>
                      <a:pt x="177" y="99"/>
                    </a:lnTo>
                    <a:lnTo>
                      <a:pt x="173" y="111"/>
                    </a:lnTo>
                    <a:lnTo>
                      <a:pt x="165" y="122"/>
                    </a:lnTo>
                    <a:lnTo>
                      <a:pt x="159" y="134"/>
                    </a:lnTo>
                    <a:lnTo>
                      <a:pt x="167" y="145"/>
                    </a:lnTo>
                    <a:lnTo>
                      <a:pt x="177" y="158"/>
                    </a:lnTo>
                    <a:lnTo>
                      <a:pt x="178" y="165"/>
                    </a:lnTo>
                    <a:lnTo>
                      <a:pt x="179" y="182"/>
                    </a:lnTo>
                    <a:lnTo>
                      <a:pt x="179" y="187"/>
                    </a:lnTo>
                    <a:lnTo>
                      <a:pt x="172" y="188"/>
                    </a:lnTo>
                    <a:lnTo>
                      <a:pt x="162" y="188"/>
                    </a:lnTo>
                    <a:lnTo>
                      <a:pt x="159" y="182"/>
                    </a:lnTo>
                    <a:lnTo>
                      <a:pt x="156" y="171"/>
                    </a:lnTo>
                    <a:lnTo>
                      <a:pt x="150" y="163"/>
                    </a:lnTo>
                    <a:lnTo>
                      <a:pt x="147" y="162"/>
                    </a:lnTo>
                    <a:lnTo>
                      <a:pt x="141" y="166"/>
                    </a:lnTo>
                    <a:lnTo>
                      <a:pt x="132" y="173"/>
                    </a:lnTo>
                    <a:lnTo>
                      <a:pt x="128" y="173"/>
                    </a:lnTo>
                    <a:lnTo>
                      <a:pt x="114" y="173"/>
                    </a:lnTo>
                    <a:lnTo>
                      <a:pt x="109" y="169"/>
                    </a:lnTo>
                    <a:lnTo>
                      <a:pt x="96" y="168"/>
                    </a:lnTo>
                    <a:lnTo>
                      <a:pt x="90" y="170"/>
                    </a:lnTo>
                    <a:lnTo>
                      <a:pt x="86" y="167"/>
                    </a:lnTo>
                    <a:lnTo>
                      <a:pt x="79" y="163"/>
                    </a:lnTo>
                    <a:lnTo>
                      <a:pt x="72" y="155"/>
                    </a:lnTo>
                    <a:lnTo>
                      <a:pt x="67" y="147"/>
                    </a:lnTo>
                    <a:lnTo>
                      <a:pt x="60" y="145"/>
                    </a:lnTo>
                    <a:lnTo>
                      <a:pt x="46" y="150"/>
                    </a:lnTo>
                    <a:lnTo>
                      <a:pt x="39" y="152"/>
                    </a:lnTo>
                    <a:lnTo>
                      <a:pt x="32" y="152"/>
                    </a:lnTo>
                    <a:lnTo>
                      <a:pt x="25" y="145"/>
                    </a:lnTo>
                    <a:lnTo>
                      <a:pt x="21" y="137"/>
                    </a:lnTo>
                    <a:lnTo>
                      <a:pt x="21" y="132"/>
                    </a:lnTo>
                    <a:lnTo>
                      <a:pt x="22" y="123"/>
                    </a:lnTo>
                    <a:lnTo>
                      <a:pt x="16" y="118"/>
                    </a:lnTo>
                    <a:lnTo>
                      <a:pt x="12" y="109"/>
                    </a:lnTo>
                    <a:lnTo>
                      <a:pt x="6" y="105"/>
                    </a:lnTo>
                    <a:lnTo>
                      <a:pt x="2" y="105"/>
                    </a:lnTo>
                    <a:lnTo>
                      <a:pt x="5" y="98"/>
                    </a:lnTo>
                    <a:lnTo>
                      <a:pt x="3" y="91"/>
                    </a:lnTo>
                    <a:lnTo>
                      <a:pt x="2" y="82"/>
                    </a:lnTo>
                    <a:lnTo>
                      <a:pt x="0" y="74"/>
                    </a:lnTo>
                    <a:lnTo>
                      <a:pt x="7" y="67"/>
                    </a:lnTo>
                    <a:lnTo>
                      <a:pt x="20" y="55"/>
                    </a:lnTo>
                    <a:lnTo>
                      <a:pt x="33" y="40"/>
                    </a:lnTo>
                    <a:lnTo>
                      <a:pt x="38" y="38"/>
                    </a:lnTo>
                    <a:lnTo>
                      <a:pt x="38" y="30"/>
                    </a:lnTo>
                    <a:lnTo>
                      <a:pt x="45" y="25"/>
                    </a:lnTo>
                    <a:lnTo>
                      <a:pt x="54" y="20"/>
                    </a:lnTo>
                    <a:lnTo>
                      <a:pt x="65" y="19"/>
                    </a:lnTo>
                    <a:lnTo>
                      <a:pt x="61" y="15"/>
                    </a:lnTo>
                    <a:lnTo>
                      <a:pt x="67" y="5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3227566" y="3558053"/>
              <a:ext cx="1275241" cy="1332232"/>
              <a:chOff x="6561316" y="3932279"/>
              <a:chExt cx="1275241" cy="1332232"/>
            </a:xfrm>
          </p:grpSpPr>
          <p:sp>
            <p:nvSpPr>
              <p:cNvPr id="111" name="Freeform 671"/>
              <p:cNvSpPr>
                <a:spLocks/>
              </p:cNvSpPr>
              <p:nvPr/>
            </p:nvSpPr>
            <p:spPr bwMode="auto">
              <a:xfrm rot="21395020">
                <a:off x="7231139" y="4407644"/>
                <a:ext cx="323462" cy="563171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33" y="21"/>
                  </a:cxn>
                  <a:cxn ang="0">
                    <a:pos x="30" y="34"/>
                  </a:cxn>
                  <a:cxn ang="0">
                    <a:pos x="33" y="47"/>
                  </a:cxn>
                  <a:cxn ang="0">
                    <a:pos x="48" y="77"/>
                  </a:cxn>
                  <a:cxn ang="0">
                    <a:pos x="63" y="105"/>
                  </a:cxn>
                  <a:cxn ang="0">
                    <a:pos x="66" y="116"/>
                  </a:cxn>
                  <a:cxn ang="0">
                    <a:pos x="64" y="143"/>
                  </a:cxn>
                  <a:cxn ang="0">
                    <a:pos x="67" y="157"/>
                  </a:cxn>
                  <a:cxn ang="0">
                    <a:pos x="80" y="181"/>
                  </a:cxn>
                  <a:cxn ang="0">
                    <a:pos x="85" y="188"/>
                  </a:cxn>
                  <a:cxn ang="0">
                    <a:pos x="85" y="207"/>
                  </a:cxn>
                  <a:cxn ang="0">
                    <a:pos x="83" y="219"/>
                  </a:cxn>
                  <a:cxn ang="0">
                    <a:pos x="63" y="226"/>
                  </a:cxn>
                  <a:cxn ang="0">
                    <a:pos x="56" y="229"/>
                  </a:cxn>
                  <a:cxn ang="0">
                    <a:pos x="55" y="236"/>
                  </a:cxn>
                  <a:cxn ang="0">
                    <a:pos x="52" y="236"/>
                  </a:cxn>
                  <a:cxn ang="0">
                    <a:pos x="35" y="237"/>
                  </a:cxn>
                  <a:cxn ang="0">
                    <a:pos x="31" y="249"/>
                  </a:cxn>
                  <a:cxn ang="0">
                    <a:pos x="33" y="266"/>
                  </a:cxn>
                  <a:cxn ang="0">
                    <a:pos x="25" y="284"/>
                  </a:cxn>
                  <a:cxn ang="0">
                    <a:pos x="18" y="299"/>
                  </a:cxn>
                  <a:cxn ang="0">
                    <a:pos x="6" y="308"/>
                  </a:cxn>
                  <a:cxn ang="0">
                    <a:pos x="3" y="320"/>
                  </a:cxn>
                  <a:cxn ang="0">
                    <a:pos x="5" y="337"/>
                  </a:cxn>
                  <a:cxn ang="0">
                    <a:pos x="0" y="354"/>
                  </a:cxn>
                  <a:cxn ang="0">
                    <a:pos x="13" y="372"/>
                  </a:cxn>
                  <a:cxn ang="0">
                    <a:pos x="32" y="365"/>
                  </a:cxn>
                  <a:cxn ang="0">
                    <a:pos x="51" y="367"/>
                  </a:cxn>
                  <a:cxn ang="0">
                    <a:pos x="67" y="352"/>
                  </a:cxn>
                  <a:cxn ang="0">
                    <a:pos x="70" y="326"/>
                  </a:cxn>
                  <a:cxn ang="0">
                    <a:pos x="94" y="310"/>
                  </a:cxn>
                  <a:cxn ang="0">
                    <a:pos x="119" y="293"/>
                  </a:cxn>
                  <a:cxn ang="0">
                    <a:pos x="135" y="270"/>
                  </a:cxn>
                  <a:cxn ang="0">
                    <a:pos x="137" y="241"/>
                  </a:cxn>
                  <a:cxn ang="0">
                    <a:pos x="185" y="213"/>
                  </a:cxn>
                  <a:cxn ang="0">
                    <a:pos x="203" y="211"/>
                  </a:cxn>
                  <a:cxn ang="0">
                    <a:pos x="216" y="201"/>
                  </a:cxn>
                  <a:cxn ang="0">
                    <a:pos x="220" y="175"/>
                  </a:cxn>
                  <a:cxn ang="0">
                    <a:pos x="215" y="161"/>
                  </a:cxn>
                  <a:cxn ang="0">
                    <a:pos x="225" y="136"/>
                  </a:cxn>
                  <a:cxn ang="0">
                    <a:pos x="226" y="121"/>
                  </a:cxn>
                  <a:cxn ang="0">
                    <a:pos x="221" y="112"/>
                  </a:cxn>
                  <a:cxn ang="0">
                    <a:pos x="202" y="105"/>
                  </a:cxn>
                  <a:cxn ang="0">
                    <a:pos x="173" y="79"/>
                  </a:cxn>
                  <a:cxn ang="0">
                    <a:pos x="149" y="77"/>
                  </a:cxn>
                  <a:cxn ang="0">
                    <a:pos x="143" y="57"/>
                  </a:cxn>
                  <a:cxn ang="0">
                    <a:pos x="151" y="49"/>
                  </a:cxn>
                  <a:cxn ang="0">
                    <a:pos x="161" y="40"/>
                  </a:cxn>
                  <a:cxn ang="0">
                    <a:pos x="162" y="23"/>
                  </a:cxn>
                  <a:cxn ang="0">
                    <a:pos x="159" y="3"/>
                  </a:cxn>
                  <a:cxn ang="0">
                    <a:pos x="138" y="0"/>
                  </a:cxn>
                  <a:cxn ang="0">
                    <a:pos x="129" y="27"/>
                  </a:cxn>
                  <a:cxn ang="0">
                    <a:pos x="111" y="29"/>
                  </a:cxn>
                  <a:cxn ang="0">
                    <a:pos x="100" y="28"/>
                  </a:cxn>
                  <a:cxn ang="0">
                    <a:pos x="92" y="34"/>
                  </a:cxn>
                  <a:cxn ang="0">
                    <a:pos x="69" y="15"/>
                  </a:cxn>
                  <a:cxn ang="0">
                    <a:pos x="55" y="20"/>
                  </a:cxn>
                  <a:cxn ang="0">
                    <a:pos x="44" y="19"/>
                  </a:cxn>
                  <a:cxn ang="0">
                    <a:pos x="34" y="5"/>
                  </a:cxn>
                  <a:cxn ang="0">
                    <a:pos x="24" y="3"/>
                  </a:cxn>
                </a:cxnLst>
                <a:rect l="0" t="0" r="r" b="b"/>
                <a:pathLst>
                  <a:path w="226" h="372">
                    <a:moveTo>
                      <a:pt x="24" y="3"/>
                    </a:moveTo>
                    <a:lnTo>
                      <a:pt x="33" y="21"/>
                    </a:lnTo>
                    <a:lnTo>
                      <a:pt x="30" y="34"/>
                    </a:lnTo>
                    <a:lnTo>
                      <a:pt x="33" y="47"/>
                    </a:lnTo>
                    <a:lnTo>
                      <a:pt x="48" y="77"/>
                    </a:lnTo>
                    <a:lnTo>
                      <a:pt x="63" y="105"/>
                    </a:lnTo>
                    <a:lnTo>
                      <a:pt x="66" y="116"/>
                    </a:lnTo>
                    <a:lnTo>
                      <a:pt x="64" y="143"/>
                    </a:lnTo>
                    <a:lnTo>
                      <a:pt x="67" y="157"/>
                    </a:lnTo>
                    <a:lnTo>
                      <a:pt x="80" y="181"/>
                    </a:lnTo>
                    <a:lnTo>
                      <a:pt x="85" y="188"/>
                    </a:lnTo>
                    <a:lnTo>
                      <a:pt x="85" y="207"/>
                    </a:lnTo>
                    <a:lnTo>
                      <a:pt x="83" y="219"/>
                    </a:lnTo>
                    <a:lnTo>
                      <a:pt x="63" y="226"/>
                    </a:lnTo>
                    <a:lnTo>
                      <a:pt x="56" y="229"/>
                    </a:lnTo>
                    <a:lnTo>
                      <a:pt x="55" y="236"/>
                    </a:lnTo>
                    <a:lnTo>
                      <a:pt x="52" y="236"/>
                    </a:lnTo>
                    <a:lnTo>
                      <a:pt x="35" y="237"/>
                    </a:lnTo>
                    <a:lnTo>
                      <a:pt x="31" y="249"/>
                    </a:lnTo>
                    <a:lnTo>
                      <a:pt x="33" y="266"/>
                    </a:lnTo>
                    <a:lnTo>
                      <a:pt x="25" y="284"/>
                    </a:lnTo>
                    <a:lnTo>
                      <a:pt x="18" y="299"/>
                    </a:lnTo>
                    <a:lnTo>
                      <a:pt x="6" y="308"/>
                    </a:lnTo>
                    <a:lnTo>
                      <a:pt x="3" y="320"/>
                    </a:lnTo>
                    <a:lnTo>
                      <a:pt x="5" y="337"/>
                    </a:lnTo>
                    <a:lnTo>
                      <a:pt x="0" y="354"/>
                    </a:lnTo>
                    <a:lnTo>
                      <a:pt x="13" y="372"/>
                    </a:lnTo>
                    <a:lnTo>
                      <a:pt x="32" y="365"/>
                    </a:lnTo>
                    <a:lnTo>
                      <a:pt x="51" y="367"/>
                    </a:lnTo>
                    <a:lnTo>
                      <a:pt x="67" y="352"/>
                    </a:lnTo>
                    <a:lnTo>
                      <a:pt x="70" y="326"/>
                    </a:lnTo>
                    <a:lnTo>
                      <a:pt x="94" y="310"/>
                    </a:lnTo>
                    <a:lnTo>
                      <a:pt x="119" y="293"/>
                    </a:lnTo>
                    <a:lnTo>
                      <a:pt x="135" y="270"/>
                    </a:lnTo>
                    <a:lnTo>
                      <a:pt x="137" y="241"/>
                    </a:lnTo>
                    <a:lnTo>
                      <a:pt x="185" y="213"/>
                    </a:lnTo>
                    <a:lnTo>
                      <a:pt x="203" y="211"/>
                    </a:lnTo>
                    <a:lnTo>
                      <a:pt x="216" y="201"/>
                    </a:lnTo>
                    <a:lnTo>
                      <a:pt x="220" y="175"/>
                    </a:lnTo>
                    <a:lnTo>
                      <a:pt x="215" y="161"/>
                    </a:lnTo>
                    <a:lnTo>
                      <a:pt x="225" y="136"/>
                    </a:lnTo>
                    <a:lnTo>
                      <a:pt x="226" y="121"/>
                    </a:lnTo>
                    <a:lnTo>
                      <a:pt x="221" y="112"/>
                    </a:lnTo>
                    <a:lnTo>
                      <a:pt x="202" y="105"/>
                    </a:lnTo>
                    <a:lnTo>
                      <a:pt x="173" y="79"/>
                    </a:lnTo>
                    <a:lnTo>
                      <a:pt x="149" y="77"/>
                    </a:lnTo>
                    <a:lnTo>
                      <a:pt x="143" y="57"/>
                    </a:lnTo>
                    <a:lnTo>
                      <a:pt x="151" y="49"/>
                    </a:lnTo>
                    <a:lnTo>
                      <a:pt x="161" y="40"/>
                    </a:lnTo>
                    <a:lnTo>
                      <a:pt x="162" y="23"/>
                    </a:lnTo>
                    <a:lnTo>
                      <a:pt x="159" y="3"/>
                    </a:lnTo>
                    <a:lnTo>
                      <a:pt x="138" y="0"/>
                    </a:lnTo>
                    <a:lnTo>
                      <a:pt x="129" y="27"/>
                    </a:lnTo>
                    <a:lnTo>
                      <a:pt x="111" y="29"/>
                    </a:lnTo>
                    <a:lnTo>
                      <a:pt x="100" y="28"/>
                    </a:lnTo>
                    <a:lnTo>
                      <a:pt x="92" y="34"/>
                    </a:lnTo>
                    <a:lnTo>
                      <a:pt x="69" y="15"/>
                    </a:lnTo>
                    <a:lnTo>
                      <a:pt x="55" y="20"/>
                    </a:lnTo>
                    <a:lnTo>
                      <a:pt x="44" y="19"/>
                    </a:lnTo>
                    <a:lnTo>
                      <a:pt x="34" y="5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12" name="Freeform 673"/>
              <p:cNvSpPr>
                <a:spLocks/>
              </p:cNvSpPr>
              <p:nvPr/>
            </p:nvSpPr>
            <p:spPr bwMode="auto">
              <a:xfrm>
                <a:off x="7191065" y="4103351"/>
                <a:ext cx="343499" cy="363336"/>
              </a:xfrm>
              <a:custGeom>
                <a:avLst/>
                <a:gdLst/>
                <a:ahLst/>
                <a:cxnLst>
                  <a:cxn ang="0">
                    <a:pos x="150" y="178"/>
                  </a:cxn>
                  <a:cxn ang="0">
                    <a:pos x="172" y="155"/>
                  </a:cxn>
                  <a:cxn ang="0">
                    <a:pos x="171" y="147"/>
                  </a:cxn>
                  <a:cxn ang="0">
                    <a:pos x="186" y="132"/>
                  </a:cxn>
                  <a:cxn ang="0">
                    <a:pos x="197" y="129"/>
                  </a:cxn>
                  <a:cxn ang="0">
                    <a:pos x="185" y="111"/>
                  </a:cxn>
                  <a:cxn ang="0">
                    <a:pos x="176" y="90"/>
                  </a:cxn>
                  <a:cxn ang="0">
                    <a:pos x="173" y="73"/>
                  </a:cxn>
                  <a:cxn ang="0">
                    <a:pos x="164" y="69"/>
                  </a:cxn>
                  <a:cxn ang="0">
                    <a:pos x="134" y="72"/>
                  </a:cxn>
                  <a:cxn ang="0">
                    <a:pos x="127" y="67"/>
                  </a:cxn>
                  <a:cxn ang="0">
                    <a:pos x="127" y="58"/>
                  </a:cxn>
                  <a:cxn ang="0">
                    <a:pos x="128" y="47"/>
                  </a:cxn>
                  <a:cxn ang="0">
                    <a:pos x="122" y="40"/>
                  </a:cxn>
                  <a:cxn ang="0">
                    <a:pos x="110" y="39"/>
                  </a:cxn>
                  <a:cxn ang="0">
                    <a:pos x="96" y="31"/>
                  </a:cxn>
                  <a:cxn ang="0">
                    <a:pos x="86" y="15"/>
                  </a:cxn>
                  <a:cxn ang="0">
                    <a:pos x="83" y="4"/>
                  </a:cxn>
                  <a:cxn ang="0">
                    <a:pos x="75" y="0"/>
                  </a:cxn>
                  <a:cxn ang="0">
                    <a:pos x="62" y="6"/>
                  </a:cxn>
                  <a:cxn ang="0">
                    <a:pos x="38" y="2"/>
                  </a:cxn>
                  <a:cxn ang="0">
                    <a:pos x="24" y="25"/>
                  </a:cxn>
                  <a:cxn ang="0">
                    <a:pos x="19" y="28"/>
                  </a:cxn>
                  <a:cxn ang="0">
                    <a:pos x="4" y="29"/>
                  </a:cxn>
                  <a:cxn ang="0">
                    <a:pos x="0" y="36"/>
                  </a:cxn>
                  <a:cxn ang="0">
                    <a:pos x="13" y="49"/>
                  </a:cxn>
                  <a:cxn ang="0">
                    <a:pos x="12" y="60"/>
                  </a:cxn>
                  <a:cxn ang="0">
                    <a:pos x="1" y="77"/>
                  </a:cxn>
                  <a:cxn ang="0">
                    <a:pos x="23" y="97"/>
                  </a:cxn>
                  <a:cxn ang="0">
                    <a:pos x="29" y="113"/>
                  </a:cxn>
                  <a:cxn ang="0">
                    <a:pos x="35" y="134"/>
                  </a:cxn>
                  <a:cxn ang="0">
                    <a:pos x="36" y="150"/>
                  </a:cxn>
                  <a:cxn ang="0">
                    <a:pos x="30" y="158"/>
                  </a:cxn>
                  <a:cxn ang="0">
                    <a:pos x="25" y="168"/>
                  </a:cxn>
                  <a:cxn ang="0">
                    <a:pos x="16" y="171"/>
                  </a:cxn>
                  <a:cxn ang="0">
                    <a:pos x="24" y="176"/>
                  </a:cxn>
                  <a:cxn ang="0">
                    <a:pos x="36" y="190"/>
                  </a:cxn>
                  <a:cxn ang="0">
                    <a:pos x="50" y="192"/>
                  </a:cxn>
                  <a:cxn ang="0">
                    <a:pos x="59" y="188"/>
                  </a:cxn>
                  <a:cxn ang="0">
                    <a:pos x="82" y="206"/>
                  </a:cxn>
                  <a:cxn ang="0">
                    <a:pos x="90" y="200"/>
                  </a:cxn>
                  <a:cxn ang="0">
                    <a:pos x="109" y="201"/>
                  </a:cxn>
                  <a:cxn ang="0">
                    <a:pos x="116" y="196"/>
                  </a:cxn>
                  <a:cxn ang="0">
                    <a:pos x="123" y="183"/>
                  </a:cxn>
                  <a:cxn ang="0">
                    <a:pos x="130" y="171"/>
                  </a:cxn>
                  <a:cxn ang="0">
                    <a:pos x="150" y="178"/>
                  </a:cxn>
                </a:cxnLst>
                <a:rect l="0" t="0" r="r" b="b"/>
                <a:pathLst>
                  <a:path w="197" h="206">
                    <a:moveTo>
                      <a:pt x="150" y="178"/>
                    </a:moveTo>
                    <a:lnTo>
                      <a:pt x="172" y="155"/>
                    </a:lnTo>
                    <a:lnTo>
                      <a:pt x="171" y="147"/>
                    </a:lnTo>
                    <a:lnTo>
                      <a:pt x="186" y="132"/>
                    </a:lnTo>
                    <a:lnTo>
                      <a:pt x="197" y="129"/>
                    </a:lnTo>
                    <a:lnTo>
                      <a:pt x="185" y="111"/>
                    </a:lnTo>
                    <a:lnTo>
                      <a:pt x="176" y="90"/>
                    </a:lnTo>
                    <a:lnTo>
                      <a:pt x="173" y="73"/>
                    </a:lnTo>
                    <a:lnTo>
                      <a:pt x="164" y="69"/>
                    </a:lnTo>
                    <a:lnTo>
                      <a:pt x="134" y="72"/>
                    </a:lnTo>
                    <a:lnTo>
                      <a:pt x="127" y="67"/>
                    </a:lnTo>
                    <a:lnTo>
                      <a:pt x="127" y="58"/>
                    </a:lnTo>
                    <a:lnTo>
                      <a:pt x="128" y="47"/>
                    </a:lnTo>
                    <a:lnTo>
                      <a:pt x="122" y="40"/>
                    </a:lnTo>
                    <a:lnTo>
                      <a:pt x="110" y="39"/>
                    </a:lnTo>
                    <a:lnTo>
                      <a:pt x="96" y="31"/>
                    </a:lnTo>
                    <a:lnTo>
                      <a:pt x="86" y="15"/>
                    </a:lnTo>
                    <a:lnTo>
                      <a:pt x="83" y="4"/>
                    </a:lnTo>
                    <a:lnTo>
                      <a:pt x="75" y="0"/>
                    </a:lnTo>
                    <a:lnTo>
                      <a:pt x="62" y="6"/>
                    </a:lnTo>
                    <a:lnTo>
                      <a:pt x="38" y="2"/>
                    </a:lnTo>
                    <a:lnTo>
                      <a:pt x="24" y="25"/>
                    </a:lnTo>
                    <a:lnTo>
                      <a:pt x="19" y="28"/>
                    </a:lnTo>
                    <a:lnTo>
                      <a:pt x="4" y="29"/>
                    </a:lnTo>
                    <a:lnTo>
                      <a:pt x="0" y="36"/>
                    </a:lnTo>
                    <a:lnTo>
                      <a:pt x="13" y="49"/>
                    </a:lnTo>
                    <a:lnTo>
                      <a:pt x="12" y="60"/>
                    </a:lnTo>
                    <a:lnTo>
                      <a:pt x="1" y="77"/>
                    </a:lnTo>
                    <a:lnTo>
                      <a:pt x="23" y="97"/>
                    </a:lnTo>
                    <a:lnTo>
                      <a:pt x="29" y="113"/>
                    </a:lnTo>
                    <a:lnTo>
                      <a:pt x="35" y="134"/>
                    </a:lnTo>
                    <a:lnTo>
                      <a:pt x="36" y="150"/>
                    </a:lnTo>
                    <a:lnTo>
                      <a:pt x="30" y="158"/>
                    </a:lnTo>
                    <a:lnTo>
                      <a:pt x="25" y="168"/>
                    </a:lnTo>
                    <a:lnTo>
                      <a:pt x="16" y="171"/>
                    </a:lnTo>
                    <a:lnTo>
                      <a:pt x="24" y="176"/>
                    </a:lnTo>
                    <a:lnTo>
                      <a:pt x="36" y="190"/>
                    </a:lnTo>
                    <a:lnTo>
                      <a:pt x="50" y="192"/>
                    </a:lnTo>
                    <a:lnTo>
                      <a:pt x="59" y="188"/>
                    </a:lnTo>
                    <a:lnTo>
                      <a:pt x="82" y="206"/>
                    </a:lnTo>
                    <a:lnTo>
                      <a:pt x="90" y="200"/>
                    </a:lnTo>
                    <a:lnTo>
                      <a:pt x="109" y="201"/>
                    </a:lnTo>
                    <a:lnTo>
                      <a:pt x="116" y="196"/>
                    </a:lnTo>
                    <a:lnTo>
                      <a:pt x="123" y="183"/>
                    </a:lnTo>
                    <a:lnTo>
                      <a:pt x="130" y="171"/>
                    </a:lnTo>
                    <a:lnTo>
                      <a:pt x="150" y="17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13" name="Freeform 675"/>
              <p:cNvSpPr>
                <a:spLocks/>
              </p:cNvSpPr>
              <p:nvPr/>
            </p:nvSpPr>
            <p:spPr bwMode="auto">
              <a:xfrm>
                <a:off x="7163871" y="3932279"/>
                <a:ext cx="672686" cy="590421"/>
              </a:xfrm>
              <a:custGeom>
                <a:avLst/>
                <a:gdLst/>
                <a:ahLst/>
                <a:cxnLst>
                  <a:cxn ang="0">
                    <a:pos x="36" y="27"/>
                  </a:cxn>
                  <a:cxn ang="0">
                    <a:pos x="26" y="55"/>
                  </a:cxn>
                  <a:cxn ang="0">
                    <a:pos x="5" y="52"/>
                  </a:cxn>
                  <a:cxn ang="0">
                    <a:pos x="4" y="67"/>
                  </a:cxn>
                  <a:cxn ang="0">
                    <a:pos x="17" y="73"/>
                  </a:cxn>
                  <a:cxn ang="0">
                    <a:pos x="34" y="109"/>
                  </a:cxn>
                  <a:cxn ang="0">
                    <a:pos x="52" y="105"/>
                  </a:cxn>
                  <a:cxn ang="0">
                    <a:pos x="58" y="129"/>
                  </a:cxn>
                  <a:cxn ang="0">
                    <a:pos x="78" y="141"/>
                  </a:cxn>
                  <a:cxn ang="0">
                    <a:pos x="92" y="146"/>
                  </a:cxn>
                  <a:cxn ang="0">
                    <a:pos x="109" y="147"/>
                  </a:cxn>
                  <a:cxn ang="0">
                    <a:pos x="130" y="141"/>
                  </a:cxn>
                  <a:cxn ang="0">
                    <a:pos x="142" y="159"/>
                  </a:cxn>
                  <a:cxn ang="0">
                    <a:pos x="161" y="178"/>
                  </a:cxn>
                  <a:cxn ang="0">
                    <a:pos x="179" y="185"/>
                  </a:cxn>
                  <a:cxn ang="0">
                    <a:pos x="182" y="207"/>
                  </a:cxn>
                  <a:cxn ang="0">
                    <a:pos x="197" y="212"/>
                  </a:cxn>
                  <a:cxn ang="0">
                    <a:pos x="219" y="210"/>
                  </a:cxn>
                  <a:cxn ang="0">
                    <a:pos x="230" y="227"/>
                  </a:cxn>
                  <a:cxn ang="0">
                    <a:pos x="241" y="253"/>
                  </a:cxn>
                  <a:cxn ang="0">
                    <a:pos x="249" y="267"/>
                  </a:cxn>
                  <a:cxn ang="0">
                    <a:pos x="263" y="274"/>
                  </a:cxn>
                  <a:cxn ang="0">
                    <a:pos x="310" y="286"/>
                  </a:cxn>
                  <a:cxn ang="0">
                    <a:pos x="343" y="304"/>
                  </a:cxn>
                  <a:cxn ang="0">
                    <a:pos x="384" y="308"/>
                  </a:cxn>
                  <a:cxn ang="0">
                    <a:pos x="395" y="328"/>
                  </a:cxn>
                  <a:cxn ang="0">
                    <a:pos x="399" y="361"/>
                  </a:cxn>
                  <a:cxn ang="0">
                    <a:pos x="409" y="373"/>
                  </a:cxn>
                  <a:cxn ang="0">
                    <a:pos x="435" y="390"/>
                  </a:cxn>
                  <a:cxn ang="0">
                    <a:pos x="450" y="369"/>
                  </a:cxn>
                  <a:cxn ang="0">
                    <a:pos x="470" y="334"/>
                  </a:cxn>
                  <a:cxn ang="0">
                    <a:pos x="461" y="309"/>
                  </a:cxn>
                  <a:cxn ang="0">
                    <a:pos x="447" y="298"/>
                  </a:cxn>
                  <a:cxn ang="0">
                    <a:pos x="391" y="226"/>
                  </a:cxn>
                  <a:cxn ang="0">
                    <a:pos x="350" y="210"/>
                  </a:cxn>
                  <a:cxn ang="0">
                    <a:pos x="314" y="190"/>
                  </a:cxn>
                  <a:cxn ang="0">
                    <a:pos x="304" y="170"/>
                  </a:cxn>
                  <a:cxn ang="0">
                    <a:pos x="274" y="165"/>
                  </a:cxn>
                  <a:cxn ang="0">
                    <a:pos x="213" y="134"/>
                  </a:cxn>
                  <a:cxn ang="0">
                    <a:pos x="174" y="109"/>
                  </a:cxn>
                  <a:cxn ang="0">
                    <a:pos x="140" y="78"/>
                  </a:cxn>
                  <a:cxn ang="0">
                    <a:pos x="156" y="68"/>
                  </a:cxn>
                  <a:cxn ang="0">
                    <a:pos x="170" y="49"/>
                  </a:cxn>
                  <a:cxn ang="0">
                    <a:pos x="188" y="33"/>
                  </a:cxn>
                  <a:cxn ang="0">
                    <a:pos x="173" y="15"/>
                  </a:cxn>
                  <a:cxn ang="0">
                    <a:pos x="152" y="6"/>
                  </a:cxn>
                  <a:cxn ang="0">
                    <a:pos x="131" y="12"/>
                  </a:cxn>
                  <a:cxn ang="0">
                    <a:pos x="91" y="6"/>
                  </a:cxn>
                  <a:cxn ang="0">
                    <a:pos x="65" y="1"/>
                  </a:cxn>
                  <a:cxn ang="0">
                    <a:pos x="32" y="10"/>
                  </a:cxn>
                </a:cxnLst>
                <a:rect l="0" t="0" r="r" b="b"/>
                <a:pathLst>
                  <a:path w="470" h="390">
                    <a:moveTo>
                      <a:pt x="32" y="10"/>
                    </a:moveTo>
                    <a:lnTo>
                      <a:pt x="36" y="27"/>
                    </a:lnTo>
                    <a:lnTo>
                      <a:pt x="35" y="45"/>
                    </a:lnTo>
                    <a:lnTo>
                      <a:pt x="26" y="55"/>
                    </a:lnTo>
                    <a:lnTo>
                      <a:pt x="18" y="53"/>
                    </a:lnTo>
                    <a:lnTo>
                      <a:pt x="5" y="52"/>
                    </a:lnTo>
                    <a:lnTo>
                      <a:pt x="0" y="62"/>
                    </a:lnTo>
                    <a:lnTo>
                      <a:pt x="4" y="67"/>
                    </a:lnTo>
                    <a:lnTo>
                      <a:pt x="13" y="68"/>
                    </a:lnTo>
                    <a:lnTo>
                      <a:pt x="17" y="73"/>
                    </a:lnTo>
                    <a:lnTo>
                      <a:pt x="16" y="85"/>
                    </a:lnTo>
                    <a:lnTo>
                      <a:pt x="34" y="109"/>
                    </a:lnTo>
                    <a:lnTo>
                      <a:pt x="43" y="106"/>
                    </a:lnTo>
                    <a:lnTo>
                      <a:pt x="52" y="105"/>
                    </a:lnTo>
                    <a:lnTo>
                      <a:pt x="61" y="109"/>
                    </a:lnTo>
                    <a:lnTo>
                      <a:pt x="58" y="129"/>
                    </a:lnTo>
                    <a:lnTo>
                      <a:pt x="67" y="137"/>
                    </a:lnTo>
                    <a:lnTo>
                      <a:pt x="78" y="141"/>
                    </a:lnTo>
                    <a:lnTo>
                      <a:pt x="84" y="138"/>
                    </a:lnTo>
                    <a:lnTo>
                      <a:pt x="92" y="146"/>
                    </a:lnTo>
                    <a:lnTo>
                      <a:pt x="102" y="144"/>
                    </a:lnTo>
                    <a:lnTo>
                      <a:pt x="109" y="147"/>
                    </a:lnTo>
                    <a:lnTo>
                      <a:pt x="117" y="148"/>
                    </a:lnTo>
                    <a:lnTo>
                      <a:pt x="130" y="141"/>
                    </a:lnTo>
                    <a:lnTo>
                      <a:pt x="138" y="145"/>
                    </a:lnTo>
                    <a:lnTo>
                      <a:pt x="142" y="159"/>
                    </a:lnTo>
                    <a:lnTo>
                      <a:pt x="152" y="177"/>
                    </a:lnTo>
                    <a:lnTo>
                      <a:pt x="161" y="178"/>
                    </a:lnTo>
                    <a:lnTo>
                      <a:pt x="175" y="181"/>
                    </a:lnTo>
                    <a:lnTo>
                      <a:pt x="179" y="185"/>
                    </a:lnTo>
                    <a:lnTo>
                      <a:pt x="183" y="199"/>
                    </a:lnTo>
                    <a:lnTo>
                      <a:pt x="182" y="207"/>
                    </a:lnTo>
                    <a:lnTo>
                      <a:pt x="186" y="213"/>
                    </a:lnTo>
                    <a:lnTo>
                      <a:pt x="197" y="212"/>
                    </a:lnTo>
                    <a:lnTo>
                      <a:pt x="208" y="211"/>
                    </a:lnTo>
                    <a:lnTo>
                      <a:pt x="219" y="210"/>
                    </a:lnTo>
                    <a:lnTo>
                      <a:pt x="229" y="214"/>
                    </a:lnTo>
                    <a:lnTo>
                      <a:pt x="230" y="227"/>
                    </a:lnTo>
                    <a:lnTo>
                      <a:pt x="236" y="242"/>
                    </a:lnTo>
                    <a:lnTo>
                      <a:pt x="241" y="253"/>
                    </a:lnTo>
                    <a:lnTo>
                      <a:pt x="245" y="258"/>
                    </a:lnTo>
                    <a:lnTo>
                      <a:pt x="249" y="267"/>
                    </a:lnTo>
                    <a:lnTo>
                      <a:pt x="253" y="271"/>
                    </a:lnTo>
                    <a:lnTo>
                      <a:pt x="263" y="274"/>
                    </a:lnTo>
                    <a:lnTo>
                      <a:pt x="292" y="275"/>
                    </a:lnTo>
                    <a:lnTo>
                      <a:pt x="310" y="286"/>
                    </a:lnTo>
                    <a:lnTo>
                      <a:pt x="332" y="301"/>
                    </a:lnTo>
                    <a:lnTo>
                      <a:pt x="343" y="304"/>
                    </a:lnTo>
                    <a:lnTo>
                      <a:pt x="368" y="303"/>
                    </a:lnTo>
                    <a:lnTo>
                      <a:pt x="384" y="308"/>
                    </a:lnTo>
                    <a:lnTo>
                      <a:pt x="391" y="318"/>
                    </a:lnTo>
                    <a:lnTo>
                      <a:pt x="395" y="328"/>
                    </a:lnTo>
                    <a:lnTo>
                      <a:pt x="402" y="343"/>
                    </a:lnTo>
                    <a:lnTo>
                      <a:pt x="399" y="361"/>
                    </a:lnTo>
                    <a:lnTo>
                      <a:pt x="399" y="369"/>
                    </a:lnTo>
                    <a:lnTo>
                      <a:pt x="409" y="373"/>
                    </a:lnTo>
                    <a:lnTo>
                      <a:pt x="422" y="386"/>
                    </a:lnTo>
                    <a:lnTo>
                      <a:pt x="435" y="390"/>
                    </a:lnTo>
                    <a:lnTo>
                      <a:pt x="452" y="388"/>
                    </a:lnTo>
                    <a:lnTo>
                      <a:pt x="450" y="369"/>
                    </a:lnTo>
                    <a:lnTo>
                      <a:pt x="459" y="342"/>
                    </a:lnTo>
                    <a:lnTo>
                      <a:pt x="470" y="334"/>
                    </a:lnTo>
                    <a:lnTo>
                      <a:pt x="468" y="319"/>
                    </a:lnTo>
                    <a:lnTo>
                      <a:pt x="461" y="309"/>
                    </a:lnTo>
                    <a:lnTo>
                      <a:pt x="453" y="306"/>
                    </a:lnTo>
                    <a:lnTo>
                      <a:pt x="447" y="298"/>
                    </a:lnTo>
                    <a:lnTo>
                      <a:pt x="447" y="289"/>
                    </a:lnTo>
                    <a:lnTo>
                      <a:pt x="391" y="226"/>
                    </a:lnTo>
                    <a:lnTo>
                      <a:pt x="375" y="225"/>
                    </a:lnTo>
                    <a:lnTo>
                      <a:pt x="350" y="210"/>
                    </a:lnTo>
                    <a:lnTo>
                      <a:pt x="323" y="197"/>
                    </a:lnTo>
                    <a:lnTo>
                      <a:pt x="314" y="190"/>
                    </a:lnTo>
                    <a:lnTo>
                      <a:pt x="314" y="178"/>
                    </a:lnTo>
                    <a:lnTo>
                      <a:pt x="304" y="170"/>
                    </a:lnTo>
                    <a:lnTo>
                      <a:pt x="289" y="172"/>
                    </a:lnTo>
                    <a:lnTo>
                      <a:pt x="274" y="165"/>
                    </a:lnTo>
                    <a:lnTo>
                      <a:pt x="244" y="148"/>
                    </a:lnTo>
                    <a:lnTo>
                      <a:pt x="213" y="134"/>
                    </a:lnTo>
                    <a:lnTo>
                      <a:pt x="192" y="119"/>
                    </a:lnTo>
                    <a:lnTo>
                      <a:pt x="174" y="109"/>
                    </a:lnTo>
                    <a:lnTo>
                      <a:pt x="156" y="98"/>
                    </a:lnTo>
                    <a:lnTo>
                      <a:pt x="140" y="78"/>
                    </a:lnTo>
                    <a:lnTo>
                      <a:pt x="140" y="67"/>
                    </a:lnTo>
                    <a:lnTo>
                      <a:pt x="156" y="68"/>
                    </a:lnTo>
                    <a:lnTo>
                      <a:pt x="170" y="61"/>
                    </a:lnTo>
                    <a:lnTo>
                      <a:pt x="170" y="49"/>
                    </a:lnTo>
                    <a:lnTo>
                      <a:pt x="178" y="44"/>
                    </a:lnTo>
                    <a:lnTo>
                      <a:pt x="188" y="33"/>
                    </a:lnTo>
                    <a:lnTo>
                      <a:pt x="184" y="23"/>
                    </a:lnTo>
                    <a:lnTo>
                      <a:pt x="173" y="15"/>
                    </a:lnTo>
                    <a:lnTo>
                      <a:pt x="162" y="11"/>
                    </a:lnTo>
                    <a:lnTo>
                      <a:pt x="152" y="6"/>
                    </a:lnTo>
                    <a:lnTo>
                      <a:pt x="139" y="11"/>
                    </a:lnTo>
                    <a:lnTo>
                      <a:pt x="131" y="12"/>
                    </a:lnTo>
                    <a:lnTo>
                      <a:pt x="112" y="8"/>
                    </a:lnTo>
                    <a:lnTo>
                      <a:pt x="91" y="6"/>
                    </a:lnTo>
                    <a:lnTo>
                      <a:pt x="76" y="9"/>
                    </a:lnTo>
                    <a:lnTo>
                      <a:pt x="65" y="1"/>
                    </a:lnTo>
                    <a:lnTo>
                      <a:pt x="55" y="0"/>
                    </a:lnTo>
                    <a:lnTo>
                      <a:pt x="32" y="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14" name="Freeform 709"/>
              <p:cNvSpPr>
                <a:spLocks/>
              </p:cNvSpPr>
              <p:nvPr/>
            </p:nvSpPr>
            <p:spPr bwMode="auto">
              <a:xfrm>
                <a:off x="6561316" y="4831535"/>
                <a:ext cx="658374" cy="432976"/>
              </a:xfrm>
              <a:custGeom>
                <a:avLst/>
                <a:gdLst/>
                <a:ahLst/>
                <a:cxnLst>
                  <a:cxn ang="0">
                    <a:pos x="460" y="25"/>
                  </a:cxn>
                  <a:cxn ang="0">
                    <a:pos x="433" y="69"/>
                  </a:cxn>
                  <a:cxn ang="0">
                    <a:pos x="404" y="111"/>
                  </a:cxn>
                  <a:cxn ang="0">
                    <a:pos x="398" y="137"/>
                  </a:cxn>
                  <a:cxn ang="0">
                    <a:pos x="376" y="162"/>
                  </a:cxn>
                  <a:cxn ang="0">
                    <a:pos x="389" y="190"/>
                  </a:cxn>
                  <a:cxn ang="0">
                    <a:pos x="395" y="214"/>
                  </a:cxn>
                  <a:cxn ang="0">
                    <a:pos x="401" y="230"/>
                  </a:cxn>
                  <a:cxn ang="0">
                    <a:pos x="374" y="259"/>
                  </a:cxn>
                  <a:cxn ang="0">
                    <a:pos x="370" y="281"/>
                  </a:cxn>
                  <a:cxn ang="0">
                    <a:pos x="352" y="286"/>
                  </a:cxn>
                  <a:cxn ang="0">
                    <a:pos x="337" y="272"/>
                  </a:cxn>
                  <a:cxn ang="0">
                    <a:pos x="306" y="267"/>
                  </a:cxn>
                  <a:cxn ang="0">
                    <a:pos x="292" y="260"/>
                  </a:cxn>
                  <a:cxn ang="0">
                    <a:pos x="276" y="250"/>
                  </a:cxn>
                  <a:cxn ang="0">
                    <a:pos x="271" y="238"/>
                  </a:cxn>
                  <a:cxn ang="0">
                    <a:pos x="261" y="219"/>
                  </a:cxn>
                  <a:cxn ang="0">
                    <a:pos x="227" y="190"/>
                  </a:cxn>
                  <a:cxn ang="0">
                    <a:pos x="201" y="189"/>
                  </a:cxn>
                  <a:cxn ang="0">
                    <a:pos x="174" y="174"/>
                  </a:cxn>
                  <a:cxn ang="0">
                    <a:pos x="154" y="161"/>
                  </a:cxn>
                  <a:cxn ang="0">
                    <a:pos x="130" y="158"/>
                  </a:cxn>
                  <a:cxn ang="0">
                    <a:pos x="114" y="139"/>
                  </a:cxn>
                  <a:cxn ang="0">
                    <a:pos x="104" y="132"/>
                  </a:cxn>
                  <a:cxn ang="0">
                    <a:pos x="86" y="117"/>
                  </a:cxn>
                  <a:cxn ang="0">
                    <a:pos x="69" y="100"/>
                  </a:cxn>
                  <a:cxn ang="0">
                    <a:pos x="56" y="99"/>
                  </a:cxn>
                  <a:cxn ang="0">
                    <a:pos x="36" y="101"/>
                  </a:cxn>
                  <a:cxn ang="0">
                    <a:pos x="27" y="87"/>
                  </a:cxn>
                  <a:cxn ang="0">
                    <a:pos x="13" y="80"/>
                  </a:cxn>
                  <a:cxn ang="0">
                    <a:pos x="13" y="73"/>
                  </a:cxn>
                  <a:cxn ang="0">
                    <a:pos x="0" y="54"/>
                  </a:cxn>
                  <a:cxn ang="0">
                    <a:pos x="11" y="43"/>
                  </a:cxn>
                  <a:cxn ang="0">
                    <a:pos x="6" y="33"/>
                  </a:cxn>
                  <a:cxn ang="0">
                    <a:pos x="15" y="17"/>
                  </a:cxn>
                  <a:cxn ang="0">
                    <a:pos x="55" y="3"/>
                  </a:cxn>
                  <a:cxn ang="0">
                    <a:pos x="75" y="18"/>
                  </a:cxn>
                  <a:cxn ang="0">
                    <a:pos x="91" y="2"/>
                  </a:cxn>
                  <a:cxn ang="0">
                    <a:pos x="143" y="12"/>
                  </a:cxn>
                  <a:cxn ang="0">
                    <a:pos x="163" y="28"/>
                  </a:cxn>
                  <a:cxn ang="0">
                    <a:pos x="176" y="29"/>
                  </a:cxn>
                  <a:cxn ang="0">
                    <a:pos x="207" y="45"/>
                  </a:cxn>
                  <a:cxn ang="0">
                    <a:pos x="234" y="35"/>
                  </a:cxn>
                  <a:cxn ang="0">
                    <a:pos x="260" y="44"/>
                  </a:cxn>
                  <a:cxn ang="0">
                    <a:pos x="285" y="45"/>
                  </a:cxn>
                  <a:cxn ang="0">
                    <a:pos x="313" y="43"/>
                  </a:cxn>
                  <a:cxn ang="0">
                    <a:pos x="342" y="33"/>
                  </a:cxn>
                  <a:cxn ang="0">
                    <a:pos x="372" y="28"/>
                  </a:cxn>
                  <a:cxn ang="0">
                    <a:pos x="400" y="30"/>
                  </a:cxn>
                  <a:cxn ang="0">
                    <a:pos x="420" y="18"/>
                  </a:cxn>
                  <a:cxn ang="0">
                    <a:pos x="444" y="22"/>
                  </a:cxn>
                </a:cxnLst>
                <a:rect l="0" t="0" r="r" b="b"/>
                <a:pathLst>
                  <a:path w="460" h="286">
                    <a:moveTo>
                      <a:pt x="457" y="17"/>
                    </a:moveTo>
                    <a:lnTo>
                      <a:pt x="460" y="25"/>
                    </a:lnTo>
                    <a:lnTo>
                      <a:pt x="442" y="48"/>
                    </a:lnTo>
                    <a:lnTo>
                      <a:pt x="433" y="69"/>
                    </a:lnTo>
                    <a:lnTo>
                      <a:pt x="419" y="89"/>
                    </a:lnTo>
                    <a:lnTo>
                      <a:pt x="404" y="111"/>
                    </a:lnTo>
                    <a:lnTo>
                      <a:pt x="396" y="117"/>
                    </a:lnTo>
                    <a:lnTo>
                      <a:pt x="398" y="137"/>
                    </a:lnTo>
                    <a:lnTo>
                      <a:pt x="373" y="148"/>
                    </a:lnTo>
                    <a:lnTo>
                      <a:pt x="376" y="162"/>
                    </a:lnTo>
                    <a:lnTo>
                      <a:pt x="375" y="177"/>
                    </a:lnTo>
                    <a:lnTo>
                      <a:pt x="389" y="190"/>
                    </a:lnTo>
                    <a:lnTo>
                      <a:pt x="386" y="199"/>
                    </a:lnTo>
                    <a:lnTo>
                      <a:pt x="395" y="214"/>
                    </a:lnTo>
                    <a:lnTo>
                      <a:pt x="402" y="218"/>
                    </a:lnTo>
                    <a:lnTo>
                      <a:pt x="401" y="230"/>
                    </a:lnTo>
                    <a:lnTo>
                      <a:pt x="376" y="249"/>
                    </a:lnTo>
                    <a:lnTo>
                      <a:pt x="374" y="259"/>
                    </a:lnTo>
                    <a:lnTo>
                      <a:pt x="374" y="271"/>
                    </a:lnTo>
                    <a:lnTo>
                      <a:pt x="370" y="281"/>
                    </a:lnTo>
                    <a:lnTo>
                      <a:pt x="359" y="286"/>
                    </a:lnTo>
                    <a:lnTo>
                      <a:pt x="352" y="286"/>
                    </a:lnTo>
                    <a:lnTo>
                      <a:pt x="343" y="278"/>
                    </a:lnTo>
                    <a:lnTo>
                      <a:pt x="337" y="272"/>
                    </a:lnTo>
                    <a:lnTo>
                      <a:pt x="325" y="272"/>
                    </a:lnTo>
                    <a:lnTo>
                      <a:pt x="306" y="267"/>
                    </a:lnTo>
                    <a:lnTo>
                      <a:pt x="299" y="267"/>
                    </a:lnTo>
                    <a:lnTo>
                      <a:pt x="292" y="260"/>
                    </a:lnTo>
                    <a:lnTo>
                      <a:pt x="284" y="251"/>
                    </a:lnTo>
                    <a:lnTo>
                      <a:pt x="276" y="250"/>
                    </a:lnTo>
                    <a:lnTo>
                      <a:pt x="270" y="246"/>
                    </a:lnTo>
                    <a:lnTo>
                      <a:pt x="271" y="238"/>
                    </a:lnTo>
                    <a:lnTo>
                      <a:pt x="268" y="225"/>
                    </a:lnTo>
                    <a:lnTo>
                      <a:pt x="261" y="219"/>
                    </a:lnTo>
                    <a:lnTo>
                      <a:pt x="249" y="207"/>
                    </a:lnTo>
                    <a:lnTo>
                      <a:pt x="227" y="190"/>
                    </a:lnTo>
                    <a:lnTo>
                      <a:pt x="215" y="190"/>
                    </a:lnTo>
                    <a:lnTo>
                      <a:pt x="201" y="189"/>
                    </a:lnTo>
                    <a:lnTo>
                      <a:pt x="190" y="181"/>
                    </a:lnTo>
                    <a:lnTo>
                      <a:pt x="174" y="174"/>
                    </a:lnTo>
                    <a:lnTo>
                      <a:pt x="168" y="168"/>
                    </a:lnTo>
                    <a:lnTo>
                      <a:pt x="154" y="161"/>
                    </a:lnTo>
                    <a:lnTo>
                      <a:pt x="138" y="158"/>
                    </a:lnTo>
                    <a:lnTo>
                      <a:pt x="130" y="158"/>
                    </a:lnTo>
                    <a:lnTo>
                      <a:pt x="118" y="144"/>
                    </a:lnTo>
                    <a:lnTo>
                      <a:pt x="114" y="139"/>
                    </a:lnTo>
                    <a:lnTo>
                      <a:pt x="105" y="138"/>
                    </a:lnTo>
                    <a:lnTo>
                      <a:pt x="104" y="132"/>
                    </a:lnTo>
                    <a:lnTo>
                      <a:pt x="97" y="118"/>
                    </a:lnTo>
                    <a:lnTo>
                      <a:pt x="86" y="117"/>
                    </a:lnTo>
                    <a:lnTo>
                      <a:pt x="76" y="112"/>
                    </a:lnTo>
                    <a:lnTo>
                      <a:pt x="69" y="100"/>
                    </a:lnTo>
                    <a:lnTo>
                      <a:pt x="66" y="99"/>
                    </a:lnTo>
                    <a:lnTo>
                      <a:pt x="56" y="99"/>
                    </a:lnTo>
                    <a:lnTo>
                      <a:pt x="45" y="101"/>
                    </a:lnTo>
                    <a:lnTo>
                      <a:pt x="36" y="101"/>
                    </a:lnTo>
                    <a:lnTo>
                      <a:pt x="27" y="94"/>
                    </a:lnTo>
                    <a:lnTo>
                      <a:pt x="27" y="87"/>
                    </a:lnTo>
                    <a:lnTo>
                      <a:pt x="24" y="78"/>
                    </a:lnTo>
                    <a:lnTo>
                      <a:pt x="13" y="80"/>
                    </a:lnTo>
                    <a:lnTo>
                      <a:pt x="9" y="77"/>
                    </a:lnTo>
                    <a:lnTo>
                      <a:pt x="13" y="73"/>
                    </a:lnTo>
                    <a:lnTo>
                      <a:pt x="0" y="62"/>
                    </a:lnTo>
                    <a:lnTo>
                      <a:pt x="0" y="54"/>
                    </a:lnTo>
                    <a:lnTo>
                      <a:pt x="5" y="49"/>
                    </a:lnTo>
                    <a:lnTo>
                      <a:pt x="11" y="43"/>
                    </a:lnTo>
                    <a:lnTo>
                      <a:pt x="12" y="38"/>
                    </a:lnTo>
                    <a:lnTo>
                      <a:pt x="6" y="33"/>
                    </a:lnTo>
                    <a:lnTo>
                      <a:pt x="9" y="24"/>
                    </a:lnTo>
                    <a:lnTo>
                      <a:pt x="15" y="17"/>
                    </a:lnTo>
                    <a:lnTo>
                      <a:pt x="44" y="0"/>
                    </a:lnTo>
                    <a:lnTo>
                      <a:pt x="55" y="3"/>
                    </a:lnTo>
                    <a:lnTo>
                      <a:pt x="59" y="8"/>
                    </a:lnTo>
                    <a:lnTo>
                      <a:pt x="75" y="18"/>
                    </a:lnTo>
                    <a:lnTo>
                      <a:pt x="85" y="10"/>
                    </a:lnTo>
                    <a:lnTo>
                      <a:pt x="91" y="2"/>
                    </a:lnTo>
                    <a:lnTo>
                      <a:pt x="142" y="5"/>
                    </a:lnTo>
                    <a:lnTo>
                      <a:pt x="143" y="12"/>
                    </a:lnTo>
                    <a:lnTo>
                      <a:pt x="159" y="21"/>
                    </a:lnTo>
                    <a:lnTo>
                      <a:pt x="163" y="28"/>
                    </a:lnTo>
                    <a:lnTo>
                      <a:pt x="169" y="33"/>
                    </a:lnTo>
                    <a:lnTo>
                      <a:pt x="176" y="29"/>
                    </a:lnTo>
                    <a:lnTo>
                      <a:pt x="196" y="40"/>
                    </a:lnTo>
                    <a:lnTo>
                      <a:pt x="207" y="45"/>
                    </a:lnTo>
                    <a:lnTo>
                      <a:pt x="219" y="42"/>
                    </a:lnTo>
                    <a:lnTo>
                      <a:pt x="234" y="35"/>
                    </a:lnTo>
                    <a:lnTo>
                      <a:pt x="247" y="36"/>
                    </a:lnTo>
                    <a:lnTo>
                      <a:pt x="260" y="44"/>
                    </a:lnTo>
                    <a:lnTo>
                      <a:pt x="269" y="47"/>
                    </a:lnTo>
                    <a:lnTo>
                      <a:pt x="285" y="45"/>
                    </a:lnTo>
                    <a:lnTo>
                      <a:pt x="301" y="47"/>
                    </a:lnTo>
                    <a:lnTo>
                      <a:pt x="313" y="43"/>
                    </a:lnTo>
                    <a:lnTo>
                      <a:pt x="325" y="41"/>
                    </a:lnTo>
                    <a:lnTo>
                      <a:pt x="342" y="33"/>
                    </a:lnTo>
                    <a:lnTo>
                      <a:pt x="353" y="29"/>
                    </a:lnTo>
                    <a:lnTo>
                      <a:pt x="372" y="28"/>
                    </a:lnTo>
                    <a:lnTo>
                      <a:pt x="387" y="31"/>
                    </a:lnTo>
                    <a:lnTo>
                      <a:pt x="400" y="30"/>
                    </a:lnTo>
                    <a:lnTo>
                      <a:pt x="413" y="20"/>
                    </a:lnTo>
                    <a:lnTo>
                      <a:pt x="420" y="18"/>
                    </a:lnTo>
                    <a:lnTo>
                      <a:pt x="427" y="21"/>
                    </a:lnTo>
                    <a:lnTo>
                      <a:pt x="444" y="22"/>
                    </a:lnTo>
                    <a:lnTo>
                      <a:pt x="457" y="1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15" name="Freeform 677"/>
              <p:cNvSpPr>
                <a:spLocks/>
              </p:cNvSpPr>
              <p:nvPr/>
            </p:nvSpPr>
            <p:spPr bwMode="auto">
              <a:xfrm>
                <a:off x="6936302" y="4024628"/>
                <a:ext cx="364967" cy="393614"/>
              </a:xfrm>
              <a:custGeom>
                <a:avLst/>
                <a:gdLst/>
                <a:ahLst/>
                <a:cxnLst>
                  <a:cxn ang="0">
                    <a:pos x="144" y="2"/>
                  </a:cxn>
                  <a:cxn ang="0">
                    <a:pos x="122" y="16"/>
                  </a:cxn>
                  <a:cxn ang="0">
                    <a:pos x="98" y="3"/>
                  </a:cxn>
                  <a:cxn ang="0">
                    <a:pos x="70" y="3"/>
                  </a:cxn>
                  <a:cxn ang="0">
                    <a:pos x="49" y="9"/>
                  </a:cxn>
                  <a:cxn ang="0">
                    <a:pos x="36" y="1"/>
                  </a:cxn>
                  <a:cxn ang="0">
                    <a:pos x="20" y="5"/>
                  </a:cxn>
                  <a:cxn ang="0">
                    <a:pos x="18" y="25"/>
                  </a:cxn>
                  <a:cxn ang="0">
                    <a:pos x="1" y="44"/>
                  </a:cxn>
                  <a:cxn ang="0">
                    <a:pos x="8" y="80"/>
                  </a:cxn>
                  <a:cxn ang="0">
                    <a:pos x="18" y="99"/>
                  </a:cxn>
                  <a:cxn ang="0">
                    <a:pos x="1" y="110"/>
                  </a:cxn>
                  <a:cxn ang="0">
                    <a:pos x="11" y="127"/>
                  </a:cxn>
                  <a:cxn ang="0">
                    <a:pos x="35" y="118"/>
                  </a:cxn>
                  <a:cxn ang="0">
                    <a:pos x="66" y="125"/>
                  </a:cxn>
                  <a:cxn ang="0">
                    <a:pos x="57" y="144"/>
                  </a:cxn>
                  <a:cxn ang="0">
                    <a:pos x="68" y="160"/>
                  </a:cxn>
                  <a:cxn ang="0">
                    <a:pos x="80" y="147"/>
                  </a:cxn>
                  <a:cxn ang="0">
                    <a:pos x="109" y="153"/>
                  </a:cxn>
                  <a:cxn ang="0">
                    <a:pos x="130" y="175"/>
                  </a:cxn>
                  <a:cxn ang="0">
                    <a:pos x="148" y="199"/>
                  </a:cxn>
                  <a:cxn ang="0">
                    <a:pos x="136" y="214"/>
                  </a:cxn>
                  <a:cxn ang="0">
                    <a:pos x="144" y="228"/>
                  </a:cxn>
                  <a:cxn ang="0">
                    <a:pos x="163" y="247"/>
                  </a:cxn>
                  <a:cxn ang="0">
                    <a:pos x="181" y="258"/>
                  </a:cxn>
                  <a:cxn ang="0">
                    <a:pos x="198" y="259"/>
                  </a:cxn>
                  <a:cxn ang="0">
                    <a:pos x="232" y="255"/>
                  </a:cxn>
                  <a:cxn ang="0">
                    <a:pos x="239" y="246"/>
                  </a:cxn>
                  <a:cxn ang="0">
                    <a:pos x="248" y="231"/>
                  </a:cxn>
                  <a:cxn ang="0">
                    <a:pos x="246" y="204"/>
                  </a:cxn>
                  <a:cxn ang="0">
                    <a:pos x="213" y="156"/>
                  </a:cxn>
                  <a:cxn ang="0">
                    <a:pos x="227" y="132"/>
                  </a:cxn>
                  <a:cxn ang="0">
                    <a:pos x="216" y="108"/>
                  </a:cxn>
                  <a:cxn ang="0">
                    <a:pos x="243" y="95"/>
                  </a:cxn>
                  <a:cxn ang="0">
                    <a:pos x="255" y="82"/>
                  </a:cxn>
                  <a:cxn ang="0">
                    <a:pos x="235" y="79"/>
                  </a:cxn>
                  <a:cxn ang="0">
                    <a:pos x="215" y="66"/>
                  </a:cxn>
                  <a:cxn ang="0">
                    <a:pos x="217" y="57"/>
                  </a:cxn>
                  <a:cxn ang="0">
                    <a:pos x="210" y="44"/>
                  </a:cxn>
                  <a:cxn ang="0">
                    <a:pos x="195" y="49"/>
                  </a:cxn>
                  <a:cxn ang="0">
                    <a:pos x="175" y="12"/>
                  </a:cxn>
                  <a:cxn ang="0">
                    <a:pos x="156" y="3"/>
                  </a:cxn>
                </a:cxnLst>
                <a:rect l="0" t="0" r="r" b="b"/>
                <a:pathLst>
                  <a:path w="255" h="260">
                    <a:moveTo>
                      <a:pt x="156" y="3"/>
                    </a:moveTo>
                    <a:lnTo>
                      <a:pt x="144" y="2"/>
                    </a:lnTo>
                    <a:lnTo>
                      <a:pt x="135" y="13"/>
                    </a:lnTo>
                    <a:lnTo>
                      <a:pt x="122" y="16"/>
                    </a:lnTo>
                    <a:lnTo>
                      <a:pt x="107" y="13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70" y="3"/>
                    </a:lnTo>
                    <a:lnTo>
                      <a:pt x="57" y="5"/>
                    </a:lnTo>
                    <a:lnTo>
                      <a:pt x="49" y="9"/>
                    </a:lnTo>
                    <a:lnTo>
                      <a:pt x="43" y="1"/>
                    </a:lnTo>
                    <a:lnTo>
                      <a:pt x="36" y="1"/>
                    </a:lnTo>
                    <a:lnTo>
                      <a:pt x="29" y="4"/>
                    </a:lnTo>
                    <a:lnTo>
                      <a:pt x="20" y="5"/>
                    </a:lnTo>
                    <a:lnTo>
                      <a:pt x="15" y="13"/>
                    </a:lnTo>
                    <a:lnTo>
                      <a:pt x="18" y="25"/>
                    </a:lnTo>
                    <a:lnTo>
                      <a:pt x="10" y="34"/>
                    </a:lnTo>
                    <a:lnTo>
                      <a:pt x="1" y="44"/>
                    </a:lnTo>
                    <a:lnTo>
                      <a:pt x="2" y="63"/>
                    </a:lnTo>
                    <a:lnTo>
                      <a:pt x="8" y="80"/>
                    </a:lnTo>
                    <a:lnTo>
                      <a:pt x="19" y="92"/>
                    </a:lnTo>
                    <a:lnTo>
                      <a:pt x="18" y="99"/>
                    </a:lnTo>
                    <a:lnTo>
                      <a:pt x="8" y="104"/>
                    </a:lnTo>
                    <a:lnTo>
                      <a:pt x="1" y="110"/>
                    </a:lnTo>
                    <a:lnTo>
                      <a:pt x="0" y="120"/>
                    </a:lnTo>
                    <a:lnTo>
                      <a:pt x="11" y="127"/>
                    </a:lnTo>
                    <a:lnTo>
                      <a:pt x="19" y="128"/>
                    </a:lnTo>
                    <a:lnTo>
                      <a:pt x="35" y="118"/>
                    </a:lnTo>
                    <a:lnTo>
                      <a:pt x="49" y="120"/>
                    </a:lnTo>
                    <a:lnTo>
                      <a:pt x="66" y="125"/>
                    </a:lnTo>
                    <a:lnTo>
                      <a:pt x="66" y="137"/>
                    </a:lnTo>
                    <a:lnTo>
                      <a:pt x="57" y="144"/>
                    </a:lnTo>
                    <a:lnTo>
                      <a:pt x="61" y="152"/>
                    </a:lnTo>
                    <a:lnTo>
                      <a:pt x="68" y="160"/>
                    </a:lnTo>
                    <a:lnTo>
                      <a:pt x="77" y="149"/>
                    </a:lnTo>
                    <a:lnTo>
                      <a:pt x="80" y="147"/>
                    </a:lnTo>
                    <a:lnTo>
                      <a:pt x="93" y="158"/>
                    </a:lnTo>
                    <a:lnTo>
                      <a:pt x="109" y="153"/>
                    </a:lnTo>
                    <a:lnTo>
                      <a:pt x="122" y="156"/>
                    </a:lnTo>
                    <a:lnTo>
                      <a:pt x="130" y="175"/>
                    </a:lnTo>
                    <a:lnTo>
                      <a:pt x="140" y="188"/>
                    </a:lnTo>
                    <a:lnTo>
                      <a:pt x="148" y="199"/>
                    </a:lnTo>
                    <a:lnTo>
                      <a:pt x="145" y="206"/>
                    </a:lnTo>
                    <a:lnTo>
                      <a:pt x="136" y="214"/>
                    </a:lnTo>
                    <a:lnTo>
                      <a:pt x="137" y="224"/>
                    </a:lnTo>
                    <a:lnTo>
                      <a:pt x="144" y="228"/>
                    </a:lnTo>
                    <a:lnTo>
                      <a:pt x="154" y="234"/>
                    </a:lnTo>
                    <a:lnTo>
                      <a:pt x="163" y="247"/>
                    </a:lnTo>
                    <a:lnTo>
                      <a:pt x="171" y="254"/>
                    </a:lnTo>
                    <a:lnTo>
                      <a:pt x="181" y="258"/>
                    </a:lnTo>
                    <a:lnTo>
                      <a:pt x="188" y="252"/>
                    </a:lnTo>
                    <a:lnTo>
                      <a:pt x="198" y="259"/>
                    </a:lnTo>
                    <a:lnTo>
                      <a:pt x="217" y="260"/>
                    </a:lnTo>
                    <a:lnTo>
                      <a:pt x="232" y="255"/>
                    </a:lnTo>
                    <a:lnTo>
                      <a:pt x="230" y="257"/>
                    </a:lnTo>
                    <a:lnTo>
                      <a:pt x="239" y="246"/>
                    </a:lnTo>
                    <a:lnTo>
                      <a:pt x="243" y="239"/>
                    </a:lnTo>
                    <a:lnTo>
                      <a:pt x="248" y="231"/>
                    </a:lnTo>
                    <a:lnTo>
                      <a:pt x="249" y="218"/>
                    </a:lnTo>
                    <a:lnTo>
                      <a:pt x="246" y="204"/>
                    </a:lnTo>
                    <a:lnTo>
                      <a:pt x="237" y="181"/>
                    </a:lnTo>
                    <a:lnTo>
                      <a:pt x="213" y="156"/>
                    </a:lnTo>
                    <a:lnTo>
                      <a:pt x="218" y="143"/>
                    </a:lnTo>
                    <a:lnTo>
                      <a:pt x="227" y="132"/>
                    </a:lnTo>
                    <a:lnTo>
                      <a:pt x="212" y="116"/>
                    </a:lnTo>
                    <a:lnTo>
                      <a:pt x="216" y="108"/>
                    </a:lnTo>
                    <a:lnTo>
                      <a:pt x="231" y="109"/>
                    </a:lnTo>
                    <a:lnTo>
                      <a:pt x="243" y="95"/>
                    </a:lnTo>
                    <a:lnTo>
                      <a:pt x="247" y="90"/>
                    </a:lnTo>
                    <a:lnTo>
                      <a:pt x="255" y="82"/>
                    </a:lnTo>
                    <a:lnTo>
                      <a:pt x="244" y="75"/>
                    </a:lnTo>
                    <a:lnTo>
                      <a:pt x="235" y="79"/>
                    </a:lnTo>
                    <a:lnTo>
                      <a:pt x="219" y="70"/>
                    </a:lnTo>
                    <a:lnTo>
                      <a:pt x="215" y="66"/>
                    </a:lnTo>
                    <a:lnTo>
                      <a:pt x="217" y="61"/>
                    </a:lnTo>
                    <a:lnTo>
                      <a:pt x="217" y="57"/>
                    </a:lnTo>
                    <a:lnTo>
                      <a:pt x="220" y="51"/>
                    </a:lnTo>
                    <a:lnTo>
                      <a:pt x="210" y="44"/>
                    </a:lnTo>
                    <a:lnTo>
                      <a:pt x="202" y="47"/>
                    </a:lnTo>
                    <a:lnTo>
                      <a:pt x="195" y="49"/>
                    </a:lnTo>
                    <a:lnTo>
                      <a:pt x="172" y="23"/>
                    </a:lnTo>
                    <a:lnTo>
                      <a:pt x="175" y="12"/>
                    </a:lnTo>
                    <a:lnTo>
                      <a:pt x="169" y="5"/>
                    </a:lnTo>
                    <a:lnTo>
                      <a:pt x="156" y="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</p:grpSp>
      </p:grpSp>
      <p:grpSp>
        <p:nvGrpSpPr>
          <p:cNvPr id="131" name="Group 130"/>
          <p:cNvGrpSpPr/>
          <p:nvPr/>
        </p:nvGrpSpPr>
        <p:grpSpPr>
          <a:xfrm>
            <a:off x="292708" y="4388409"/>
            <a:ext cx="1152000" cy="1440000"/>
            <a:chOff x="2414646" y="2145557"/>
            <a:chExt cx="2088161" cy="2744728"/>
          </a:xfrm>
        </p:grpSpPr>
        <p:grpSp>
          <p:nvGrpSpPr>
            <p:cNvPr id="132" name="Group 131"/>
            <p:cNvGrpSpPr/>
            <p:nvPr/>
          </p:nvGrpSpPr>
          <p:grpSpPr>
            <a:xfrm>
              <a:off x="2414646" y="2145557"/>
              <a:ext cx="1511368" cy="2039250"/>
              <a:chOff x="5748396" y="2519783"/>
              <a:chExt cx="1511368" cy="2039250"/>
            </a:xfrm>
          </p:grpSpPr>
          <p:sp>
            <p:nvSpPr>
              <p:cNvPr id="139" name="Freeform 683"/>
              <p:cNvSpPr>
                <a:spLocks/>
              </p:cNvSpPr>
              <p:nvPr/>
            </p:nvSpPr>
            <p:spPr bwMode="auto">
              <a:xfrm>
                <a:off x="6615703" y="3456915"/>
                <a:ext cx="263349" cy="305808"/>
              </a:xfrm>
              <a:custGeom>
                <a:avLst/>
                <a:gdLst/>
                <a:ahLst/>
                <a:cxnLst>
                  <a:cxn ang="0">
                    <a:pos x="180" y="150"/>
                  </a:cxn>
                  <a:cxn ang="0">
                    <a:pos x="158" y="130"/>
                  </a:cxn>
                  <a:cxn ang="0">
                    <a:pos x="137" y="117"/>
                  </a:cxn>
                  <a:cxn ang="0">
                    <a:pos x="137" y="87"/>
                  </a:cxn>
                  <a:cxn ang="0">
                    <a:pos x="137" y="56"/>
                  </a:cxn>
                  <a:cxn ang="0">
                    <a:pos x="111" y="37"/>
                  </a:cxn>
                  <a:cxn ang="0">
                    <a:pos x="90" y="22"/>
                  </a:cxn>
                  <a:cxn ang="0">
                    <a:pos x="74" y="11"/>
                  </a:cxn>
                  <a:cxn ang="0">
                    <a:pos x="66" y="0"/>
                  </a:cxn>
                  <a:cxn ang="0">
                    <a:pos x="52" y="3"/>
                  </a:cxn>
                  <a:cxn ang="0">
                    <a:pos x="53" y="25"/>
                  </a:cxn>
                  <a:cxn ang="0">
                    <a:pos x="59" y="45"/>
                  </a:cxn>
                  <a:cxn ang="0">
                    <a:pos x="42" y="50"/>
                  </a:cxn>
                  <a:cxn ang="0">
                    <a:pos x="24" y="63"/>
                  </a:cxn>
                  <a:cxn ang="0">
                    <a:pos x="28" y="82"/>
                  </a:cxn>
                  <a:cxn ang="0">
                    <a:pos x="25" y="87"/>
                  </a:cxn>
                  <a:cxn ang="0">
                    <a:pos x="17" y="102"/>
                  </a:cxn>
                  <a:cxn ang="0">
                    <a:pos x="5" y="115"/>
                  </a:cxn>
                  <a:cxn ang="0">
                    <a:pos x="2" y="126"/>
                  </a:cxn>
                  <a:cxn ang="0">
                    <a:pos x="11" y="136"/>
                  </a:cxn>
                  <a:cxn ang="0">
                    <a:pos x="0" y="146"/>
                  </a:cxn>
                  <a:cxn ang="0">
                    <a:pos x="17" y="153"/>
                  </a:cxn>
                  <a:cxn ang="0">
                    <a:pos x="38" y="158"/>
                  </a:cxn>
                  <a:cxn ang="0">
                    <a:pos x="42" y="178"/>
                  </a:cxn>
                  <a:cxn ang="0">
                    <a:pos x="53" y="186"/>
                  </a:cxn>
                  <a:cxn ang="0">
                    <a:pos x="63" y="198"/>
                  </a:cxn>
                  <a:cxn ang="0">
                    <a:pos x="86" y="202"/>
                  </a:cxn>
                  <a:cxn ang="0">
                    <a:pos x="97" y="193"/>
                  </a:cxn>
                  <a:cxn ang="0">
                    <a:pos x="114" y="186"/>
                  </a:cxn>
                  <a:cxn ang="0">
                    <a:pos x="133" y="180"/>
                  </a:cxn>
                  <a:cxn ang="0">
                    <a:pos x="142" y="170"/>
                  </a:cxn>
                  <a:cxn ang="0">
                    <a:pos x="160" y="171"/>
                  </a:cxn>
                  <a:cxn ang="0">
                    <a:pos x="184" y="160"/>
                  </a:cxn>
                </a:cxnLst>
                <a:rect l="0" t="0" r="r" b="b"/>
                <a:pathLst>
                  <a:path w="184" h="202">
                    <a:moveTo>
                      <a:pt x="184" y="160"/>
                    </a:moveTo>
                    <a:lnTo>
                      <a:pt x="180" y="150"/>
                    </a:lnTo>
                    <a:lnTo>
                      <a:pt x="172" y="143"/>
                    </a:lnTo>
                    <a:lnTo>
                      <a:pt x="158" y="130"/>
                    </a:lnTo>
                    <a:lnTo>
                      <a:pt x="145" y="124"/>
                    </a:lnTo>
                    <a:lnTo>
                      <a:pt x="137" y="117"/>
                    </a:lnTo>
                    <a:lnTo>
                      <a:pt x="141" y="99"/>
                    </a:lnTo>
                    <a:lnTo>
                      <a:pt x="137" y="87"/>
                    </a:lnTo>
                    <a:lnTo>
                      <a:pt x="136" y="75"/>
                    </a:lnTo>
                    <a:lnTo>
                      <a:pt x="137" y="56"/>
                    </a:lnTo>
                    <a:lnTo>
                      <a:pt x="125" y="48"/>
                    </a:lnTo>
                    <a:lnTo>
                      <a:pt x="111" y="37"/>
                    </a:lnTo>
                    <a:lnTo>
                      <a:pt x="101" y="35"/>
                    </a:lnTo>
                    <a:lnTo>
                      <a:pt x="90" y="22"/>
                    </a:lnTo>
                    <a:lnTo>
                      <a:pt x="85" y="12"/>
                    </a:lnTo>
                    <a:lnTo>
                      <a:pt x="74" y="11"/>
                    </a:lnTo>
                    <a:lnTo>
                      <a:pt x="65" y="10"/>
                    </a:lnTo>
                    <a:lnTo>
                      <a:pt x="66" y="0"/>
                    </a:lnTo>
                    <a:lnTo>
                      <a:pt x="59" y="5"/>
                    </a:lnTo>
                    <a:lnTo>
                      <a:pt x="52" y="3"/>
                    </a:lnTo>
                    <a:lnTo>
                      <a:pt x="47" y="13"/>
                    </a:lnTo>
                    <a:lnTo>
                      <a:pt x="53" y="25"/>
                    </a:lnTo>
                    <a:lnTo>
                      <a:pt x="57" y="37"/>
                    </a:lnTo>
                    <a:lnTo>
                      <a:pt x="59" y="45"/>
                    </a:lnTo>
                    <a:lnTo>
                      <a:pt x="55" y="49"/>
                    </a:lnTo>
                    <a:lnTo>
                      <a:pt x="42" y="50"/>
                    </a:lnTo>
                    <a:lnTo>
                      <a:pt x="31" y="55"/>
                    </a:lnTo>
                    <a:lnTo>
                      <a:pt x="24" y="63"/>
                    </a:lnTo>
                    <a:lnTo>
                      <a:pt x="28" y="74"/>
                    </a:lnTo>
                    <a:lnTo>
                      <a:pt x="28" y="82"/>
                    </a:lnTo>
                    <a:lnTo>
                      <a:pt x="22" y="81"/>
                    </a:lnTo>
                    <a:lnTo>
                      <a:pt x="25" y="87"/>
                    </a:lnTo>
                    <a:lnTo>
                      <a:pt x="14" y="94"/>
                    </a:lnTo>
                    <a:lnTo>
                      <a:pt x="17" y="102"/>
                    </a:lnTo>
                    <a:lnTo>
                      <a:pt x="15" y="108"/>
                    </a:lnTo>
                    <a:lnTo>
                      <a:pt x="5" y="115"/>
                    </a:lnTo>
                    <a:lnTo>
                      <a:pt x="7" y="123"/>
                    </a:lnTo>
                    <a:lnTo>
                      <a:pt x="2" y="126"/>
                    </a:lnTo>
                    <a:lnTo>
                      <a:pt x="12" y="130"/>
                    </a:lnTo>
                    <a:lnTo>
                      <a:pt x="11" y="136"/>
                    </a:lnTo>
                    <a:lnTo>
                      <a:pt x="7" y="139"/>
                    </a:lnTo>
                    <a:lnTo>
                      <a:pt x="0" y="146"/>
                    </a:lnTo>
                    <a:lnTo>
                      <a:pt x="6" y="159"/>
                    </a:lnTo>
                    <a:lnTo>
                      <a:pt x="17" y="153"/>
                    </a:lnTo>
                    <a:lnTo>
                      <a:pt x="31" y="154"/>
                    </a:lnTo>
                    <a:lnTo>
                      <a:pt x="38" y="158"/>
                    </a:lnTo>
                    <a:lnTo>
                      <a:pt x="38" y="168"/>
                    </a:lnTo>
                    <a:lnTo>
                      <a:pt x="42" y="178"/>
                    </a:lnTo>
                    <a:lnTo>
                      <a:pt x="50" y="181"/>
                    </a:lnTo>
                    <a:lnTo>
                      <a:pt x="53" y="186"/>
                    </a:lnTo>
                    <a:lnTo>
                      <a:pt x="56" y="194"/>
                    </a:lnTo>
                    <a:lnTo>
                      <a:pt x="63" y="198"/>
                    </a:lnTo>
                    <a:lnTo>
                      <a:pt x="73" y="199"/>
                    </a:lnTo>
                    <a:lnTo>
                      <a:pt x="86" y="202"/>
                    </a:lnTo>
                    <a:lnTo>
                      <a:pt x="90" y="200"/>
                    </a:lnTo>
                    <a:lnTo>
                      <a:pt x="97" y="193"/>
                    </a:lnTo>
                    <a:lnTo>
                      <a:pt x="104" y="189"/>
                    </a:lnTo>
                    <a:lnTo>
                      <a:pt x="114" y="186"/>
                    </a:lnTo>
                    <a:lnTo>
                      <a:pt x="124" y="187"/>
                    </a:lnTo>
                    <a:lnTo>
                      <a:pt x="133" y="180"/>
                    </a:lnTo>
                    <a:lnTo>
                      <a:pt x="138" y="173"/>
                    </a:lnTo>
                    <a:lnTo>
                      <a:pt x="142" y="170"/>
                    </a:lnTo>
                    <a:lnTo>
                      <a:pt x="153" y="172"/>
                    </a:lnTo>
                    <a:lnTo>
                      <a:pt x="160" y="171"/>
                    </a:lnTo>
                    <a:lnTo>
                      <a:pt x="174" y="169"/>
                    </a:lnTo>
                    <a:lnTo>
                      <a:pt x="184" y="16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140" name="Freeform 703"/>
              <p:cNvSpPr>
                <a:spLocks/>
              </p:cNvSpPr>
              <p:nvPr/>
            </p:nvSpPr>
            <p:spPr bwMode="auto">
              <a:xfrm>
                <a:off x="6435367" y="2650008"/>
                <a:ext cx="480899" cy="508670"/>
              </a:xfrm>
              <a:custGeom>
                <a:avLst/>
                <a:gdLst/>
                <a:ahLst/>
                <a:cxnLst>
                  <a:cxn ang="0">
                    <a:pos x="276" y="4"/>
                  </a:cxn>
                  <a:cxn ang="0">
                    <a:pos x="300" y="19"/>
                  </a:cxn>
                  <a:cxn ang="0">
                    <a:pos x="288" y="36"/>
                  </a:cxn>
                  <a:cxn ang="0">
                    <a:pos x="264" y="50"/>
                  </a:cxn>
                  <a:cxn ang="0">
                    <a:pos x="257" y="60"/>
                  </a:cxn>
                  <a:cxn ang="0">
                    <a:pos x="238" y="79"/>
                  </a:cxn>
                  <a:cxn ang="0">
                    <a:pos x="227" y="102"/>
                  </a:cxn>
                  <a:cxn ang="0">
                    <a:pos x="225" y="123"/>
                  </a:cxn>
                  <a:cxn ang="0">
                    <a:pos x="246" y="141"/>
                  </a:cxn>
                  <a:cxn ang="0">
                    <a:pos x="248" y="161"/>
                  </a:cxn>
                  <a:cxn ang="0">
                    <a:pos x="269" y="169"/>
                  </a:cxn>
                  <a:cxn ang="0">
                    <a:pos x="291" y="167"/>
                  </a:cxn>
                  <a:cxn ang="0">
                    <a:pos x="311" y="191"/>
                  </a:cxn>
                  <a:cxn ang="0">
                    <a:pos x="270" y="198"/>
                  </a:cxn>
                  <a:cxn ang="0">
                    <a:pos x="210" y="215"/>
                  </a:cxn>
                  <a:cxn ang="0">
                    <a:pos x="201" y="242"/>
                  </a:cxn>
                  <a:cxn ang="0">
                    <a:pos x="201" y="282"/>
                  </a:cxn>
                  <a:cxn ang="0">
                    <a:pos x="212" y="312"/>
                  </a:cxn>
                  <a:cxn ang="0">
                    <a:pos x="191" y="315"/>
                  </a:cxn>
                  <a:cxn ang="0">
                    <a:pos x="176" y="294"/>
                  </a:cxn>
                  <a:cxn ang="0">
                    <a:pos x="142" y="290"/>
                  </a:cxn>
                  <a:cxn ang="0">
                    <a:pos x="122" y="290"/>
                  </a:cxn>
                  <a:cxn ang="0">
                    <a:pos x="95" y="289"/>
                  </a:cxn>
                  <a:cxn ang="0">
                    <a:pos x="80" y="282"/>
                  </a:cxn>
                  <a:cxn ang="0">
                    <a:pos x="62" y="269"/>
                  </a:cxn>
                  <a:cxn ang="0">
                    <a:pos x="39" y="243"/>
                  </a:cxn>
                  <a:cxn ang="0">
                    <a:pos x="22" y="227"/>
                  </a:cxn>
                  <a:cxn ang="0">
                    <a:pos x="23" y="211"/>
                  </a:cxn>
                  <a:cxn ang="0">
                    <a:pos x="6" y="207"/>
                  </a:cxn>
                  <a:cxn ang="0">
                    <a:pos x="4" y="183"/>
                  </a:cxn>
                  <a:cxn ang="0">
                    <a:pos x="19" y="168"/>
                  </a:cxn>
                  <a:cxn ang="0">
                    <a:pos x="24" y="150"/>
                  </a:cxn>
                  <a:cxn ang="0">
                    <a:pos x="28" y="133"/>
                  </a:cxn>
                  <a:cxn ang="0">
                    <a:pos x="50" y="136"/>
                  </a:cxn>
                  <a:cxn ang="0">
                    <a:pos x="85" y="131"/>
                  </a:cxn>
                  <a:cxn ang="0">
                    <a:pos x="107" y="107"/>
                  </a:cxn>
                  <a:cxn ang="0">
                    <a:pos x="127" y="101"/>
                  </a:cxn>
                  <a:cxn ang="0">
                    <a:pos x="146" y="105"/>
                  </a:cxn>
                  <a:cxn ang="0">
                    <a:pos x="156" y="82"/>
                  </a:cxn>
                  <a:cxn ang="0">
                    <a:pos x="181" y="70"/>
                  </a:cxn>
                  <a:cxn ang="0">
                    <a:pos x="167" y="60"/>
                  </a:cxn>
                  <a:cxn ang="0">
                    <a:pos x="162" y="50"/>
                  </a:cxn>
                  <a:cxn ang="0">
                    <a:pos x="162" y="40"/>
                  </a:cxn>
                  <a:cxn ang="0">
                    <a:pos x="183" y="38"/>
                  </a:cxn>
                  <a:cxn ang="0">
                    <a:pos x="203" y="29"/>
                  </a:cxn>
                  <a:cxn ang="0">
                    <a:pos x="225" y="13"/>
                  </a:cxn>
                  <a:cxn ang="0">
                    <a:pos x="244" y="7"/>
                  </a:cxn>
                </a:cxnLst>
                <a:rect l="0" t="0" r="r" b="b"/>
                <a:pathLst>
                  <a:path w="311" h="318">
                    <a:moveTo>
                      <a:pt x="255" y="3"/>
                    </a:moveTo>
                    <a:lnTo>
                      <a:pt x="268" y="0"/>
                    </a:lnTo>
                    <a:lnTo>
                      <a:pt x="276" y="4"/>
                    </a:lnTo>
                    <a:lnTo>
                      <a:pt x="287" y="10"/>
                    </a:lnTo>
                    <a:lnTo>
                      <a:pt x="300" y="16"/>
                    </a:lnTo>
                    <a:lnTo>
                      <a:pt x="300" y="19"/>
                    </a:lnTo>
                    <a:lnTo>
                      <a:pt x="296" y="23"/>
                    </a:lnTo>
                    <a:lnTo>
                      <a:pt x="286" y="32"/>
                    </a:lnTo>
                    <a:lnTo>
                      <a:pt x="288" y="36"/>
                    </a:lnTo>
                    <a:lnTo>
                      <a:pt x="280" y="38"/>
                    </a:lnTo>
                    <a:lnTo>
                      <a:pt x="273" y="44"/>
                    </a:lnTo>
                    <a:lnTo>
                      <a:pt x="264" y="50"/>
                    </a:lnTo>
                    <a:lnTo>
                      <a:pt x="261" y="54"/>
                    </a:lnTo>
                    <a:lnTo>
                      <a:pt x="264" y="58"/>
                    </a:lnTo>
                    <a:lnTo>
                      <a:pt x="257" y="60"/>
                    </a:lnTo>
                    <a:lnTo>
                      <a:pt x="253" y="67"/>
                    </a:lnTo>
                    <a:lnTo>
                      <a:pt x="246" y="72"/>
                    </a:lnTo>
                    <a:lnTo>
                      <a:pt x="238" y="79"/>
                    </a:lnTo>
                    <a:lnTo>
                      <a:pt x="231" y="87"/>
                    </a:lnTo>
                    <a:lnTo>
                      <a:pt x="226" y="92"/>
                    </a:lnTo>
                    <a:lnTo>
                      <a:pt x="227" y="102"/>
                    </a:lnTo>
                    <a:lnTo>
                      <a:pt x="231" y="110"/>
                    </a:lnTo>
                    <a:lnTo>
                      <a:pt x="229" y="115"/>
                    </a:lnTo>
                    <a:lnTo>
                      <a:pt x="225" y="123"/>
                    </a:lnTo>
                    <a:lnTo>
                      <a:pt x="236" y="129"/>
                    </a:lnTo>
                    <a:lnTo>
                      <a:pt x="241" y="136"/>
                    </a:lnTo>
                    <a:lnTo>
                      <a:pt x="246" y="141"/>
                    </a:lnTo>
                    <a:lnTo>
                      <a:pt x="248" y="145"/>
                    </a:lnTo>
                    <a:lnTo>
                      <a:pt x="245" y="152"/>
                    </a:lnTo>
                    <a:lnTo>
                      <a:pt x="248" y="161"/>
                    </a:lnTo>
                    <a:lnTo>
                      <a:pt x="251" y="168"/>
                    </a:lnTo>
                    <a:lnTo>
                      <a:pt x="257" y="172"/>
                    </a:lnTo>
                    <a:lnTo>
                      <a:pt x="269" y="169"/>
                    </a:lnTo>
                    <a:lnTo>
                      <a:pt x="277" y="166"/>
                    </a:lnTo>
                    <a:lnTo>
                      <a:pt x="284" y="163"/>
                    </a:lnTo>
                    <a:lnTo>
                      <a:pt x="291" y="167"/>
                    </a:lnTo>
                    <a:lnTo>
                      <a:pt x="298" y="175"/>
                    </a:lnTo>
                    <a:lnTo>
                      <a:pt x="305" y="183"/>
                    </a:lnTo>
                    <a:lnTo>
                      <a:pt x="311" y="191"/>
                    </a:lnTo>
                    <a:lnTo>
                      <a:pt x="300" y="195"/>
                    </a:lnTo>
                    <a:lnTo>
                      <a:pt x="282" y="195"/>
                    </a:lnTo>
                    <a:lnTo>
                      <a:pt x="270" y="198"/>
                    </a:lnTo>
                    <a:lnTo>
                      <a:pt x="244" y="202"/>
                    </a:lnTo>
                    <a:lnTo>
                      <a:pt x="225" y="209"/>
                    </a:lnTo>
                    <a:lnTo>
                      <a:pt x="210" y="215"/>
                    </a:lnTo>
                    <a:lnTo>
                      <a:pt x="202" y="219"/>
                    </a:lnTo>
                    <a:lnTo>
                      <a:pt x="202" y="228"/>
                    </a:lnTo>
                    <a:lnTo>
                      <a:pt x="201" y="242"/>
                    </a:lnTo>
                    <a:lnTo>
                      <a:pt x="194" y="267"/>
                    </a:lnTo>
                    <a:lnTo>
                      <a:pt x="190" y="274"/>
                    </a:lnTo>
                    <a:lnTo>
                      <a:pt x="201" y="282"/>
                    </a:lnTo>
                    <a:lnTo>
                      <a:pt x="214" y="296"/>
                    </a:lnTo>
                    <a:lnTo>
                      <a:pt x="216" y="305"/>
                    </a:lnTo>
                    <a:lnTo>
                      <a:pt x="212" y="312"/>
                    </a:lnTo>
                    <a:lnTo>
                      <a:pt x="203" y="316"/>
                    </a:lnTo>
                    <a:lnTo>
                      <a:pt x="190" y="318"/>
                    </a:lnTo>
                    <a:lnTo>
                      <a:pt x="191" y="315"/>
                    </a:lnTo>
                    <a:lnTo>
                      <a:pt x="184" y="308"/>
                    </a:lnTo>
                    <a:lnTo>
                      <a:pt x="181" y="298"/>
                    </a:lnTo>
                    <a:lnTo>
                      <a:pt x="176" y="294"/>
                    </a:lnTo>
                    <a:lnTo>
                      <a:pt x="165" y="290"/>
                    </a:lnTo>
                    <a:lnTo>
                      <a:pt x="152" y="287"/>
                    </a:lnTo>
                    <a:lnTo>
                      <a:pt x="142" y="290"/>
                    </a:lnTo>
                    <a:lnTo>
                      <a:pt x="137" y="296"/>
                    </a:lnTo>
                    <a:lnTo>
                      <a:pt x="129" y="297"/>
                    </a:lnTo>
                    <a:lnTo>
                      <a:pt x="122" y="290"/>
                    </a:lnTo>
                    <a:lnTo>
                      <a:pt x="112" y="290"/>
                    </a:lnTo>
                    <a:lnTo>
                      <a:pt x="102" y="291"/>
                    </a:lnTo>
                    <a:lnTo>
                      <a:pt x="95" y="289"/>
                    </a:lnTo>
                    <a:lnTo>
                      <a:pt x="88" y="287"/>
                    </a:lnTo>
                    <a:lnTo>
                      <a:pt x="82" y="284"/>
                    </a:lnTo>
                    <a:lnTo>
                      <a:pt x="80" y="282"/>
                    </a:lnTo>
                    <a:lnTo>
                      <a:pt x="73" y="280"/>
                    </a:lnTo>
                    <a:lnTo>
                      <a:pt x="66" y="276"/>
                    </a:lnTo>
                    <a:lnTo>
                      <a:pt x="62" y="269"/>
                    </a:lnTo>
                    <a:lnTo>
                      <a:pt x="52" y="258"/>
                    </a:lnTo>
                    <a:lnTo>
                      <a:pt x="46" y="251"/>
                    </a:lnTo>
                    <a:lnTo>
                      <a:pt x="39" y="243"/>
                    </a:lnTo>
                    <a:lnTo>
                      <a:pt x="33" y="238"/>
                    </a:lnTo>
                    <a:lnTo>
                      <a:pt x="28" y="232"/>
                    </a:lnTo>
                    <a:lnTo>
                      <a:pt x="22" y="227"/>
                    </a:lnTo>
                    <a:lnTo>
                      <a:pt x="23" y="222"/>
                    </a:lnTo>
                    <a:lnTo>
                      <a:pt x="23" y="214"/>
                    </a:lnTo>
                    <a:lnTo>
                      <a:pt x="23" y="211"/>
                    </a:lnTo>
                    <a:lnTo>
                      <a:pt x="18" y="210"/>
                    </a:lnTo>
                    <a:lnTo>
                      <a:pt x="12" y="213"/>
                    </a:lnTo>
                    <a:lnTo>
                      <a:pt x="6" y="207"/>
                    </a:lnTo>
                    <a:lnTo>
                      <a:pt x="3" y="199"/>
                    </a:lnTo>
                    <a:lnTo>
                      <a:pt x="0" y="191"/>
                    </a:lnTo>
                    <a:lnTo>
                      <a:pt x="4" y="183"/>
                    </a:lnTo>
                    <a:lnTo>
                      <a:pt x="5" y="178"/>
                    </a:lnTo>
                    <a:lnTo>
                      <a:pt x="12" y="172"/>
                    </a:lnTo>
                    <a:lnTo>
                      <a:pt x="19" y="168"/>
                    </a:lnTo>
                    <a:lnTo>
                      <a:pt x="27" y="162"/>
                    </a:lnTo>
                    <a:lnTo>
                      <a:pt x="26" y="157"/>
                    </a:lnTo>
                    <a:lnTo>
                      <a:pt x="24" y="150"/>
                    </a:lnTo>
                    <a:lnTo>
                      <a:pt x="24" y="142"/>
                    </a:lnTo>
                    <a:lnTo>
                      <a:pt x="25" y="138"/>
                    </a:lnTo>
                    <a:lnTo>
                      <a:pt x="28" y="133"/>
                    </a:lnTo>
                    <a:lnTo>
                      <a:pt x="39" y="126"/>
                    </a:lnTo>
                    <a:lnTo>
                      <a:pt x="46" y="134"/>
                    </a:lnTo>
                    <a:lnTo>
                      <a:pt x="50" y="136"/>
                    </a:lnTo>
                    <a:lnTo>
                      <a:pt x="62" y="137"/>
                    </a:lnTo>
                    <a:lnTo>
                      <a:pt x="79" y="135"/>
                    </a:lnTo>
                    <a:lnTo>
                      <a:pt x="85" y="131"/>
                    </a:lnTo>
                    <a:lnTo>
                      <a:pt x="93" y="126"/>
                    </a:lnTo>
                    <a:lnTo>
                      <a:pt x="99" y="119"/>
                    </a:lnTo>
                    <a:lnTo>
                      <a:pt x="107" y="107"/>
                    </a:lnTo>
                    <a:lnTo>
                      <a:pt x="108" y="98"/>
                    </a:lnTo>
                    <a:lnTo>
                      <a:pt x="121" y="97"/>
                    </a:lnTo>
                    <a:lnTo>
                      <a:pt x="127" y="101"/>
                    </a:lnTo>
                    <a:lnTo>
                      <a:pt x="136" y="104"/>
                    </a:lnTo>
                    <a:lnTo>
                      <a:pt x="142" y="104"/>
                    </a:lnTo>
                    <a:lnTo>
                      <a:pt x="146" y="105"/>
                    </a:lnTo>
                    <a:lnTo>
                      <a:pt x="155" y="90"/>
                    </a:lnTo>
                    <a:lnTo>
                      <a:pt x="151" y="86"/>
                    </a:lnTo>
                    <a:lnTo>
                      <a:pt x="156" y="82"/>
                    </a:lnTo>
                    <a:lnTo>
                      <a:pt x="159" y="83"/>
                    </a:lnTo>
                    <a:lnTo>
                      <a:pt x="164" y="83"/>
                    </a:lnTo>
                    <a:lnTo>
                      <a:pt x="181" y="70"/>
                    </a:lnTo>
                    <a:lnTo>
                      <a:pt x="180" y="67"/>
                    </a:lnTo>
                    <a:lnTo>
                      <a:pt x="176" y="64"/>
                    </a:lnTo>
                    <a:lnTo>
                      <a:pt x="167" y="60"/>
                    </a:lnTo>
                    <a:lnTo>
                      <a:pt x="164" y="56"/>
                    </a:lnTo>
                    <a:lnTo>
                      <a:pt x="161" y="54"/>
                    </a:lnTo>
                    <a:lnTo>
                      <a:pt x="162" y="50"/>
                    </a:lnTo>
                    <a:lnTo>
                      <a:pt x="160" y="48"/>
                    </a:lnTo>
                    <a:lnTo>
                      <a:pt x="161" y="41"/>
                    </a:lnTo>
                    <a:lnTo>
                      <a:pt x="162" y="40"/>
                    </a:lnTo>
                    <a:lnTo>
                      <a:pt x="167" y="40"/>
                    </a:lnTo>
                    <a:lnTo>
                      <a:pt x="178" y="38"/>
                    </a:lnTo>
                    <a:lnTo>
                      <a:pt x="183" y="38"/>
                    </a:lnTo>
                    <a:lnTo>
                      <a:pt x="193" y="36"/>
                    </a:lnTo>
                    <a:lnTo>
                      <a:pt x="197" y="33"/>
                    </a:lnTo>
                    <a:lnTo>
                      <a:pt x="203" y="29"/>
                    </a:lnTo>
                    <a:lnTo>
                      <a:pt x="210" y="24"/>
                    </a:lnTo>
                    <a:lnTo>
                      <a:pt x="218" y="19"/>
                    </a:lnTo>
                    <a:lnTo>
                      <a:pt x="225" y="13"/>
                    </a:lnTo>
                    <a:lnTo>
                      <a:pt x="229" y="9"/>
                    </a:lnTo>
                    <a:lnTo>
                      <a:pt x="236" y="6"/>
                    </a:lnTo>
                    <a:lnTo>
                      <a:pt x="244" y="7"/>
                    </a:lnTo>
                    <a:lnTo>
                      <a:pt x="255" y="3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141" name="Freeform 669"/>
              <p:cNvSpPr>
                <a:spLocks/>
              </p:cNvSpPr>
              <p:nvPr/>
            </p:nvSpPr>
            <p:spPr bwMode="auto">
              <a:xfrm>
                <a:off x="5789875" y="3932279"/>
                <a:ext cx="340637" cy="626754"/>
              </a:xfrm>
              <a:custGeom>
                <a:avLst/>
                <a:gdLst/>
                <a:ahLst/>
                <a:cxnLst>
                  <a:cxn ang="0">
                    <a:pos x="2" y="63"/>
                  </a:cxn>
                  <a:cxn ang="0">
                    <a:pos x="7" y="84"/>
                  </a:cxn>
                  <a:cxn ang="0">
                    <a:pos x="5" y="104"/>
                  </a:cxn>
                  <a:cxn ang="0">
                    <a:pos x="8" y="119"/>
                  </a:cxn>
                  <a:cxn ang="0">
                    <a:pos x="29" y="128"/>
                  </a:cxn>
                  <a:cxn ang="0">
                    <a:pos x="36" y="163"/>
                  </a:cxn>
                  <a:cxn ang="0">
                    <a:pos x="42" y="190"/>
                  </a:cxn>
                  <a:cxn ang="0">
                    <a:pos x="43" y="209"/>
                  </a:cxn>
                  <a:cxn ang="0">
                    <a:pos x="35" y="233"/>
                  </a:cxn>
                  <a:cxn ang="0">
                    <a:pos x="44" y="251"/>
                  </a:cxn>
                  <a:cxn ang="0">
                    <a:pos x="49" y="271"/>
                  </a:cxn>
                  <a:cxn ang="0">
                    <a:pos x="34" y="291"/>
                  </a:cxn>
                  <a:cxn ang="0">
                    <a:pos x="30" y="312"/>
                  </a:cxn>
                  <a:cxn ang="0">
                    <a:pos x="24" y="335"/>
                  </a:cxn>
                  <a:cxn ang="0">
                    <a:pos x="30" y="358"/>
                  </a:cxn>
                  <a:cxn ang="0">
                    <a:pos x="49" y="373"/>
                  </a:cxn>
                  <a:cxn ang="0">
                    <a:pos x="60" y="405"/>
                  </a:cxn>
                  <a:cxn ang="0">
                    <a:pos x="77" y="401"/>
                  </a:cxn>
                  <a:cxn ang="0">
                    <a:pos x="104" y="414"/>
                  </a:cxn>
                  <a:cxn ang="0">
                    <a:pos x="128" y="389"/>
                  </a:cxn>
                  <a:cxn ang="0">
                    <a:pos x="130" y="371"/>
                  </a:cxn>
                  <a:cxn ang="0">
                    <a:pos x="142" y="361"/>
                  </a:cxn>
                  <a:cxn ang="0">
                    <a:pos x="169" y="365"/>
                  </a:cxn>
                  <a:cxn ang="0">
                    <a:pos x="198" y="373"/>
                  </a:cxn>
                  <a:cxn ang="0">
                    <a:pos x="196" y="306"/>
                  </a:cxn>
                  <a:cxn ang="0">
                    <a:pos x="215" y="206"/>
                  </a:cxn>
                  <a:cxn ang="0">
                    <a:pos x="235" y="147"/>
                  </a:cxn>
                  <a:cxn ang="0">
                    <a:pos x="229" y="130"/>
                  </a:cxn>
                  <a:cxn ang="0">
                    <a:pos x="221" y="101"/>
                  </a:cxn>
                  <a:cxn ang="0">
                    <a:pos x="215" y="73"/>
                  </a:cxn>
                  <a:cxn ang="0">
                    <a:pos x="196" y="30"/>
                  </a:cxn>
                  <a:cxn ang="0">
                    <a:pos x="183" y="10"/>
                  </a:cxn>
                  <a:cxn ang="0">
                    <a:pos x="159" y="12"/>
                  </a:cxn>
                  <a:cxn ang="0">
                    <a:pos x="135" y="17"/>
                  </a:cxn>
                  <a:cxn ang="0">
                    <a:pos x="123" y="29"/>
                  </a:cxn>
                  <a:cxn ang="0">
                    <a:pos x="107" y="41"/>
                  </a:cxn>
                  <a:cxn ang="0">
                    <a:pos x="88" y="64"/>
                  </a:cxn>
                  <a:cxn ang="0">
                    <a:pos x="70" y="63"/>
                  </a:cxn>
                  <a:cxn ang="0">
                    <a:pos x="53" y="82"/>
                  </a:cxn>
                  <a:cxn ang="0">
                    <a:pos x="29" y="73"/>
                  </a:cxn>
                  <a:cxn ang="0">
                    <a:pos x="14" y="69"/>
                  </a:cxn>
                </a:cxnLst>
                <a:rect l="0" t="0" r="r" b="b"/>
                <a:pathLst>
                  <a:path w="238" h="414">
                    <a:moveTo>
                      <a:pt x="12" y="55"/>
                    </a:moveTo>
                    <a:lnTo>
                      <a:pt x="2" y="63"/>
                    </a:lnTo>
                    <a:lnTo>
                      <a:pt x="3" y="75"/>
                    </a:lnTo>
                    <a:lnTo>
                      <a:pt x="7" y="84"/>
                    </a:lnTo>
                    <a:lnTo>
                      <a:pt x="0" y="95"/>
                    </a:lnTo>
                    <a:lnTo>
                      <a:pt x="5" y="104"/>
                    </a:lnTo>
                    <a:lnTo>
                      <a:pt x="2" y="117"/>
                    </a:lnTo>
                    <a:lnTo>
                      <a:pt x="8" y="119"/>
                    </a:lnTo>
                    <a:lnTo>
                      <a:pt x="23" y="115"/>
                    </a:lnTo>
                    <a:lnTo>
                      <a:pt x="29" y="128"/>
                    </a:lnTo>
                    <a:lnTo>
                      <a:pt x="37" y="148"/>
                    </a:lnTo>
                    <a:lnTo>
                      <a:pt x="36" y="163"/>
                    </a:lnTo>
                    <a:lnTo>
                      <a:pt x="45" y="177"/>
                    </a:lnTo>
                    <a:lnTo>
                      <a:pt x="42" y="190"/>
                    </a:lnTo>
                    <a:lnTo>
                      <a:pt x="41" y="198"/>
                    </a:lnTo>
                    <a:lnTo>
                      <a:pt x="43" y="209"/>
                    </a:lnTo>
                    <a:lnTo>
                      <a:pt x="34" y="220"/>
                    </a:lnTo>
                    <a:lnTo>
                      <a:pt x="35" y="233"/>
                    </a:lnTo>
                    <a:lnTo>
                      <a:pt x="36" y="242"/>
                    </a:lnTo>
                    <a:lnTo>
                      <a:pt x="44" y="251"/>
                    </a:lnTo>
                    <a:lnTo>
                      <a:pt x="48" y="260"/>
                    </a:lnTo>
                    <a:lnTo>
                      <a:pt x="49" y="271"/>
                    </a:lnTo>
                    <a:lnTo>
                      <a:pt x="37" y="284"/>
                    </a:lnTo>
                    <a:lnTo>
                      <a:pt x="34" y="291"/>
                    </a:lnTo>
                    <a:lnTo>
                      <a:pt x="34" y="306"/>
                    </a:lnTo>
                    <a:lnTo>
                      <a:pt x="30" y="312"/>
                    </a:lnTo>
                    <a:lnTo>
                      <a:pt x="23" y="316"/>
                    </a:lnTo>
                    <a:lnTo>
                      <a:pt x="24" y="335"/>
                    </a:lnTo>
                    <a:lnTo>
                      <a:pt x="23" y="350"/>
                    </a:lnTo>
                    <a:lnTo>
                      <a:pt x="30" y="358"/>
                    </a:lnTo>
                    <a:lnTo>
                      <a:pt x="41" y="368"/>
                    </a:lnTo>
                    <a:lnTo>
                      <a:pt x="49" y="373"/>
                    </a:lnTo>
                    <a:lnTo>
                      <a:pt x="57" y="388"/>
                    </a:lnTo>
                    <a:lnTo>
                      <a:pt x="60" y="405"/>
                    </a:lnTo>
                    <a:lnTo>
                      <a:pt x="68" y="411"/>
                    </a:lnTo>
                    <a:lnTo>
                      <a:pt x="77" y="401"/>
                    </a:lnTo>
                    <a:lnTo>
                      <a:pt x="84" y="400"/>
                    </a:lnTo>
                    <a:lnTo>
                      <a:pt x="104" y="414"/>
                    </a:lnTo>
                    <a:lnTo>
                      <a:pt x="113" y="400"/>
                    </a:lnTo>
                    <a:lnTo>
                      <a:pt x="128" y="389"/>
                    </a:lnTo>
                    <a:lnTo>
                      <a:pt x="137" y="384"/>
                    </a:lnTo>
                    <a:lnTo>
                      <a:pt x="130" y="371"/>
                    </a:lnTo>
                    <a:lnTo>
                      <a:pt x="127" y="360"/>
                    </a:lnTo>
                    <a:lnTo>
                      <a:pt x="142" y="361"/>
                    </a:lnTo>
                    <a:lnTo>
                      <a:pt x="160" y="353"/>
                    </a:lnTo>
                    <a:lnTo>
                      <a:pt x="169" y="365"/>
                    </a:lnTo>
                    <a:lnTo>
                      <a:pt x="178" y="367"/>
                    </a:lnTo>
                    <a:lnTo>
                      <a:pt x="198" y="373"/>
                    </a:lnTo>
                    <a:lnTo>
                      <a:pt x="204" y="369"/>
                    </a:lnTo>
                    <a:lnTo>
                      <a:pt x="196" y="306"/>
                    </a:lnTo>
                    <a:lnTo>
                      <a:pt x="205" y="267"/>
                    </a:lnTo>
                    <a:lnTo>
                      <a:pt x="215" y="206"/>
                    </a:lnTo>
                    <a:lnTo>
                      <a:pt x="213" y="171"/>
                    </a:lnTo>
                    <a:lnTo>
                      <a:pt x="235" y="147"/>
                    </a:lnTo>
                    <a:lnTo>
                      <a:pt x="238" y="139"/>
                    </a:lnTo>
                    <a:lnTo>
                      <a:pt x="229" y="130"/>
                    </a:lnTo>
                    <a:lnTo>
                      <a:pt x="225" y="115"/>
                    </a:lnTo>
                    <a:lnTo>
                      <a:pt x="221" y="101"/>
                    </a:lnTo>
                    <a:lnTo>
                      <a:pt x="209" y="87"/>
                    </a:lnTo>
                    <a:lnTo>
                      <a:pt x="215" y="73"/>
                    </a:lnTo>
                    <a:lnTo>
                      <a:pt x="199" y="63"/>
                    </a:lnTo>
                    <a:lnTo>
                      <a:pt x="196" y="30"/>
                    </a:lnTo>
                    <a:lnTo>
                      <a:pt x="182" y="22"/>
                    </a:lnTo>
                    <a:lnTo>
                      <a:pt x="183" y="10"/>
                    </a:lnTo>
                    <a:lnTo>
                      <a:pt x="168" y="8"/>
                    </a:lnTo>
                    <a:lnTo>
                      <a:pt x="159" y="12"/>
                    </a:lnTo>
                    <a:lnTo>
                      <a:pt x="150" y="0"/>
                    </a:lnTo>
                    <a:lnTo>
                      <a:pt x="135" y="17"/>
                    </a:lnTo>
                    <a:lnTo>
                      <a:pt x="134" y="25"/>
                    </a:lnTo>
                    <a:lnTo>
                      <a:pt x="123" y="29"/>
                    </a:lnTo>
                    <a:lnTo>
                      <a:pt x="117" y="28"/>
                    </a:lnTo>
                    <a:lnTo>
                      <a:pt x="107" y="41"/>
                    </a:lnTo>
                    <a:lnTo>
                      <a:pt x="107" y="49"/>
                    </a:lnTo>
                    <a:lnTo>
                      <a:pt x="88" y="64"/>
                    </a:lnTo>
                    <a:lnTo>
                      <a:pt x="83" y="61"/>
                    </a:lnTo>
                    <a:lnTo>
                      <a:pt x="70" y="63"/>
                    </a:lnTo>
                    <a:lnTo>
                      <a:pt x="65" y="73"/>
                    </a:lnTo>
                    <a:lnTo>
                      <a:pt x="53" y="82"/>
                    </a:lnTo>
                    <a:lnTo>
                      <a:pt x="40" y="81"/>
                    </a:lnTo>
                    <a:lnTo>
                      <a:pt x="29" y="73"/>
                    </a:lnTo>
                    <a:lnTo>
                      <a:pt x="23" y="73"/>
                    </a:lnTo>
                    <a:lnTo>
                      <a:pt x="14" y="69"/>
                    </a:lnTo>
                    <a:lnTo>
                      <a:pt x="12" y="5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42" name="Freeform 679"/>
              <p:cNvSpPr>
                <a:spLocks/>
              </p:cNvSpPr>
              <p:nvPr/>
            </p:nvSpPr>
            <p:spPr bwMode="auto">
              <a:xfrm rot="21333380">
                <a:off x="6916265" y="3885349"/>
                <a:ext cx="343499" cy="163501"/>
              </a:xfrm>
              <a:custGeom>
                <a:avLst/>
                <a:gdLst/>
                <a:ahLst/>
                <a:cxnLst>
                  <a:cxn ang="0">
                    <a:pos x="170" y="43"/>
                  </a:cxn>
                  <a:cxn ang="0">
                    <a:pos x="152" y="24"/>
                  </a:cxn>
                  <a:cxn ang="0">
                    <a:pos x="141" y="17"/>
                  </a:cxn>
                  <a:cxn ang="0">
                    <a:pos x="120" y="10"/>
                  </a:cxn>
                  <a:cxn ang="0">
                    <a:pos x="116" y="0"/>
                  </a:cxn>
                  <a:cxn ang="0">
                    <a:pos x="108" y="9"/>
                  </a:cxn>
                  <a:cxn ang="0">
                    <a:pos x="107" y="16"/>
                  </a:cxn>
                  <a:cxn ang="0">
                    <a:pos x="103" y="18"/>
                  </a:cxn>
                  <a:cxn ang="0">
                    <a:pos x="94" y="20"/>
                  </a:cxn>
                  <a:cxn ang="0">
                    <a:pos x="84" y="23"/>
                  </a:cxn>
                  <a:cxn ang="0">
                    <a:pos x="76" y="28"/>
                  </a:cxn>
                  <a:cxn ang="0">
                    <a:pos x="68" y="33"/>
                  </a:cxn>
                  <a:cxn ang="0">
                    <a:pos x="64" y="23"/>
                  </a:cxn>
                  <a:cxn ang="0">
                    <a:pos x="57" y="18"/>
                  </a:cxn>
                  <a:cxn ang="0">
                    <a:pos x="51" y="13"/>
                  </a:cxn>
                  <a:cxn ang="0">
                    <a:pos x="43" y="17"/>
                  </a:cxn>
                  <a:cxn ang="0">
                    <a:pos x="39" y="22"/>
                  </a:cxn>
                  <a:cxn ang="0">
                    <a:pos x="47" y="31"/>
                  </a:cxn>
                  <a:cxn ang="0">
                    <a:pos x="42" y="37"/>
                  </a:cxn>
                  <a:cxn ang="0">
                    <a:pos x="34" y="37"/>
                  </a:cxn>
                  <a:cxn ang="0">
                    <a:pos x="30" y="39"/>
                  </a:cxn>
                  <a:cxn ang="0">
                    <a:pos x="28" y="46"/>
                  </a:cxn>
                  <a:cxn ang="0">
                    <a:pos x="24" y="49"/>
                  </a:cxn>
                  <a:cxn ang="0">
                    <a:pos x="12" y="52"/>
                  </a:cxn>
                  <a:cxn ang="0">
                    <a:pos x="0" y="50"/>
                  </a:cxn>
                  <a:cxn ang="0">
                    <a:pos x="15" y="62"/>
                  </a:cxn>
                  <a:cxn ang="0">
                    <a:pos x="17" y="74"/>
                  </a:cxn>
                  <a:cxn ang="0">
                    <a:pos x="18" y="82"/>
                  </a:cxn>
                  <a:cxn ang="0">
                    <a:pos x="16" y="92"/>
                  </a:cxn>
                  <a:cxn ang="0">
                    <a:pos x="13" y="97"/>
                  </a:cxn>
                  <a:cxn ang="0">
                    <a:pos x="22" y="94"/>
                  </a:cxn>
                  <a:cxn ang="0">
                    <a:pos x="32" y="104"/>
                  </a:cxn>
                  <a:cxn ang="0">
                    <a:pos x="49" y="96"/>
                  </a:cxn>
                  <a:cxn ang="0">
                    <a:pos x="62" y="95"/>
                  </a:cxn>
                  <a:cxn ang="0">
                    <a:pos x="70" y="95"/>
                  </a:cxn>
                  <a:cxn ang="0">
                    <a:pos x="81" y="102"/>
                  </a:cxn>
                  <a:cxn ang="0">
                    <a:pos x="90" y="108"/>
                  </a:cxn>
                  <a:cxn ang="0">
                    <a:pos x="103" y="111"/>
                  </a:cxn>
                  <a:cxn ang="0">
                    <a:pos x="113" y="107"/>
                  </a:cxn>
                  <a:cxn ang="0">
                    <a:pos x="125" y="95"/>
                  </a:cxn>
                  <a:cxn ang="0">
                    <a:pos x="137" y="98"/>
                  </a:cxn>
                  <a:cxn ang="0">
                    <a:pos x="143" y="87"/>
                  </a:cxn>
                  <a:cxn ang="0">
                    <a:pos x="155" y="86"/>
                  </a:cxn>
                  <a:cxn ang="0">
                    <a:pos x="161" y="88"/>
                  </a:cxn>
                  <a:cxn ang="0">
                    <a:pos x="167" y="85"/>
                  </a:cxn>
                  <a:cxn ang="0">
                    <a:pos x="172" y="79"/>
                  </a:cxn>
                  <a:cxn ang="0">
                    <a:pos x="175" y="72"/>
                  </a:cxn>
                  <a:cxn ang="0">
                    <a:pos x="176" y="58"/>
                  </a:cxn>
                  <a:cxn ang="0">
                    <a:pos x="170" y="43"/>
                  </a:cxn>
                </a:cxnLst>
                <a:rect l="0" t="0" r="r" b="b"/>
                <a:pathLst>
                  <a:path w="176" h="111">
                    <a:moveTo>
                      <a:pt x="170" y="43"/>
                    </a:moveTo>
                    <a:lnTo>
                      <a:pt x="152" y="24"/>
                    </a:lnTo>
                    <a:lnTo>
                      <a:pt x="141" y="17"/>
                    </a:lnTo>
                    <a:lnTo>
                      <a:pt x="120" y="10"/>
                    </a:lnTo>
                    <a:lnTo>
                      <a:pt x="116" y="0"/>
                    </a:lnTo>
                    <a:lnTo>
                      <a:pt x="108" y="9"/>
                    </a:lnTo>
                    <a:lnTo>
                      <a:pt x="107" y="16"/>
                    </a:lnTo>
                    <a:lnTo>
                      <a:pt x="103" y="18"/>
                    </a:lnTo>
                    <a:lnTo>
                      <a:pt x="94" y="20"/>
                    </a:lnTo>
                    <a:lnTo>
                      <a:pt x="84" y="23"/>
                    </a:lnTo>
                    <a:lnTo>
                      <a:pt x="76" y="28"/>
                    </a:lnTo>
                    <a:lnTo>
                      <a:pt x="68" y="33"/>
                    </a:lnTo>
                    <a:lnTo>
                      <a:pt x="64" y="23"/>
                    </a:lnTo>
                    <a:lnTo>
                      <a:pt x="57" y="18"/>
                    </a:lnTo>
                    <a:lnTo>
                      <a:pt x="51" y="13"/>
                    </a:lnTo>
                    <a:lnTo>
                      <a:pt x="43" y="17"/>
                    </a:lnTo>
                    <a:lnTo>
                      <a:pt x="39" y="22"/>
                    </a:lnTo>
                    <a:lnTo>
                      <a:pt x="47" y="31"/>
                    </a:lnTo>
                    <a:lnTo>
                      <a:pt x="42" y="37"/>
                    </a:lnTo>
                    <a:lnTo>
                      <a:pt x="34" y="37"/>
                    </a:lnTo>
                    <a:lnTo>
                      <a:pt x="30" y="39"/>
                    </a:lnTo>
                    <a:lnTo>
                      <a:pt x="28" y="46"/>
                    </a:lnTo>
                    <a:lnTo>
                      <a:pt x="24" y="49"/>
                    </a:lnTo>
                    <a:lnTo>
                      <a:pt x="12" y="52"/>
                    </a:lnTo>
                    <a:lnTo>
                      <a:pt x="0" y="50"/>
                    </a:lnTo>
                    <a:lnTo>
                      <a:pt x="15" y="62"/>
                    </a:lnTo>
                    <a:lnTo>
                      <a:pt x="17" y="74"/>
                    </a:lnTo>
                    <a:lnTo>
                      <a:pt x="18" y="82"/>
                    </a:lnTo>
                    <a:lnTo>
                      <a:pt x="16" y="92"/>
                    </a:lnTo>
                    <a:lnTo>
                      <a:pt x="13" y="97"/>
                    </a:lnTo>
                    <a:lnTo>
                      <a:pt x="22" y="94"/>
                    </a:lnTo>
                    <a:lnTo>
                      <a:pt x="32" y="104"/>
                    </a:lnTo>
                    <a:lnTo>
                      <a:pt x="49" y="96"/>
                    </a:lnTo>
                    <a:lnTo>
                      <a:pt x="62" y="95"/>
                    </a:lnTo>
                    <a:lnTo>
                      <a:pt x="70" y="95"/>
                    </a:lnTo>
                    <a:lnTo>
                      <a:pt x="81" y="102"/>
                    </a:lnTo>
                    <a:lnTo>
                      <a:pt x="90" y="108"/>
                    </a:lnTo>
                    <a:lnTo>
                      <a:pt x="103" y="111"/>
                    </a:lnTo>
                    <a:lnTo>
                      <a:pt x="113" y="107"/>
                    </a:lnTo>
                    <a:lnTo>
                      <a:pt x="125" y="95"/>
                    </a:lnTo>
                    <a:lnTo>
                      <a:pt x="137" y="98"/>
                    </a:lnTo>
                    <a:lnTo>
                      <a:pt x="143" y="87"/>
                    </a:lnTo>
                    <a:lnTo>
                      <a:pt x="155" y="86"/>
                    </a:lnTo>
                    <a:lnTo>
                      <a:pt x="161" y="88"/>
                    </a:lnTo>
                    <a:lnTo>
                      <a:pt x="167" y="85"/>
                    </a:lnTo>
                    <a:lnTo>
                      <a:pt x="172" y="79"/>
                    </a:lnTo>
                    <a:lnTo>
                      <a:pt x="175" y="72"/>
                    </a:lnTo>
                    <a:lnTo>
                      <a:pt x="176" y="58"/>
                    </a:lnTo>
                    <a:lnTo>
                      <a:pt x="170" y="4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143" name="Freeform 681"/>
              <p:cNvSpPr>
                <a:spLocks/>
              </p:cNvSpPr>
              <p:nvPr/>
            </p:nvSpPr>
            <p:spPr bwMode="auto">
              <a:xfrm>
                <a:off x="6806060" y="3679030"/>
                <a:ext cx="316305" cy="290669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133" y="28"/>
                  </a:cxn>
                  <a:cxn ang="0">
                    <a:pos x="139" y="48"/>
                  </a:cxn>
                  <a:cxn ang="0">
                    <a:pos x="143" y="57"/>
                  </a:cxn>
                  <a:cxn ang="0">
                    <a:pos x="145" y="71"/>
                  </a:cxn>
                  <a:cxn ang="0">
                    <a:pos x="161" y="84"/>
                  </a:cxn>
                  <a:cxn ang="0">
                    <a:pos x="173" y="95"/>
                  </a:cxn>
                  <a:cxn ang="0">
                    <a:pos x="193" y="114"/>
                  </a:cxn>
                  <a:cxn ang="0">
                    <a:pos x="213" y="127"/>
                  </a:cxn>
                  <a:cxn ang="0">
                    <a:pos x="221" y="136"/>
                  </a:cxn>
                  <a:cxn ang="0">
                    <a:pos x="217" y="144"/>
                  </a:cxn>
                  <a:cxn ang="0">
                    <a:pos x="211" y="147"/>
                  </a:cxn>
                  <a:cxn ang="0">
                    <a:pos x="207" y="149"/>
                  </a:cxn>
                  <a:cxn ang="0">
                    <a:pos x="207" y="157"/>
                  </a:cxn>
                  <a:cxn ang="0">
                    <a:pos x="201" y="160"/>
                  </a:cxn>
                  <a:cxn ang="0">
                    <a:pos x="195" y="163"/>
                  </a:cxn>
                  <a:cxn ang="0">
                    <a:pos x="189" y="163"/>
                  </a:cxn>
                  <a:cxn ang="0">
                    <a:pos x="171" y="174"/>
                  </a:cxn>
                  <a:cxn ang="0">
                    <a:pos x="168" y="168"/>
                  </a:cxn>
                  <a:cxn ang="0">
                    <a:pos x="161" y="161"/>
                  </a:cxn>
                  <a:cxn ang="0">
                    <a:pos x="153" y="155"/>
                  </a:cxn>
                  <a:cxn ang="0">
                    <a:pos x="147" y="157"/>
                  </a:cxn>
                  <a:cxn ang="0">
                    <a:pos x="143" y="160"/>
                  </a:cxn>
                  <a:cxn ang="0">
                    <a:pos x="142" y="166"/>
                  </a:cxn>
                  <a:cxn ang="0">
                    <a:pos x="148" y="173"/>
                  </a:cxn>
                  <a:cxn ang="0">
                    <a:pos x="144" y="177"/>
                  </a:cxn>
                  <a:cxn ang="0">
                    <a:pos x="135" y="179"/>
                  </a:cxn>
                  <a:cxn ang="0">
                    <a:pos x="130" y="182"/>
                  </a:cxn>
                  <a:cxn ang="0">
                    <a:pos x="128" y="189"/>
                  </a:cxn>
                  <a:cxn ang="0">
                    <a:pos x="122" y="192"/>
                  </a:cxn>
                  <a:cxn ang="0">
                    <a:pos x="116" y="193"/>
                  </a:cxn>
                  <a:cxn ang="0">
                    <a:pos x="103" y="190"/>
                  </a:cxn>
                  <a:cxn ang="0">
                    <a:pos x="86" y="187"/>
                  </a:cxn>
                  <a:cxn ang="0">
                    <a:pos x="75" y="179"/>
                  </a:cxn>
                  <a:cxn ang="0">
                    <a:pos x="63" y="169"/>
                  </a:cxn>
                  <a:cxn ang="0">
                    <a:pos x="47" y="154"/>
                  </a:cxn>
                  <a:cxn ang="0">
                    <a:pos x="42" y="148"/>
                  </a:cxn>
                  <a:cxn ang="0">
                    <a:pos x="32" y="146"/>
                  </a:cxn>
                  <a:cxn ang="0">
                    <a:pos x="16" y="142"/>
                  </a:cxn>
                  <a:cxn ang="0">
                    <a:pos x="5" y="141"/>
                  </a:cxn>
                  <a:cxn ang="0">
                    <a:pos x="2" y="136"/>
                  </a:cxn>
                  <a:cxn ang="0">
                    <a:pos x="0" y="125"/>
                  </a:cxn>
                  <a:cxn ang="0">
                    <a:pos x="3" y="114"/>
                  </a:cxn>
                  <a:cxn ang="0">
                    <a:pos x="8" y="104"/>
                  </a:cxn>
                  <a:cxn ang="0">
                    <a:pos x="6" y="100"/>
                  </a:cxn>
                  <a:cxn ang="0">
                    <a:pos x="5" y="91"/>
                  </a:cxn>
                  <a:cxn ang="0">
                    <a:pos x="2" y="81"/>
                  </a:cxn>
                  <a:cxn ang="0">
                    <a:pos x="2" y="74"/>
                  </a:cxn>
                  <a:cxn ang="0">
                    <a:pos x="6" y="70"/>
                  </a:cxn>
                  <a:cxn ang="0">
                    <a:pos x="10" y="68"/>
                  </a:cxn>
                  <a:cxn ang="0">
                    <a:pos x="9" y="58"/>
                  </a:cxn>
                  <a:cxn ang="0">
                    <a:pos x="11" y="52"/>
                  </a:cxn>
                  <a:cxn ang="0">
                    <a:pos x="23" y="44"/>
                  </a:cxn>
                  <a:cxn ang="0">
                    <a:pos x="34" y="45"/>
                  </a:cxn>
                  <a:cxn ang="0">
                    <a:pos x="44" y="41"/>
                  </a:cxn>
                  <a:cxn ang="0">
                    <a:pos x="50" y="35"/>
                  </a:cxn>
                  <a:cxn ang="0">
                    <a:pos x="50" y="28"/>
                  </a:cxn>
                  <a:cxn ang="0">
                    <a:pos x="64" y="16"/>
                  </a:cxn>
                  <a:cxn ang="0">
                    <a:pos x="80" y="19"/>
                  </a:cxn>
                  <a:cxn ang="0">
                    <a:pos x="88" y="12"/>
                  </a:cxn>
                  <a:cxn ang="0">
                    <a:pos x="102" y="11"/>
                  </a:cxn>
                  <a:cxn ang="0">
                    <a:pos x="112" y="6"/>
                  </a:cxn>
                  <a:cxn ang="0">
                    <a:pos x="122" y="0"/>
                  </a:cxn>
                </a:cxnLst>
                <a:rect l="0" t="0" r="r" b="b"/>
                <a:pathLst>
                  <a:path w="221" h="193">
                    <a:moveTo>
                      <a:pt x="122" y="0"/>
                    </a:moveTo>
                    <a:lnTo>
                      <a:pt x="133" y="28"/>
                    </a:lnTo>
                    <a:lnTo>
                      <a:pt x="139" y="48"/>
                    </a:lnTo>
                    <a:lnTo>
                      <a:pt x="143" y="57"/>
                    </a:lnTo>
                    <a:lnTo>
                      <a:pt x="145" y="71"/>
                    </a:lnTo>
                    <a:lnTo>
                      <a:pt x="161" y="84"/>
                    </a:lnTo>
                    <a:lnTo>
                      <a:pt x="173" y="95"/>
                    </a:lnTo>
                    <a:lnTo>
                      <a:pt x="193" y="114"/>
                    </a:lnTo>
                    <a:lnTo>
                      <a:pt x="213" y="127"/>
                    </a:lnTo>
                    <a:lnTo>
                      <a:pt x="221" y="136"/>
                    </a:lnTo>
                    <a:lnTo>
                      <a:pt x="217" y="144"/>
                    </a:lnTo>
                    <a:lnTo>
                      <a:pt x="211" y="147"/>
                    </a:lnTo>
                    <a:lnTo>
                      <a:pt x="207" y="149"/>
                    </a:lnTo>
                    <a:lnTo>
                      <a:pt x="207" y="157"/>
                    </a:lnTo>
                    <a:lnTo>
                      <a:pt x="201" y="160"/>
                    </a:lnTo>
                    <a:lnTo>
                      <a:pt x="195" y="163"/>
                    </a:lnTo>
                    <a:lnTo>
                      <a:pt x="189" y="163"/>
                    </a:lnTo>
                    <a:lnTo>
                      <a:pt x="171" y="174"/>
                    </a:lnTo>
                    <a:lnTo>
                      <a:pt x="168" y="168"/>
                    </a:lnTo>
                    <a:lnTo>
                      <a:pt x="161" y="161"/>
                    </a:lnTo>
                    <a:lnTo>
                      <a:pt x="153" y="155"/>
                    </a:lnTo>
                    <a:lnTo>
                      <a:pt x="147" y="157"/>
                    </a:lnTo>
                    <a:lnTo>
                      <a:pt x="143" y="160"/>
                    </a:lnTo>
                    <a:lnTo>
                      <a:pt x="142" y="166"/>
                    </a:lnTo>
                    <a:lnTo>
                      <a:pt x="148" y="173"/>
                    </a:lnTo>
                    <a:lnTo>
                      <a:pt x="144" y="177"/>
                    </a:lnTo>
                    <a:lnTo>
                      <a:pt x="135" y="179"/>
                    </a:lnTo>
                    <a:lnTo>
                      <a:pt x="130" y="182"/>
                    </a:lnTo>
                    <a:lnTo>
                      <a:pt x="128" y="189"/>
                    </a:lnTo>
                    <a:lnTo>
                      <a:pt x="122" y="192"/>
                    </a:lnTo>
                    <a:lnTo>
                      <a:pt x="116" y="193"/>
                    </a:lnTo>
                    <a:lnTo>
                      <a:pt x="103" y="190"/>
                    </a:lnTo>
                    <a:lnTo>
                      <a:pt x="86" y="187"/>
                    </a:lnTo>
                    <a:lnTo>
                      <a:pt x="75" y="179"/>
                    </a:lnTo>
                    <a:lnTo>
                      <a:pt x="63" y="169"/>
                    </a:lnTo>
                    <a:lnTo>
                      <a:pt x="47" y="154"/>
                    </a:lnTo>
                    <a:lnTo>
                      <a:pt x="42" y="148"/>
                    </a:lnTo>
                    <a:lnTo>
                      <a:pt x="32" y="146"/>
                    </a:lnTo>
                    <a:lnTo>
                      <a:pt x="16" y="142"/>
                    </a:lnTo>
                    <a:lnTo>
                      <a:pt x="5" y="141"/>
                    </a:lnTo>
                    <a:lnTo>
                      <a:pt x="2" y="136"/>
                    </a:lnTo>
                    <a:lnTo>
                      <a:pt x="0" y="125"/>
                    </a:lnTo>
                    <a:lnTo>
                      <a:pt x="3" y="114"/>
                    </a:lnTo>
                    <a:lnTo>
                      <a:pt x="8" y="104"/>
                    </a:lnTo>
                    <a:lnTo>
                      <a:pt x="6" y="100"/>
                    </a:lnTo>
                    <a:lnTo>
                      <a:pt x="5" y="91"/>
                    </a:lnTo>
                    <a:lnTo>
                      <a:pt x="2" y="81"/>
                    </a:lnTo>
                    <a:lnTo>
                      <a:pt x="2" y="74"/>
                    </a:lnTo>
                    <a:lnTo>
                      <a:pt x="6" y="70"/>
                    </a:lnTo>
                    <a:lnTo>
                      <a:pt x="10" y="68"/>
                    </a:lnTo>
                    <a:lnTo>
                      <a:pt x="9" y="58"/>
                    </a:lnTo>
                    <a:lnTo>
                      <a:pt x="11" y="52"/>
                    </a:lnTo>
                    <a:lnTo>
                      <a:pt x="23" y="44"/>
                    </a:lnTo>
                    <a:lnTo>
                      <a:pt x="34" y="45"/>
                    </a:lnTo>
                    <a:lnTo>
                      <a:pt x="44" y="41"/>
                    </a:lnTo>
                    <a:lnTo>
                      <a:pt x="50" y="35"/>
                    </a:lnTo>
                    <a:lnTo>
                      <a:pt x="50" y="28"/>
                    </a:lnTo>
                    <a:lnTo>
                      <a:pt x="64" y="16"/>
                    </a:lnTo>
                    <a:lnTo>
                      <a:pt x="80" y="19"/>
                    </a:lnTo>
                    <a:lnTo>
                      <a:pt x="88" y="12"/>
                    </a:lnTo>
                    <a:lnTo>
                      <a:pt x="102" y="11"/>
                    </a:lnTo>
                    <a:lnTo>
                      <a:pt x="112" y="6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144" name="Freeform 685"/>
              <p:cNvSpPr>
                <a:spLocks/>
              </p:cNvSpPr>
              <p:nvPr/>
            </p:nvSpPr>
            <p:spPr bwMode="auto">
              <a:xfrm rot="21405769">
                <a:off x="6671523" y="3304012"/>
                <a:ext cx="313443" cy="436003"/>
              </a:xfrm>
              <a:custGeom>
                <a:avLst/>
                <a:gdLst/>
                <a:ahLst/>
                <a:cxnLst>
                  <a:cxn ang="0">
                    <a:pos x="219" y="210"/>
                  </a:cxn>
                  <a:cxn ang="0">
                    <a:pos x="216" y="198"/>
                  </a:cxn>
                  <a:cxn ang="0">
                    <a:pos x="215" y="169"/>
                  </a:cxn>
                  <a:cxn ang="0">
                    <a:pos x="213" y="145"/>
                  </a:cxn>
                  <a:cxn ang="0">
                    <a:pos x="206" y="116"/>
                  </a:cxn>
                  <a:cxn ang="0">
                    <a:pos x="198" y="103"/>
                  </a:cxn>
                  <a:cxn ang="0">
                    <a:pos x="184" y="84"/>
                  </a:cxn>
                  <a:cxn ang="0">
                    <a:pos x="167" y="76"/>
                  </a:cxn>
                  <a:cxn ang="0">
                    <a:pos x="148" y="59"/>
                  </a:cxn>
                  <a:cxn ang="0">
                    <a:pos x="130" y="42"/>
                  </a:cxn>
                  <a:cxn ang="0">
                    <a:pos x="112" y="23"/>
                  </a:cxn>
                  <a:cxn ang="0">
                    <a:pos x="98" y="8"/>
                  </a:cxn>
                  <a:cxn ang="0">
                    <a:pos x="87" y="0"/>
                  </a:cxn>
                  <a:cxn ang="0">
                    <a:pos x="89" y="12"/>
                  </a:cxn>
                  <a:cxn ang="0">
                    <a:pos x="81" y="21"/>
                  </a:cxn>
                  <a:cxn ang="0">
                    <a:pos x="73" y="24"/>
                  </a:cxn>
                  <a:cxn ang="0">
                    <a:pos x="65" y="20"/>
                  </a:cxn>
                  <a:cxn ang="0">
                    <a:pos x="55" y="11"/>
                  </a:cxn>
                  <a:cxn ang="0">
                    <a:pos x="49" y="10"/>
                  </a:cxn>
                  <a:cxn ang="0">
                    <a:pos x="38" y="9"/>
                  </a:cxn>
                  <a:cxn ang="0">
                    <a:pos x="28" y="12"/>
                  </a:cxn>
                  <a:cxn ang="0">
                    <a:pos x="17" y="8"/>
                  </a:cxn>
                  <a:cxn ang="0">
                    <a:pos x="12" y="15"/>
                  </a:cxn>
                  <a:cxn ang="0">
                    <a:pos x="12" y="27"/>
                  </a:cxn>
                  <a:cxn ang="0">
                    <a:pos x="1" y="28"/>
                  </a:cxn>
                  <a:cxn ang="0">
                    <a:pos x="0" y="34"/>
                  </a:cxn>
                  <a:cxn ang="0">
                    <a:pos x="8" y="42"/>
                  </a:cxn>
                  <a:cxn ang="0">
                    <a:pos x="18" y="39"/>
                  </a:cxn>
                  <a:cxn ang="0">
                    <a:pos x="28" y="41"/>
                  </a:cxn>
                  <a:cxn ang="0">
                    <a:pos x="30" y="47"/>
                  </a:cxn>
                  <a:cxn ang="0">
                    <a:pos x="27" y="53"/>
                  </a:cxn>
                  <a:cxn ang="0">
                    <a:pos x="18" y="54"/>
                  </a:cxn>
                  <a:cxn ang="0">
                    <a:pos x="17" y="60"/>
                  </a:cxn>
                  <a:cxn ang="0">
                    <a:pos x="16" y="66"/>
                  </a:cxn>
                  <a:cxn ang="0">
                    <a:pos x="17" y="70"/>
                  </a:cxn>
                  <a:cxn ang="0">
                    <a:pos x="16" y="77"/>
                  </a:cxn>
                  <a:cxn ang="0">
                    <a:pos x="29" y="81"/>
                  </a:cxn>
                  <a:cxn ang="0">
                    <a:pos x="33" y="81"/>
                  </a:cxn>
                  <a:cxn ang="0">
                    <a:pos x="49" y="99"/>
                  </a:cxn>
                  <a:cxn ang="0">
                    <a:pos x="53" y="107"/>
                  </a:cxn>
                  <a:cxn ang="0">
                    <a:pos x="63" y="107"/>
                  </a:cxn>
                  <a:cxn ang="0">
                    <a:pos x="79" y="119"/>
                  </a:cxn>
                  <a:cxn ang="0">
                    <a:pos x="92" y="130"/>
                  </a:cxn>
                  <a:cxn ang="0">
                    <a:pos x="90" y="149"/>
                  </a:cxn>
                  <a:cxn ang="0">
                    <a:pos x="92" y="163"/>
                  </a:cxn>
                  <a:cxn ang="0">
                    <a:pos x="93" y="183"/>
                  </a:cxn>
                  <a:cxn ang="0">
                    <a:pos x="94" y="193"/>
                  </a:cxn>
                  <a:cxn ang="0">
                    <a:pos x="100" y="199"/>
                  </a:cxn>
                  <a:cxn ang="0">
                    <a:pos x="111" y="203"/>
                  </a:cxn>
                  <a:cxn ang="0">
                    <a:pos x="128" y="216"/>
                  </a:cxn>
                  <a:cxn ang="0">
                    <a:pos x="135" y="222"/>
                  </a:cxn>
                  <a:cxn ang="0">
                    <a:pos x="140" y="230"/>
                  </a:cxn>
                  <a:cxn ang="0">
                    <a:pos x="141" y="239"/>
                  </a:cxn>
                  <a:cxn ang="0">
                    <a:pos x="146" y="242"/>
                  </a:cxn>
                  <a:cxn ang="0">
                    <a:pos x="148" y="238"/>
                  </a:cxn>
                  <a:cxn ang="0">
                    <a:pos x="162" y="224"/>
                  </a:cxn>
                  <a:cxn ang="0">
                    <a:pos x="176" y="229"/>
                  </a:cxn>
                  <a:cxn ang="0">
                    <a:pos x="186" y="220"/>
                  </a:cxn>
                  <a:cxn ang="0">
                    <a:pos x="199" y="223"/>
                  </a:cxn>
                  <a:cxn ang="0">
                    <a:pos x="219" y="210"/>
                  </a:cxn>
                </a:cxnLst>
                <a:rect l="0" t="0" r="r" b="b"/>
                <a:pathLst>
                  <a:path w="219" h="242">
                    <a:moveTo>
                      <a:pt x="219" y="210"/>
                    </a:moveTo>
                    <a:lnTo>
                      <a:pt x="216" y="198"/>
                    </a:lnTo>
                    <a:lnTo>
                      <a:pt x="215" y="169"/>
                    </a:lnTo>
                    <a:lnTo>
                      <a:pt x="213" y="145"/>
                    </a:lnTo>
                    <a:lnTo>
                      <a:pt x="206" y="116"/>
                    </a:lnTo>
                    <a:lnTo>
                      <a:pt x="198" y="103"/>
                    </a:lnTo>
                    <a:lnTo>
                      <a:pt x="184" y="84"/>
                    </a:lnTo>
                    <a:lnTo>
                      <a:pt x="167" y="76"/>
                    </a:lnTo>
                    <a:lnTo>
                      <a:pt x="148" y="59"/>
                    </a:lnTo>
                    <a:lnTo>
                      <a:pt x="130" y="42"/>
                    </a:lnTo>
                    <a:lnTo>
                      <a:pt x="112" y="23"/>
                    </a:lnTo>
                    <a:lnTo>
                      <a:pt x="98" y="8"/>
                    </a:lnTo>
                    <a:lnTo>
                      <a:pt x="87" y="0"/>
                    </a:lnTo>
                    <a:lnTo>
                      <a:pt x="89" y="12"/>
                    </a:lnTo>
                    <a:lnTo>
                      <a:pt x="81" y="21"/>
                    </a:lnTo>
                    <a:lnTo>
                      <a:pt x="73" y="24"/>
                    </a:lnTo>
                    <a:lnTo>
                      <a:pt x="65" y="20"/>
                    </a:lnTo>
                    <a:lnTo>
                      <a:pt x="55" y="11"/>
                    </a:lnTo>
                    <a:lnTo>
                      <a:pt x="49" y="10"/>
                    </a:lnTo>
                    <a:lnTo>
                      <a:pt x="38" y="9"/>
                    </a:lnTo>
                    <a:lnTo>
                      <a:pt x="28" y="12"/>
                    </a:lnTo>
                    <a:lnTo>
                      <a:pt x="17" y="8"/>
                    </a:lnTo>
                    <a:lnTo>
                      <a:pt x="12" y="15"/>
                    </a:lnTo>
                    <a:lnTo>
                      <a:pt x="12" y="27"/>
                    </a:lnTo>
                    <a:lnTo>
                      <a:pt x="1" y="28"/>
                    </a:lnTo>
                    <a:lnTo>
                      <a:pt x="0" y="34"/>
                    </a:lnTo>
                    <a:lnTo>
                      <a:pt x="8" y="42"/>
                    </a:lnTo>
                    <a:lnTo>
                      <a:pt x="18" y="39"/>
                    </a:lnTo>
                    <a:lnTo>
                      <a:pt x="28" y="41"/>
                    </a:lnTo>
                    <a:lnTo>
                      <a:pt x="30" y="47"/>
                    </a:lnTo>
                    <a:lnTo>
                      <a:pt x="27" y="53"/>
                    </a:lnTo>
                    <a:lnTo>
                      <a:pt x="18" y="54"/>
                    </a:lnTo>
                    <a:lnTo>
                      <a:pt x="17" y="60"/>
                    </a:lnTo>
                    <a:lnTo>
                      <a:pt x="16" y="66"/>
                    </a:lnTo>
                    <a:lnTo>
                      <a:pt x="17" y="70"/>
                    </a:lnTo>
                    <a:lnTo>
                      <a:pt x="16" y="77"/>
                    </a:lnTo>
                    <a:lnTo>
                      <a:pt x="29" y="81"/>
                    </a:lnTo>
                    <a:lnTo>
                      <a:pt x="33" y="81"/>
                    </a:lnTo>
                    <a:lnTo>
                      <a:pt x="49" y="99"/>
                    </a:lnTo>
                    <a:lnTo>
                      <a:pt x="53" y="107"/>
                    </a:lnTo>
                    <a:lnTo>
                      <a:pt x="63" y="107"/>
                    </a:lnTo>
                    <a:lnTo>
                      <a:pt x="79" y="119"/>
                    </a:lnTo>
                    <a:lnTo>
                      <a:pt x="92" y="130"/>
                    </a:lnTo>
                    <a:lnTo>
                      <a:pt x="90" y="149"/>
                    </a:lnTo>
                    <a:lnTo>
                      <a:pt x="92" y="163"/>
                    </a:lnTo>
                    <a:lnTo>
                      <a:pt x="93" y="183"/>
                    </a:lnTo>
                    <a:lnTo>
                      <a:pt x="94" y="193"/>
                    </a:lnTo>
                    <a:lnTo>
                      <a:pt x="100" y="199"/>
                    </a:lnTo>
                    <a:lnTo>
                      <a:pt x="111" y="203"/>
                    </a:lnTo>
                    <a:lnTo>
                      <a:pt x="128" y="216"/>
                    </a:lnTo>
                    <a:lnTo>
                      <a:pt x="135" y="222"/>
                    </a:lnTo>
                    <a:lnTo>
                      <a:pt x="140" y="230"/>
                    </a:lnTo>
                    <a:lnTo>
                      <a:pt x="141" y="239"/>
                    </a:lnTo>
                    <a:lnTo>
                      <a:pt x="146" y="242"/>
                    </a:lnTo>
                    <a:lnTo>
                      <a:pt x="148" y="238"/>
                    </a:lnTo>
                    <a:lnTo>
                      <a:pt x="162" y="224"/>
                    </a:lnTo>
                    <a:lnTo>
                      <a:pt x="176" y="229"/>
                    </a:lnTo>
                    <a:lnTo>
                      <a:pt x="186" y="220"/>
                    </a:lnTo>
                    <a:lnTo>
                      <a:pt x="199" y="223"/>
                    </a:lnTo>
                    <a:lnTo>
                      <a:pt x="219" y="21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45" name="Freeform 687"/>
              <p:cNvSpPr>
                <a:spLocks/>
              </p:cNvSpPr>
              <p:nvPr/>
            </p:nvSpPr>
            <p:spPr bwMode="auto">
              <a:xfrm>
                <a:off x="6525535" y="3632977"/>
                <a:ext cx="463724" cy="498293"/>
              </a:xfrm>
              <a:custGeom>
                <a:avLst/>
                <a:gdLst/>
                <a:ahLst/>
                <a:cxnLst>
                  <a:cxn ang="0">
                    <a:pos x="73" y="12"/>
                  </a:cxn>
                  <a:cxn ang="0">
                    <a:pos x="63" y="26"/>
                  </a:cxn>
                  <a:cxn ang="0">
                    <a:pos x="77" y="35"/>
                  </a:cxn>
                  <a:cxn ang="0">
                    <a:pos x="94" y="36"/>
                  </a:cxn>
                  <a:cxn ang="0">
                    <a:pos x="103" y="52"/>
                  </a:cxn>
                  <a:cxn ang="0">
                    <a:pos x="107" y="62"/>
                  </a:cxn>
                  <a:cxn ang="0">
                    <a:pos x="117" y="72"/>
                  </a:cxn>
                  <a:cxn ang="0">
                    <a:pos x="124" y="80"/>
                  </a:cxn>
                  <a:cxn ang="0">
                    <a:pos x="141" y="81"/>
                  </a:cxn>
                  <a:cxn ang="0">
                    <a:pos x="160" y="75"/>
                  </a:cxn>
                  <a:cxn ang="0">
                    <a:pos x="176" y="67"/>
                  </a:cxn>
                  <a:cxn ang="0">
                    <a:pos x="192" y="65"/>
                  </a:cxn>
                  <a:cxn ang="0">
                    <a:pos x="209" y="50"/>
                  </a:cxn>
                  <a:cxn ang="0">
                    <a:pos x="220" y="51"/>
                  </a:cxn>
                  <a:cxn ang="0">
                    <a:pos x="235" y="48"/>
                  </a:cxn>
                  <a:cxn ang="0">
                    <a:pos x="252" y="49"/>
                  </a:cxn>
                  <a:cxn ang="0">
                    <a:pos x="242" y="56"/>
                  </a:cxn>
                  <a:cxn ang="0">
                    <a:pos x="229" y="61"/>
                  </a:cxn>
                  <a:cxn ang="0">
                    <a:pos x="213" y="74"/>
                  </a:cxn>
                  <a:cxn ang="0">
                    <a:pos x="214" y="85"/>
                  </a:cxn>
                  <a:cxn ang="0">
                    <a:pos x="206" y="93"/>
                  </a:cxn>
                  <a:cxn ang="0">
                    <a:pos x="210" y="114"/>
                  </a:cxn>
                  <a:cxn ang="0">
                    <a:pos x="210" y="128"/>
                  </a:cxn>
                  <a:cxn ang="0">
                    <a:pos x="202" y="154"/>
                  </a:cxn>
                  <a:cxn ang="0">
                    <a:pos x="222" y="159"/>
                  </a:cxn>
                  <a:cxn ang="0">
                    <a:pos x="250" y="172"/>
                  </a:cxn>
                  <a:cxn ang="0">
                    <a:pos x="288" y="205"/>
                  </a:cxn>
                  <a:cxn ang="0">
                    <a:pos x="309" y="211"/>
                  </a:cxn>
                  <a:cxn ang="0">
                    <a:pos x="323" y="236"/>
                  </a:cxn>
                  <a:cxn ang="0">
                    <a:pos x="322" y="252"/>
                  </a:cxn>
                  <a:cxn ang="0">
                    <a:pos x="315" y="260"/>
                  </a:cxn>
                  <a:cxn ang="0">
                    <a:pos x="306" y="261"/>
                  </a:cxn>
                  <a:cxn ang="0">
                    <a:pos x="304" y="278"/>
                  </a:cxn>
                  <a:cxn ang="0">
                    <a:pos x="293" y="291"/>
                  </a:cxn>
                  <a:cxn ang="0">
                    <a:pos x="287" y="303"/>
                  </a:cxn>
                  <a:cxn ang="0">
                    <a:pos x="264" y="307"/>
                  </a:cxn>
                  <a:cxn ang="0">
                    <a:pos x="247" y="294"/>
                  </a:cxn>
                  <a:cxn ang="0">
                    <a:pos x="222" y="283"/>
                  </a:cxn>
                  <a:cxn ang="0">
                    <a:pos x="186" y="284"/>
                  </a:cxn>
                  <a:cxn ang="0">
                    <a:pos x="174" y="261"/>
                  </a:cxn>
                  <a:cxn ang="0">
                    <a:pos x="145" y="242"/>
                  </a:cxn>
                  <a:cxn ang="0">
                    <a:pos x="110" y="211"/>
                  </a:cxn>
                  <a:cxn ang="0">
                    <a:pos x="79" y="169"/>
                  </a:cxn>
                  <a:cxn ang="0">
                    <a:pos x="58" y="143"/>
                  </a:cxn>
                  <a:cxn ang="0">
                    <a:pos x="32" y="108"/>
                  </a:cxn>
                  <a:cxn ang="0">
                    <a:pos x="0" y="72"/>
                  </a:cxn>
                  <a:cxn ang="0">
                    <a:pos x="23" y="53"/>
                  </a:cxn>
                  <a:cxn ang="0">
                    <a:pos x="28" y="32"/>
                  </a:cxn>
                  <a:cxn ang="0">
                    <a:pos x="45" y="21"/>
                  </a:cxn>
                  <a:cxn ang="0">
                    <a:pos x="46" y="6"/>
                  </a:cxn>
                  <a:cxn ang="0">
                    <a:pos x="63" y="8"/>
                  </a:cxn>
                </a:cxnLst>
                <a:rect l="0" t="0" r="r" b="b"/>
                <a:pathLst>
                  <a:path w="324" h="307">
                    <a:moveTo>
                      <a:pt x="63" y="8"/>
                    </a:moveTo>
                    <a:lnTo>
                      <a:pt x="73" y="12"/>
                    </a:lnTo>
                    <a:lnTo>
                      <a:pt x="72" y="17"/>
                    </a:lnTo>
                    <a:lnTo>
                      <a:pt x="63" y="26"/>
                    </a:lnTo>
                    <a:lnTo>
                      <a:pt x="69" y="38"/>
                    </a:lnTo>
                    <a:lnTo>
                      <a:pt x="77" y="35"/>
                    </a:lnTo>
                    <a:lnTo>
                      <a:pt x="90" y="36"/>
                    </a:lnTo>
                    <a:lnTo>
                      <a:pt x="94" y="36"/>
                    </a:lnTo>
                    <a:lnTo>
                      <a:pt x="100" y="43"/>
                    </a:lnTo>
                    <a:lnTo>
                      <a:pt x="103" y="52"/>
                    </a:lnTo>
                    <a:lnTo>
                      <a:pt x="103" y="58"/>
                    </a:lnTo>
                    <a:lnTo>
                      <a:pt x="107" y="62"/>
                    </a:lnTo>
                    <a:lnTo>
                      <a:pt x="111" y="63"/>
                    </a:lnTo>
                    <a:lnTo>
                      <a:pt x="117" y="72"/>
                    </a:lnTo>
                    <a:lnTo>
                      <a:pt x="120" y="78"/>
                    </a:lnTo>
                    <a:lnTo>
                      <a:pt x="124" y="80"/>
                    </a:lnTo>
                    <a:lnTo>
                      <a:pt x="137" y="79"/>
                    </a:lnTo>
                    <a:lnTo>
                      <a:pt x="141" y="81"/>
                    </a:lnTo>
                    <a:lnTo>
                      <a:pt x="149" y="81"/>
                    </a:lnTo>
                    <a:lnTo>
                      <a:pt x="160" y="75"/>
                    </a:lnTo>
                    <a:lnTo>
                      <a:pt x="170" y="67"/>
                    </a:lnTo>
                    <a:lnTo>
                      <a:pt x="176" y="67"/>
                    </a:lnTo>
                    <a:lnTo>
                      <a:pt x="186" y="68"/>
                    </a:lnTo>
                    <a:lnTo>
                      <a:pt x="192" y="65"/>
                    </a:lnTo>
                    <a:lnTo>
                      <a:pt x="205" y="50"/>
                    </a:lnTo>
                    <a:lnTo>
                      <a:pt x="209" y="50"/>
                    </a:lnTo>
                    <a:lnTo>
                      <a:pt x="212" y="53"/>
                    </a:lnTo>
                    <a:lnTo>
                      <a:pt x="220" y="51"/>
                    </a:lnTo>
                    <a:lnTo>
                      <a:pt x="230" y="51"/>
                    </a:lnTo>
                    <a:lnTo>
                      <a:pt x="235" y="48"/>
                    </a:lnTo>
                    <a:lnTo>
                      <a:pt x="248" y="44"/>
                    </a:lnTo>
                    <a:lnTo>
                      <a:pt x="252" y="49"/>
                    </a:lnTo>
                    <a:lnTo>
                      <a:pt x="250" y="53"/>
                    </a:lnTo>
                    <a:lnTo>
                      <a:pt x="242" y="56"/>
                    </a:lnTo>
                    <a:lnTo>
                      <a:pt x="238" y="62"/>
                    </a:lnTo>
                    <a:lnTo>
                      <a:pt x="229" y="61"/>
                    </a:lnTo>
                    <a:lnTo>
                      <a:pt x="218" y="66"/>
                    </a:lnTo>
                    <a:lnTo>
                      <a:pt x="213" y="74"/>
                    </a:lnTo>
                    <a:lnTo>
                      <a:pt x="213" y="80"/>
                    </a:lnTo>
                    <a:lnTo>
                      <a:pt x="214" y="85"/>
                    </a:lnTo>
                    <a:lnTo>
                      <a:pt x="207" y="88"/>
                    </a:lnTo>
                    <a:lnTo>
                      <a:pt x="206" y="93"/>
                    </a:lnTo>
                    <a:lnTo>
                      <a:pt x="202" y="100"/>
                    </a:lnTo>
                    <a:lnTo>
                      <a:pt x="210" y="114"/>
                    </a:lnTo>
                    <a:lnTo>
                      <a:pt x="210" y="119"/>
                    </a:lnTo>
                    <a:lnTo>
                      <a:pt x="210" y="128"/>
                    </a:lnTo>
                    <a:lnTo>
                      <a:pt x="203" y="142"/>
                    </a:lnTo>
                    <a:lnTo>
                      <a:pt x="202" y="154"/>
                    </a:lnTo>
                    <a:lnTo>
                      <a:pt x="209" y="160"/>
                    </a:lnTo>
                    <a:lnTo>
                      <a:pt x="222" y="159"/>
                    </a:lnTo>
                    <a:lnTo>
                      <a:pt x="240" y="165"/>
                    </a:lnTo>
                    <a:lnTo>
                      <a:pt x="250" y="172"/>
                    </a:lnTo>
                    <a:lnTo>
                      <a:pt x="264" y="186"/>
                    </a:lnTo>
                    <a:lnTo>
                      <a:pt x="288" y="205"/>
                    </a:lnTo>
                    <a:lnTo>
                      <a:pt x="296" y="205"/>
                    </a:lnTo>
                    <a:lnTo>
                      <a:pt x="309" y="211"/>
                    </a:lnTo>
                    <a:lnTo>
                      <a:pt x="320" y="222"/>
                    </a:lnTo>
                    <a:lnTo>
                      <a:pt x="323" y="236"/>
                    </a:lnTo>
                    <a:lnTo>
                      <a:pt x="324" y="245"/>
                    </a:lnTo>
                    <a:lnTo>
                      <a:pt x="322" y="252"/>
                    </a:lnTo>
                    <a:lnTo>
                      <a:pt x="321" y="257"/>
                    </a:lnTo>
                    <a:lnTo>
                      <a:pt x="315" y="260"/>
                    </a:lnTo>
                    <a:lnTo>
                      <a:pt x="310" y="262"/>
                    </a:lnTo>
                    <a:lnTo>
                      <a:pt x="306" y="261"/>
                    </a:lnTo>
                    <a:lnTo>
                      <a:pt x="305" y="269"/>
                    </a:lnTo>
                    <a:lnTo>
                      <a:pt x="304" y="278"/>
                    </a:lnTo>
                    <a:lnTo>
                      <a:pt x="298" y="287"/>
                    </a:lnTo>
                    <a:lnTo>
                      <a:pt x="293" y="291"/>
                    </a:lnTo>
                    <a:lnTo>
                      <a:pt x="288" y="296"/>
                    </a:lnTo>
                    <a:lnTo>
                      <a:pt x="287" y="303"/>
                    </a:lnTo>
                    <a:lnTo>
                      <a:pt x="279" y="304"/>
                    </a:lnTo>
                    <a:lnTo>
                      <a:pt x="264" y="307"/>
                    </a:lnTo>
                    <a:lnTo>
                      <a:pt x="258" y="303"/>
                    </a:lnTo>
                    <a:lnTo>
                      <a:pt x="247" y="294"/>
                    </a:lnTo>
                    <a:lnTo>
                      <a:pt x="234" y="286"/>
                    </a:lnTo>
                    <a:lnTo>
                      <a:pt x="222" y="283"/>
                    </a:lnTo>
                    <a:lnTo>
                      <a:pt x="203" y="284"/>
                    </a:lnTo>
                    <a:lnTo>
                      <a:pt x="186" y="284"/>
                    </a:lnTo>
                    <a:lnTo>
                      <a:pt x="173" y="269"/>
                    </a:lnTo>
                    <a:lnTo>
                      <a:pt x="174" y="261"/>
                    </a:lnTo>
                    <a:lnTo>
                      <a:pt x="163" y="249"/>
                    </a:lnTo>
                    <a:lnTo>
                      <a:pt x="145" y="242"/>
                    </a:lnTo>
                    <a:lnTo>
                      <a:pt x="129" y="229"/>
                    </a:lnTo>
                    <a:lnTo>
                      <a:pt x="110" y="211"/>
                    </a:lnTo>
                    <a:lnTo>
                      <a:pt x="86" y="185"/>
                    </a:lnTo>
                    <a:lnTo>
                      <a:pt x="79" y="169"/>
                    </a:lnTo>
                    <a:lnTo>
                      <a:pt x="67" y="159"/>
                    </a:lnTo>
                    <a:lnTo>
                      <a:pt x="58" y="143"/>
                    </a:lnTo>
                    <a:lnTo>
                      <a:pt x="48" y="126"/>
                    </a:lnTo>
                    <a:lnTo>
                      <a:pt x="32" y="108"/>
                    </a:lnTo>
                    <a:lnTo>
                      <a:pt x="20" y="91"/>
                    </a:lnTo>
                    <a:lnTo>
                      <a:pt x="0" y="72"/>
                    </a:lnTo>
                    <a:lnTo>
                      <a:pt x="13" y="61"/>
                    </a:lnTo>
                    <a:lnTo>
                      <a:pt x="23" y="53"/>
                    </a:lnTo>
                    <a:lnTo>
                      <a:pt x="27" y="41"/>
                    </a:lnTo>
                    <a:lnTo>
                      <a:pt x="28" y="32"/>
                    </a:lnTo>
                    <a:lnTo>
                      <a:pt x="38" y="29"/>
                    </a:lnTo>
                    <a:lnTo>
                      <a:pt x="45" y="21"/>
                    </a:lnTo>
                    <a:lnTo>
                      <a:pt x="49" y="17"/>
                    </a:lnTo>
                    <a:lnTo>
                      <a:pt x="46" y="6"/>
                    </a:lnTo>
                    <a:lnTo>
                      <a:pt x="52" y="0"/>
                    </a:lnTo>
                    <a:lnTo>
                      <a:pt x="63" y="8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46" name="Freeform 689"/>
              <p:cNvSpPr>
                <a:spLocks/>
              </p:cNvSpPr>
              <p:nvPr/>
            </p:nvSpPr>
            <p:spPr bwMode="auto">
              <a:xfrm rot="171850">
                <a:off x="5849987" y="3072385"/>
                <a:ext cx="496642" cy="233140"/>
              </a:xfrm>
              <a:custGeom>
                <a:avLst/>
                <a:gdLst/>
                <a:ahLst/>
                <a:cxnLst>
                  <a:cxn ang="0">
                    <a:pos x="204" y="3"/>
                  </a:cxn>
                  <a:cxn ang="0">
                    <a:pos x="184" y="20"/>
                  </a:cxn>
                  <a:cxn ang="0">
                    <a:pos x="164" y="12"/>
                  </a:cxn>
                  <a:cxn ang="0">
                    <a:pos x="142" y="17"/>
                  </a:cxn>
                  <a:cxn ang="0">
                    <a:pos x="127" y="5"/>
                  </a:cxn>
                  <a:cxn ang="0">
                    <a:pos x="99" y="3"/>
                  </a:cxn>
                  <a:cxn ang="0">
                    <a:pos x="102" y="14"/>
                  </a:cxn>
                  <a:cxn ang="0">
                    <a:pos x="94" y="26"/>
                  </a:cxn>
                  <a:cxn ang="0">
                    <a:pos x="85" y="40"/>
                  </a:cxn>
                  <a:cxn ang="0">
                    <a:pos x="84" y="56"/>
                  </a:cxn>
                  <a:cxn ang="0">
                    <a:pos x="60" y="63"/>
                  </a:cxn>
                  <a:cxn ang="0">
                    <a:pos x="28" y="72"/>
                  </a:cxn>
                  <a:cxn ang="0">
                    <a:pos x="7" y="90"/>
                  </a:cxn>
                  <a:cxn ang="0">
                    <a:pos x="0" y="118"/>
                  </a:cxn>
                  <a:cxn ang="0">
                    <a:pos x="17" y="130"/>
                  </a:cxn>
                  <a:cxn ang="0">
                    <a:pos x="42" y="139"/>
                  </a:cxn>
                  <a:cxn ang="0">
                    <a:pos x="73" y="127"/>
                  </a:cxn>
                  <a:cxn ang="0">
                    <a:pos x="89" y="100"/>
                  </a:cxn>
                  <a:cxn ang="0">
                    <a:pos x="101" y="79"/>
                  </a:cxn>
                  <a:cxn ang="0">
                    <a:pos x="124" y="70"/>
                  </a:cxn>
                  <a:cxn ang="0">
                    <a:pos x="158" y="43"/>
                  </a:cxn>
                  <a:cxn ang="0">
                    <a:pos x="197" y="50"/>
                  </a:cxn>
                  <a:cxn ang="0">
                    <a:pos x="222" y="68"/>
                  </a:cxn>
                  <a:cxn ang="0">
                    <a:pos x="255" y="83"/>
                  </a:cxn>
                  <a:cxn ang="0">
                    <a:pos x="292" y="119"/>
                  </a:cxn>
                  <a:cxn ang="0">
                    <a:pos x="334" y="154"/>
                  </a:cxn>
                  <a:cxn ang="0">
                    <a:pos x="347" y="141"/>
                  </a:cxn>
                  <a:cxn ang="0">
                    <a:pos x="321" y="114"/>
                  </a:cxn>
                  <a:cxn ang="0">
                    <a:pos x="302" y="99"/>
                  </a:cxn>
                  <a:cxn ang="0">
                    <a:pos x="298" y="83"/>
                  </a:cxn>
                  <a:cxn ang="0">
                    <a:pos x="294" y="63"/>
                  </a:cxn>
                  <a:cxn ang="0">
                    <a:pos x="278" y="51"/>
                  </a:cxn>
                  <a:cxn ang="0">
                    <a:pos x="263" y="36"/>
                  </a:cxn>
                  <a:cxn ang="0">
                    <a:pos x="264" y="22"/>
                  </a:cxn>
                  <a:cxn ang="0">
                    <a:pos x="251" y="17"/>
                  </a:cxn>
                  <a:cxn ang="0">
                    <a:pos x="234" y="9"/>
                  </a:cxn>
                </a:cxnLst>
                <a:rect l="0" t="0" r="r" b="b"/>
                <a:pathLst>
                  <a:path w="347" h="154">
                    <a:moveTo>
                      <a:pt x="234" y="9"/>
                    </a:moveTo>
                    <a:lnTo>
                      <a:pt x="204" y="3"/>
                    </a:lnTo>
                    <a:lnTo>
                      <a:pt x="192" y="20"/>
                    </a:lnTo>
                    <a:lnTo>
                      <a:pt x="184" y="20"/>
                    </a:lnTo>
                    <a:lnTo>
                      <a:pt x="174" y="9"/>
                    </a:lnTo>
                    <a:lnTo>
                      <a:pt x="164" y="12"/>
                    </a:lnTo>
                    <a:lnTo>
                      <a:pt x="153" y="13"/>
                    </a:lnTo>
                    <a:lnTo>
                      <a:pt x="142" y="17"/>
                    </a:lnTo>
                    <a:lnTo>
                      <a:pt x="139" y="14"/>
                    </a:lnTo>
                    <a:lnTo>
                      <a:pt x="127" y="5"/>
                    </a:lnTo>
                    <a:lnTo>
                      <a:pt x="119" y="0"/>
                    </a:lnTo>
                    <a:lnTo>
                      <a:pt x="99" y="3"/>
                    </a:lnTo>
                    <a:lnTo>
                      <a:pt x="99" y="10"/>
                    </a:lnTo>
                    <a:lnTo>
                      <a:pt x="102" y="14"/>
                    </a:lnTo>
                    <a:lnTo>
                      <a:pt x="101" y="23"/>
                    </a:lnTo>
                    <a:lnTo>
                      <a:pt x="94" y="26"/>
                    </a:lnTo>
                    <a:lnTo>
                      <a:pt x="87" y="34"/>
                    </a:lnTo>
                    <a:lnTo>
                      <a:pt x="85" y="40"/>
                    </a:lnTo>
                    <a:lnTo>
                      <a:pt x="86" y="48"/>
                    </a:lnTo>
                    <a:lnTo>
                      <a:pt x="84" y="56"/>
                    </a:lnTo>
                    <a:lnTo>
                      <a:pt x="77" y="60"/>
                    </a:lnTo>
                    <a:lnTo>
                      <a:pt x="60" y="63"/>
                    </a:lnTo>
                    <a:lnTo>
                      <a:pt x="29" y="64"/>
                    </a:lnTo>
                    <a:lnTo>
                      <a:pt x="28" y="72"/>
                    </a:lnTo>
                    <a:lnTo>
                      <a:pt x="16" y="81"/>
                    </a:lnTo>
                    <a:lnTo>
                      <a:pt x="7" y="90"/>
                    </a:lnTo>
                    <a:lnTo>
                      <a:pt x="1" y="101"/>
                    </a:lnTo>
                    <a:lnTo>
                      <a:pt x="0" y="118"/>
                    </a:lnTo>
                    <a:lnTo>
                      <a:pt x="7" y="137"/>
                    </a:lnTo>
                    <a:lnTo>
                      <a:pt x="17" y="130"/>
                    </a:lnTo>
                    <a:lnTo>
                      <a:pt x="32" y="135"/>
                    </a:lnTo>
                    <a:lnTo>
                      <a:pt x="42" y="139"/>
                    </a:lnTo>
                    <a:lnTo>
                      <a:pt x="59" y="134"/>
                    </a:lnTo>
                    <a:lnTo>
                      <a:pt x="73" y="127"/>
                    </a:lnTo>
                    <a:lnTo>
                      <a:pt x="85" y="116"/>
                    </a:lnTo>
                    <a:lnTo>
                      <a:pt x="89" y="100"/>
                    </a:lnTo>
                    <a:lnTo>
                      <a:pt x="93" y="88"/>
                    </a:lnTo>
                    <a:lnTo>
                      <a:pt x="101" y="79"/>
                    </a:lnTo>
                    <a:lnTo>
                      <a:pt x="115" y="74"/>
                    </a:lnTo>
                    <a:lnTo>
                      <a:pt x="124" y="70"/>
                    </a:lnTo>
                    <a:lnTo>
                      <a:pt x="140" y="57"/>
                    </a:lnTo>
                    <a:lnTo>
                      <a:pt x="158" y="43"/>
                    </a:lnTo>
                    <a:lnTo>
                      <a:pt x="184" y="42"/>
                    </a:lnTo>
                    <a:lnTo>
                      <a:pt x="197" y="50"/>
                    </a:lnTo>
                    <a:lnTo>
                      <a:pt x="213" y="62"/>
                    </a:lnTo>
                    <a:lnTo>
                      <a:pt x="222" y="68"/>
                    </a:lnTo>
                    <a:lnTo>
                      <a:pt x="241" y="70"/>
                    </a:lnTo>
                    <a:lnTo>
                      <a:pt x="255" y="83"/>
                    </a:lnTo>
                    <a:lnTo>
                      <a:pt x="275" y="97"/>
                    </a:lnTo>
                    <a:lnTo>
                      <a:pt x="292" y="119"/>
                    </a:lnTo>
                    <a:lnTo>
                      <a:pt x="316" y="145"/>
                    </a:lnTo>
                    <a:lnTo>
                      <a:pt x="334" y="154"/>
                    </a:lnTo>
                    <a:lnTo>
                      <a:pt x="339" y="151"/>
                    </a:lnTo>
                    <a:lnTo>
                      <a:pt x="347" y="141"/>
                    </a:lnTo>
                    <a:lnTo>
                      <a:pt x="339" y="124"/>
                    </a:lnTo>
                    <a:lnTo>
                      <a:pt x="321" y="114"/>
                    </a:lnTo>
                    <a:lnTo>
                      <a:pt x="315" y="102"/>
                    </a:lnTo>
                    <a:lnTo>
                      <a:pt x="302" y="99"/>
                    </a:lnTo>
                    <a:lnTo>
                      <a:pt x="297" y="91"/>
                    </a:lnTo>
                    <a:lnTo>
                      <a:pt x="298" y="83"/>
                    </a:lnTo>
                    <a:lnTo>
                      <a:pt x="298" y="74"/>
                    </a:lnTo>
                    <a:lnTo>
                      <a:pt x="294" y="63"/>
                    </a:lnTo>
                    <a:lnTo>
                      <a:pt x="289" y="58"/>
                    </a:lnTo>
                    <a:lnTo>
                      <a:pt x="278" y="51"/>
                    </a:lnTo>
                    <a:lnTo>
                      <a:pt x="266" y="42"/>
                    </a:lnTo>
                    <a:lnTo>
                      <a:pt x="263" y="36"/>
                    </a:lnTo>
                    <a:lnTo>
                      <a:pt x="265" y="29"/>
                    </a:lnTo>
                    <a:lnTo>
                      <a:pt x="264" y="22"/>
                    </a:lnTo>
                    <a:lnTo>
                      <a:pt x="257" y="22"/>
                    </a:lnTo>
                    <a:lnTo>
                      <a:pt x="251" y="17"/>
                    </a:lnTo>
                    <a:lnTo>
                      <a:pt x="244" y="19"/>
                    </a:lnTo>
                    <a:lnTo>
                      <a:pt x="234" y="9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147" name="Freeform 691"/>
              <p:cNvSpPr>
                <a:spLocks/>
              </p:cNvSpPr>
              <p:nvPr/>
            </p:nvSpPr>
            <p:spPr bwMode="auto">
              <a:xfrm>
                <a:off x="5817068" y="2650007"/>
                <a:ext cx="274800" cy="218001"/>
              </a:xfrm>
              <a:custGeom>
                <a:avLst/>
                <a:gdLst/>
                <a:ahLst/>
                <a:cxnLst>
                  <a:cxn ang="0">
                    <a:pos x="130" y="10"/>
                  </a:cxn>
                  <a:cxn ang="0">
                    <a:pos x="109" y="5"/>
                  </a:cxn>
                  <a:cxn ang="0">
                    <a:pos x="98" y="5"/>
                  </a:cxn>
                  <a:cxn ang="0">
                    <a:pos x="87" y="17"/>
                  </a:cxn>
                  <a:cxn ang="0">
                    <a:pos x="82" y="24"/>
                  </a:cxn>
                  <a:cxn ang="0">
                    <a:pos x="71" y="26"/>
                  </a:cxn>
                  <a:cxn ang="0">
                    <a:pos x="56" y="19"/>
                  </a:cxn>
                  <a:cxn ang="0">
                    <a:pos x="49" y="12"/>
                  </a:cxn>
                  <a:cxn ang="0">
                    <a:pos x="37" y="3"/>
                  </a:cxn>
                  <a:cxn ang="0">
                    <a:pos x="32" y="0"/>
                  </a:cxn>
                  <a:cxn ang="0">
                    <a:pos x="20" y="7"/>
                  </a:cxn>
                  <a:cxn ang="0">
                    <a:pos x="11" y="16"/>
                  </a:cxn>
                  <a:cxn ang="0">
                    <a:pos x="0" y="25"/>
                  </a:cxn>
                  <a:cxn ang="0">
                    <a:pos x="7" y="42"/>
                  </a:cxn>
                  <a:cxn ang="0">
                    <a:pos x="15" y="55"/>
                  </a:cxn>
                  <a:cxn ang="0">
                    <a:pos x="17" y="60"/>
                  </a:cxn>
                  <a:cxn ang="0">
                    <a:pos x="10" y="70"/>
                  </a:cxn>
                  <a:cxn ang="0">
                    <a:pos x="10" y="82"/>
                  </a:cxn>
                  <a:cxn ang="0">
                    <a:pos x="10" y="92"/>
                  </a:cxn>
                  <a:cxn ang="0">
                    <a:pos x="14" y="98"/>
                  </a:cxn>
                  <a:cxn ang="0">
                    <a:pos x="23" y="90"/>
                  </a:cxn>
                  <a:cxn ang="0">
                    <a:pos x="37" y="87"/>
                  </a:cxn>
                  <a:cxn ang="0">
                    <a:pos x="44" y="84"/>
                  </a:cxn>
                  <a:cxn ang="0">
                    <a:pos x="54" y="85"/>
                  </a:cxn>
                  <a:cxn ang="0">
                    <a:pos x="67" y="85"/>
                  </a:cxn>
                  <a:cxn ang="0">
                    <a:pos x="78" y="87"/>
                  </a:cxn>
                  <a:cxn ang="0">
                    <a:pos x="87" y="90"/>
                  </a:cxn>
                  <a:cxn ang="0">
                    <a:pos x="95" y="87"/>
                  </a:cxn>
                  <a:cxn ang="0">
                    <a:pos x="110" y="84"/>
                  </a:cxn>
                  <a:cxn ang="0">
                    <a:pos x="115" y="74"/>
                  </a:cxn>
                  <a:cxn ang="0">
                    <a:pos x="121" y="70"/>
                  </a:cxn>
                  <a:cxn ang="0">
                    <a:pos x="126" y="71"/>
                  </a:cxn>
                  <a:cxn ang="0">
                    <a:pos x="135" y="71"/>
                  </a:cxn>
                  <a:cxn ang="0">
                    <a:pos x="132" y="62"/>
                  </a:cxn>
                  <a:cxn ang="0">
                    <a:pos x="134" y="47"/>
                  </a:cxn>
                  <a:cxn ang="0">
                    <a:pos x="130" y="40"/>
                  </a:cxn>
                  <a:cxn ang="0">
                    <a:pos x="131" y="30"/>
                  </a:cxn>
                  <a:cxn ang="0">
                    <a:pos x="129" y="21"/>
                  </a:cxn>
                  <a:cxn ang="0">
                    <a:pos x="130" y="10"/>
                  </a:cxn>
                </a:cxnLst>
                <a:rect l="0" t="0" r="r" b="b"/>
                <a:pathLst>
                  <a:path w="135" h="98">
                    <a:moveTo>
                      <a:pt x="130" y="10"/>
                    </a:moveTo>
                    <a:lnTo>
                      <a:pt x="109" y="5"/>
                    </a:lnTo>
                    <a:lnTo>
                      <a:pt x="98" y="5"/>
                    </a:lnTo>
                    <a:lnTo>
                      <a:pt x="87" y="17"/>
                    </a:lnTo>
                    <a:lnTo>
                      <a:pt x="82" y="24"/>
                    </a:lnTo>
                    <a:lnTo>
                      <a:pt x="71" y="26"/>
                    </a:lnTo>
                    <a:lnTo>
                      <a:pt x="56" y="19"/>
                    </a:lnTo>
                    <a:lnTo>
                      <a:pt x="49" y="12"/>
                    </a:lnTo>
                    <a:lnTo>
                      <a:pt x="37" y="3"/>
                    </a:lnTo>
                    <a:lnTo>
                      <a:pt x="32" y="0"/>
                    </a:lnTo>
                    <a:lnTo>
                      <a:pt x="20" y="7"/>
                    </a:lnTo>
                    <a:lnTo>
                      <a:pt x="11" y="16"/>
                    </a:lnTo>
                    <a:lnTo>
                      <a:pt x="0" y="25"/>
                    </a:lnTo>
                    <a:lnTo>
                      <a:pt x="7" y="42"/>
                    </a:lnTo>
                    <a:lnTo>
                      <a:pt x="15" y="55"/>
                    </a:lnTo>
                    <a:lnTo>
                      <a:pt x="17" y="60"/>
                    </a:lnTo>
                    <a:lnTo>
                      <a:pt x="10" y="70"/>
                    </a:lnTo>
                    <a:lnTo>
                      <a:pt x="10" y="82"/>
                    </a:lnTo>
                    <a:lnTo>
                      <a:pt x="10" y="92"/>
                    </a:lnTo>
                    <a:lnTo>
                      <a:pt x="14" y="98"/>
                    </a:lnTo>
                    <a:lnTo>
                      <a:pt x="23" y="90"/>
                    </a:lnTo>
                    <a:lnTo>
                      <a:pt x="37" y="87"/>
                    </a:lnTo>
                    <a:lnTo>
                      <a:pt x="44" y="84"/>
                    </a:lnTo>
                    <a:lnTo>
                      <a:pt x="54" y="85"/>
                    </a:lnTo>
                    <a:lnTo>
                      <a:pt x="67" y="85"/>
                    </a:lnTo>
                    <a:lnTo>
                      <a:pt x="78" y="87"/>
                    </a:lnTo>
                    <a:lnTo>
                      <a:pt x="87" y="90"/>
                    </a:lnTo>
                    <a:lnTo>
                      <a:pt x="95" y="87"/>
                    </a:lnTo>
                    <a:lnTo>
                      <a:pt x="110" y="84"/>
                    </a:lnTo>
                    <a:lnTo>
                      <a:pt x="115" y="74"/>
                    </a:lnTo>
                    <a:lnTo>
                      <a:pt x="121" y="70"/>
                    </a:lnTo>
                    <a:lnTo>
                      <a:pt x="126" y="71"/>
                    </a:lnTo>
                    <a:lnTo>
                      <a:pt x="135" y="71"/>
                    </a:lnTo>
                    <a:lnTo>
                      <a:pt x="132" y="62"/>
                    </a:lnTo>
                    <a:lnTo>
                      <a:pt x="134" y="47"/>
                    </a:lnTo>
                    <a:lnTo>
                      <a:pt x="130" y="40"/>
                    </a:lnTo>
                    <a:lnTo>
                      <a:pt x="131" y="30"/>
                    </a:lnTo>
                    <a:lnTo>
                      <a:pt x="129" y="21"/>
                    </a:lnTo>
                    <a:lnTo>
                      <a:pt x="130" y="1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148" name="Freeform 693"/>
              <p:cNvSpPr>
                <a:spLocks/>
              </p:cNvSpPr>
              <p:nvPr/>
            </p:nvSpPr>
            <p:spPr bwMode="auto">
              <a:xfrm>
                <a:off x="5748396" y="2577339"/>
                <a:ext cx="480871" cy="581338"/>
              </a:xfrm>
              <a:custGeom>
                <a:avLst/>
                <a:gdLst/>
                <a:ahLst/>
                <a:cxnLst>
                  <a:cxn ang="0">
                    <a:pos x="188" y="63"/>
                  </a:cxn>
                  <a:cxn ang="0">
                    <a:pos x="209" y="46"/>
                  </a:cxn>
                  <a:cxn ang="0">
                    <a:pos x="208" y="21"/>
                  </a:cxn>
                  <a:cxn ang="0">
                    <a:pos x="242" y="11"/>
                  </a:cxn>
                  <a:cxn ang="0">
                    <a:pos x="264" y="0"/>
                  </a:cxn>
                  <a:cxn ang="0">
                    <a:pos x="266" y="24"/>
                  </a:cxn>
                  <a:cxn ang="0">
                    <a:pos x="285" y="56"/>
                  </a:cxn>
                  <a:cxn ang="0">
                    <a:pos x="280" y="81"/>
                  </a:cxn>
                  <a:cxn ang="0">
                    <a:pos x="262" y="89"/>
                  </a:cxn>
                  <a:cxn ang="0">
                    <a:pos x="251" y="94"/>
                  </a:cxn>
                  <a:cxn ang="0">
                    <a:pos x="252" y="126"/>
                  </a:cxn>
                  <a:cxn ang="0">
                    <a:pos x="262" y="150"/>
                  </a:cxn>
                  <a:cxn ang="0">
                    <a:pos x="273" y="177"/>
                  </a:cxn>
                  <a:cxn ang="0">
                    <a:pos x="276" y="191"/>
                  </a:cxn>
                  <a:cxn ang="0">
                    <a:pos x="268" y="199"/>
                  </a:cxn>
                  <a:cxn ang="0">
                    <a:pos x="245" y="189"/>
                  </a:cxn>
                  <a:cxn ang="0">
                    <a:pos x="232" y="201"/>
                  </a:cxn>
                  <a:cxn ang="0">
                    <a:pos x="237" y="235"/>
                  </a:cxn>
                  <a:cxn ang="0">
                    <a:pos x="250" y="245"/>
                  </a:cxn>
                  <a:cxn ang="0">
                    <a:pos x="277" y="243"/>
                  </a:cxn>
                  <a:cxn ang="0">
                    <a:pos x="298" y="278"/>
                  </a:cxn>
                  <a:cxn ang="0">
                    <a:pos x="310" y="296"/>
                  </a:cxn>
                  <a:cxn ang="0">
                    <a:pos x="316" y="319"/>
                  </a:cxn>
                  <a:cxn ang="0">
                    <a:pos x="307" y="332"/>
                  </a:cxn>
                  <a:cxn ang="0">
                    <a:pos x="270" y="328"/>
                  </a:cxn>
                  <a:cxn ang="0">
                    <a:pos x="252" y="341"/>
                  </a:cxn>
                  <a:cxn ang="0">
                    <a:pos x="238" y="333"/>
                  </a:cxn>
                  <a:cxn ang="0">
                    <a:pos x="223" y="336"/>
                  </a:cxn>
                  <a:cxn ang="0">
                    <a:pos x="202" y="329"/>
                  </a:cxn>
                  <a:cxn ang="0">
                    <a:pos x="184" y="321"/>
                  </a:cxn>
                  <a:cxn ang="0">
                    <a:pos x="169" y="327"/>
                  </a:cxn>
                  <a:cxn ang="0">
                    <a:pos x="172" y="336"/>
                  </a:cxn>
                  <a:cxn ang="0">
                    <a:pos x="158" y="346"/>
                  </a:cxn>
                  <a:cxn ang="0">
                    <a:pos x="153" y="361"/>
                  </a:cxn>
                  <a:cxn ang="0">
                    <a:pos x="149" y="372"/>
                  </a:cxn>
                  <a:cxn ang="0">
                    <a:pos x="115" y="375"/>
                  </a:cxn>
                  <a:cxn ang="0">
                    <a:pos x="93" y="367"/>
                  </a:cxn>
                  <a:cxn ang="0">
                    <a:pos x="73" y="352"/>
                  </a:cxn>
                  <a:cxn ang="0">
                    <a:pos x="60" y="358"/>
                  </a:cxn>
                  <a:cxn ang="0">
                    <a:pos x="50" y="368"/>
                  </a:cxn>
                  <a:cxn ang="0">
                    <a:pos x="34" y="353"/>
                  </a:cxn>
                  <a:cxn ang="0">
                    <a:pos x="16" y="335"/>
                  </a:cxn>
                  <a:cxn ang="0">
                    <a:pos x="10" y="310"/>
                  </a:cxn>
                  <a:cxn ang="0">
                    <a:pos x="7" y="296"/>
                  </a:cxn>
                  <a:cxn ang="0">
                    <a:pos x="24" y="280"/>
                  </a:cxn>
                  <a:cxn ang="0">
                    <a:pos x="34" y="260"/>
                  </a:cxn>
                  <a:cxn ang="0">
                    <a:pos x="37" y="243"/>
                  </a:cxn>
                  <a:cxn ang="0">
                    <a:pos x="14" y="218"/>
                  </a:cxn>
                  <a:cxn ang="0">
                    <a:pos x="0" y="202"/>
                  </a:cxn>
                  <a:cxn ang="0">
                    <a:pos x="22" y="192"/>
                  </a:cxn>
                  <a:cxn ang="0">
                    <a:pos x="33" y="181"/>
                  </a:cxn>
                  <a:cxn ang="0">
                    <a:pos x="52" y="171"/>
                  </a:cxn>
                  <a:cxn ang="0">
                    <a:pos x="60" y="159"/>
                  </a:cxn>
                  <a:cxn ang="0">
                    <a:pos x="83" y="148"/>
                  </a:cxn>
                  <a:cxn ang="0">
                    <a:pos x="102" y="146"/>
                  </a:cxn>
                  <a:cxn ang="0">
                    <a:pos x="130" y="151"/>
                  </a:cxn>
                  <a:cxn ang="0">
                    <a:pos x="157" y="143"/>
                  </a:cxn>
                  <a:cxn ang="0">
                    <a:pos x="159" y="136"/>
                  </a:cxn>
                  <a:cxn ang="0">
                    <a:pos x="172" y="133"/>
                  </a:cxn>
                  <a:cxn ang="0">
                    <a:pos x="178" y="105"/>
                  </a:cxn>
                  <a:cxn ang="0">
                    <a:pos x="175" y="85"/>
                  </a:cxn>
                </a:cxnLst>
                <a:rect l="0" t="0" r="r" b="b"/>
                <a:pathLst>
                  <a:path w="316" h="376">
                    <a:moveTo>
                      <a:pt x="176" y="71"/>
                    </a:moveTo>
                    <a:lnTo>
                      <a:pt x="188" y="63"/>
                    </a:lnTo>
                    <a:lnTo>
                      <a:pt x="205" y="51"/>
                    </a:lnTo>
                    <a:lnTo>
                      <a:pt x="209" y="46"/>
                    </a:lnTo>
                    <a:lnTo>
                      <a:pt x="206" y="27"/>
                    </a:lnTo>
                    <a:lnTo>
                      <a:pt x="208" y="21"/>
                    </a:lnTo>
                    <a:lnTo>
                      <a:pt x="231" y="13"/>
                    </a:lnTo>
                    <a:lnTo>
                      <a:pt x="242" y="11"/>
                    </a:lnTo>
                    <a:lnTo>
                      <a:pt x="256" y="0"/>
                    </a:lnTo>
                    <a:lnTo>
                      <a:pt x="264" y="0"/>
                    </a:lnTo>
                    <a:lnTo>
                      <a:pt x="266" y="9"/>
                    </a:lnTo>
                    <a:lnTo>
                      <a:pt x="266" y="24"/>
                    </a:lnTo>
                    <a:lnTo>
                      <a:pt x="278" y="42"/>
                    </a:lnTo>
                    <a:lnTo>
                      <a:pt x="285" y="56"/>
                    </a:lnTo>
                    <a:lnTo>
                      <a:pt x="284" y="69"/>
                    </a:lnTo>
                    <a:lnTo>
                      <a:pt x="280" y="81"/>
                    </a:lnTo>
                    <a:lnTo>
                      <a:pt x="269" y="90"/>
                    </a:lnTo>
                    <a:lnTo>
                      <a:pt x="262" y="89"/>
                    </a:lnTo>
                    <a:lnTo>
                      <a:pt x="256" y="89"/>
                    </a:lnTo>
                    <a:lnTo>
                      <a:pt x="251" y="94"/>
                    </a:lnTo>
                    <a:lnTo>
                      <a:pt x="255" y="106"/>
                    </a:lnTo>
                    <a:lnTo>
                      <a:pt x="252" y="126"/>
                    </a:lnTo>
                    <a:lnTo>
                      <a:pt x="261" y="137"/>
                    </a:lnTo>
                    <a:lnTo>
                      <a:pt x="262" y="150"/>
                    </a:lnTo>
                    <a:lnTo>
                      <a:pt x="268" y="168"/>
                    </a:lnTo>
                    <a:lnTo>
                      <a:pt x="273" y="177"/>
                    </a:lnTo>
                    <a:lnTo>
                      <a:pt x="280" y="184"/>
                    </a:lnTo>
                    <a:lnTo>
                      <a:pt x="276" y="191"/>
                    </a:lnTo>
                    <a:lnTo>
                      <a:pt x="272" y="196"/>
                    </a:lnTo>
                    <a:lnTo>
                      <a:pt x="268" y="199"/>
                    </a:lnTo>
                    <a:lnTo>
                      <a:pt x="258" y="190"/>
                    </a:lnTo>
                    <a:lnTo>
                      <a:pt x="245" y="189"/>
                    </a:lnTo>
                    <a:lnTo>
                      <a:pt x="236" y="194"/>
                    </a:lnTo>
                    <a:lnTo>
                      <a:pt x="232" y="201"/>
                    </a:lnTo>
                    <a:lnTo>
                      <a:pt x="239" y="211"/>
                    </a:lnTo>
                    <a:lnTo>
                      <a:pt x="237" y="235"/>
                    </a:lnTo>
                    <a:lnTo>
                      <a:pt x="244" y="242"/>
                    </a:lnTo>
                    <a:lnTo>
                      <a:pt x="250" y="245"/>
                    </a:lnTo>
                    <a:lnTo>
                      <a:pt x="263" y="243"/>
                    </a:lnTo>
                    <a:lnTo>
                      <a:pt x="277" y="243"/>
                    </a:lnTo>
                    <a:lnTo>
                      <a:pt x="286" y="264"/>
                    </a:lnTo>
                    <a:lnTo>
                      <a:pt x="298" y="278"/>
                    </a:lnTo>
                    <a:lnTo>
                      <a:pt x="305" y="288"/>
                    </a:lnTo>
                    <a:lnTo>
                      <a:pt x="310" y="296"/>
                    </a:lnTo>
                    <a:lnTo>
                      <a:pt x="309" y="312"/>
                    </a:lnTo>
                    <a:lnTo>
                      <a:pt x="316" y="319"/>
                    </a:lnTo>
                    <a:lnTo>
                      <a:pt x="315" y="323"/>
                    </a:lnTo>
                    <a:lnTo>
                      <a:pt x="307" y="332"/>
                    </a:lnTo>
                    <a:lnTo>
                      <a:pt x="274" y="326"/>
                    </a:lnTo>
                    <a:lnTo>
                      <a:pt x="270" y="328"/>
                    </a:lnTo>
                    <a:lnTo>
                      <a:pt x="262" y="338"/>
                    </a:lnTo>
                    <a:lnTo>
                      <a:pt x="252" y="341"/>
                    </a:lnTo>
                    <a:lnTo>
                      <a:pt x="240" y="330"/>
                    </a:lnTo>
                    <a:lnTo>
                      <a:pt x="238" y="333"/>
                    </a:lnTo>
                    <a:lnTo>
                      <a:pt x="229" y="333"/>
                    </a:lnTo>
                    <a:lnTo>
                      <a:pt x="223" y="336"/>
                    </a:lnTo>
                    <a:lnTo>
                      <a:pt x="210" y="335"/>
                    </a:lnTo>
                    <a:lnTo>
                      <a:pt x="202" y="329"/>
                    </a:lnTo>
                    <a:lnTo>
                      <a:pt x="190" y="325"/>
                    </a:lnTo>
                    <a:lnTo>
                      <a:pt x="184" y="321"/>
                    </a:lnTo>
                    <a:lnTo>
                      <a:pt x="176" y="324"/>
                    </a:lnTo>
                    <a:lnTo>
                      <a:pt x="169" y="327"/>
                    </a:lnTo>
                    <a:lnTo>
                      <a:pt x="170" y="332"/>
                    </a:lnTo>
                    <a:lnTo>
                      <a:pt x="172" y="336"/>
                    </a:lnTo>
                    <a:lnTo>
                      <a:pt x="170" y="341"/>
                    </a:lnTo>
                    <a:lnTo>
                      <a:pt x="158" y="346"/>
                    </a:lnTo>
                    <a:lnTo>
                      <a:pt x="154" y="351"/>
                    </a:lnTo>
                    <a:lnTo>
                      <a:pt x="153" y="361"/>
                    </a:lnTo>
                    <a:lnTo>
                      <a:pt x="153" y="367"/>
                    </a:lnTo>
                    <a:lnTo>
                      <a:pt x="149" y="372"/>
                    </a:lnTo>
                    <a:lnTo>
                      <a:pt x="139" y="375"/>
                    </a:lnTo>
                    <a:lnTo>
                      <a:pt x="115" y="375"/>
                    </a:lnTo>
                    <a:lnTo>
                      <a:pt x="100" y="376"/>
                    </a:lnTo>
                    <a:lnTo>
                      <a:pt x="93" y="367"/>
                    </a:lnTo>
                    <a:lnTo>
                      <a:pt x="84" y="359"/>
                    </a:lnTo>
                    <a:lnTo>
                      <a:pt x="73" y="352"/>
                    </a:lnTo>
                    <a:lnTo>
                      <a:pt x="69" y="355"/>
                    </a:lnTo>
                    <a:lnTo>
                      <a:pt x="60" y="358"/>
                    </a:lnTo>
                    <a:lnTo>
                      <a:pt x="55" y="364"/>
                    </a:lnTo>
                    <a:lnTo>
                      <a:pt x="50" y="368"/>
                    </a:lnTo>
                    <a:lnTo>
                      <a:pt x="44" y="360"/>
                    </a:lnTo>
                    <a:lnTo>
                      <a:pt x="34" y="353"/>
                    </a:lnTo>
                    <a:lnTo>
                      <a:pt x="22" y="349"/>
                    </a:lnTo>
                    <a:lnTo>
                      <a:pt x="16" y="335"/>
                    </a:lnTo>
                    <a:lnTo>
                      <a:pt x="13" y="319"/>
                    </a:lnTo>
                    <a:lnTo>
                      <a:pt x="10" y="310"/>
                    </a:lnTo>
                    <a:lnTo>
                      <a:pt x="7" y="303"/>
                    </a:lnTo>
                    <a:lnTo>
                      <a:pt x="7" y="296"/>
                    </a:lnTo>
                    <a:lnTo>
                      <a:pt x="12" y="287"/>
                    </a:lnTo>
                    <a:lnTo>
                      <a:pt x="24" y="280"/>
                    </a:lnTo>
                    <a:lnTo>
                      <a:pt x="32" y="268"/>
                    </a:lnTo>
                    <a:lnTo>
                      <a:pt x="34" y="260"/>
                    </a:lnTo>
                    <a:lnTo>
                      <a:pt x="38" y="251"/>
                    </a:lnTo>
                    <a:lnTo>
                      <a:pt x="37" y="243"/>
                    </a:lnTo>
                    <a:lnTo>
                      <a:pt x="27" y="232"/>
                    </a:lnTo>
                    <a:lnTo>
                      <a:pt x="14" y="218"/>
                    </a:lnTo>
                    <a:lnTo>
                      <a:pt x="4" y="210"/>
                    </a:lnTo>
                    <a:lnTo>
                      <a:pt x="0" y="202"/>
                    </a:lnTo>
                    <a:lnTo>
                      <a:pt x="3" y="196"/>
                    </a:lnTo>
                    <a:lnTo>
                      <a:pt x="22" y="192"/>
                    </a:lnTo>
                    <a:lnTo>
                      <a:pt x="33" y="193"/>
                    </a:lnTo>
                    <a:lnTo>
                      <a:pt x="33" y="181"/>
                    </a:lnTo>
                    <a:lnTo>
                      <a:pt x="39" y="176"/>
                    </a:lnTo>
                    <a:lnTo>
                      <a:pt x="52" y="171"/>
                    </a:lnTo>
                    <a:lnTo>
                      <a:pt x="55" y="166"/>
                    </a:lnTo>
                    <a:lnTo>
                      <a:pt x="60" y="159"/>
                    </a:lnTo>
                    <a:lnTo>
                      <a:pt x="69" y="149"/>
                    </a:lnTo>
                    <a:lnTo>
                      <a:pt x="83" y="148"/>
                    </a:lnTo>
                    <a:lnTo>
                      <a:pt x="87" y="145"/>
                    </a:lnTo>
                    <a:lnTo>
                      <a:pt x="102" y="146"/>
                    </a:lnTo>
                    <a:lnTo>
                      <a:pt x="112" y="147"/>
                    </a:lnTo>
                    <a:lnTo>
                      <a:pt x="130" y="151"/>
                    </a:lnTo>
                    <a:lnTo>
                      <a:pt x="144" y="146"/>
                    </a:lnTo>
                    <a:lnTo>
                      <a:pt x="157" y="143"/>
                    </a:lnTo>
                    <a:lnTo>
                      <a:pt x="160" y="143"/>
                    </a:lnTo>
                    <a:lnTo>
                      <a:pt x="159" y="136"/>
                    </a:lnTo>
                    <a:lnTo>
                      <a:pt x="165" y="129"/>
                    </a:lnTo>
                    <a:lnTo>
                      <a:pt x="172" y="133"/>
                    </a:lnTo>
                    <a:lnTo>
                      <a:pt x="180" y="130"/>
                    </a:lnTo>
                    <a:lnTo>
                      <a:pt x="178" y="105"/>
                    </a:lnTo>
                    <a:lnTo>
                      <a:pt x="174" y="102"/>
                    </a:lnTo>
                    <a:lnTo>
                      <a:pt x="175" y="85"/>
                    </a:lnTo>
                    <a:lnTo>
                      <a:pt x="176" y="71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49" name="Freeform 697"/>
              <p:cNvSpPr>
                <a:spLocks/>
              </p:cNvSpPr>
              <p:nvPr/>
            </p:nvSpPr>
            <p:spPr bwMode="auto">
              <a:xfrm rot="196533">
                <a:off x="6091868" y="2577340"/>
                <a:ext cx="483760" cy="528350"/>
              </a:xfrm>
              <a:custGeom>
                <a:avLst/>
                <a:gdLst/>
                <a:ahLst/>
                <a:cxnLst>
                  <a:cxn ang="0">
                    <a:pos x="78" y="54"/>
                  </a:cxn>
                  <a:cxn ang="0">
                    <a:pos x="73" y="75"/>
                  </a:cxn>
                  <a:cxn ang="0">
                    <a:pos x="78" y="97"/>
                  </a:cxn>
                  <a:cxn ang="0">
                    <a:pos x="106" y="73"/>
                  </a:cxn>
                  <a:cxn ang="0">
                    <a:pos x="132" y="54"/>
                  </a:cxn>
                  <a:cxn ang="0">
                    <a:pos x="148" y="7"/>
                  </a:cxn>
                  <a:cxn ang="0">
                    <a:pos x="167" y="16"/>
                  </a:cxn>
                  <a:cxn ang="0">
                    <a:pos x="181" y="45"/>
                  </a:cxn>
                  <a:cxn ang="0">
                    <a:pos x="210" y="40"/>
                  </a:cxn>
                  <a:cxn ang="0">
                    <a:pos x="224" y="29"/>
                  </a:cxn>
                  <a:cxn ang="0">
                    <a:pos x="254" y="0"/>
                  </a:cxn>
                  <a:cxn ang="0">
                    <a:pos x="277" y="26"/>
                  </a:cxn>
                  <a:cxn ang="0">
                    <a:pos x="290" y="50"/>
                  </a:cxn>
                  <a:cxn ang="0">
                    <a:pos x="283" y="91"/>
                  </a:cxn>
                  <a:cxn ang="0">
                    <a:pos x="276" y="132"/>
                  </a:cxn>
                  <a:cxn ang="0">
                    <a:pos x="285" y="162"/>
                  </a:cxn>
                  <a:cxn ang="0">
                    <a:pos x="311" y="151"/>
                  </a:cxn>
                  <a:cxn ang="0">
                    <a:pos x="310" y="186"/>
                  </a:cxn>
                  <a:cxn ang="0">
                    <a:pos x="286" y="208"/>
                  </a:cxn>
                  <a:cxn ang="0">
                    <a:pos x="295" y="237"/>
                  </a:cxn>
                  <a:cxn ang="0">
                    <a:pos x="305" y="240"/>
                  </a:cxn>
                  <a:cxn ang="0">
                    <a:pos x="321" y="268"/>
                  </a:cxn>
                  <a:cxn ang="0">
                    <a:pos x="341" y="290"/>
                  </a:cxn>
                  <a:cxn ang="0">
                    <a:pos x="309" y="296"/>
                  </a:cxn>
                  <a:cxn ang="0">
                    <a:pos x="273" y="284"/>
                  </a:cxn>
                  <a:cxn ang="0">
                    <a:pos x="249" y="287"/>
                  </a:cxn>
                  <a:cxn ang="0">
                    <a:pos x="227" y="281"/>
                  </a:cxn>
                  <a:cxn ang="0">
                    <a:pos x="186" y="257"/>
                  </a:cxn>
                  <a:cxn ang="0">
                    <a:pos x="162" y="250"/>
                  </a:cxn>
                  <a:cxn ang="0">
                    <a:pos x="136" y="237"/>
                  </a:cxn>
                  <a:cxn ang="0">
                    <a:pos x="119" y="243"/>
                  </a:cxn>
                  <a:cxn ang="0">
                    <a:pos x="112" y="270"/>
                  </a:cxn>
                  <a:cxn ang="0">
                    <a:pos x="96" y="299"/>
                  </a:cxn>
                  <a:cxn ang="0">
                    <a:pos x="83" y="306"/>
                  </a:cxn>
                  <a:cxn ang="0">
                    <a:pos x="50" y="250"/>
                  </a:cxn>
                  <a:cxn ang="0">
                    <a:pos x="27" y="232"/>
                  </a:cxn>
                  <a:cxn ang="0">
                    <a:pos x="10" y="226"/>
                  </a:cxn>
                  <a:cxn ang="0">
                    <a:pos x="7" y="198"/>
                  </a:cxn>
                  <a:cxn ang="0">
                    <a:pos x="4" y="185"/>
                  </a:cxn>
                  <a:cxn ang="0">
                    <a:pos x="26" y="180"/>
                  </a:cxn>
                  <a:cxn ang="0">
                    <a:pos x="48" y="175"/>
                  </a:cxn>
                  <a:cxn ang="0">
                    <a:pos x="32" y="149"/>
                  </a:cxn>
                  <a:cxn ang="0">
                    <a:pos x="20" y="116"/>
                  </a:cxn>
                  <a:cxn ang="0">
                    <a:pos x="22" y="91"/>
                  </a:cxn>
                  <a:cxn ang="0">
                    <a:pos x="22" y="78"/>
                  </a:cxn>
                  <a:cxn ang="0">
                    <a:pos x="46" y="70"/>
                  </a:cxn>
                  <a:cxn ang="0">
                    <a:pos x="54" y="45"/>
                  </a:cxn>
                </a:cxnLst>
                <a:rect l="0" t="0" r="r" b="b"/>
                <a:pathLst>
                  <a:path w="347" h="310">
                    <a:moveTo>
                      <a:pt x="54" y="45"/>
                    </a:moveTo>
                    <a:lnTo>
                      <a:pt x="68" y="46"/>
                    </a:lnTo>
                    <a:lnTo>
                      <a:pt x="78" y="54"/>
                    </a:lnTo>
                    <a:lnTo>
                      <a:pt x="78" y="60"/>
                    </a:lnTo>
                    <a:lnTo>
                      <a:pt x="78" y="68"/>
                    </a:lnTo>
                    <a:lnTo>
                      <a:pt x="73" y="75"/>
                    </a:lnTo>
                    <a:lnTo>
                      <a:pt x="66" y="77"/>
                    </a:lnTo>
                    <a:lnTo>
                      <a:pt x="70" y="88"/>
                    </a:lnTo>
                    <a:lnTo>
                      <a:pt x="78" y="97"/>
                    </a:lnTo>
                    <a:lnTo>
                      <a:pt x="90" y="87"/>
                    </a:lnTo>
                    <a:lnTo>
                      <a:pt x="95" y="83"/>
                    </a:lnTo>
                    <a:lnTo>
                      <a:pt x="106" y="73"/>
                    </a:lnTo>
                    <a:lnTo>
                      <a:pt x="107" y="64"/>
                    </a:lnTo>
                    <a:lnTo>
                      <a:pt x="115" y="60"/>
                    </a:lnTo>
                    <a:lnTo>
                      <a:pt x="132" y="54"/>
                    </a:lnTo>
                    <a:lnTo>
                      <a:pt x="142" y="41"/>
                    </a:lnTo>
                    <a:lnTo>
                      <a:pt x="145" y="36"/>
                    </a:lnTo>
                    <a:lnTo>
                      <a:pt x="148" y="7"/>
                    </a:lnTo>
                    <a:lnTo>
                      <a:pt x="157" y="4"/>
                    </a:lnTo>
                    <a:lnTo>
                      <a:pt x="167" y="6"/>
                    </a:lnTo>
                    <a:lnTo>
                      <a:pt x="167" y="16"/>
                    </a:lnTo>
                    <a:lnTo>
                      <a:pt x="163" y="31"/>
                    </a:lnTo>
                    <a:lnTo>
                      <a:pt x="174" y="39"/>
                    </a:lnTo>
                    <a:lnTo>
                      <a:pt x="181" y="45"/>
                    </a:lnTo>
                    <a:lnTo>
                      <a:pt x="183" y="52"/>
                    </a:lnTo>
                    <a:lnTo>
                      <a:pt x="191" y="56"/>
                    </a:lnTo>
                    <a:lnTo>
                      <a:pt x="210" y="40"/>
                    </a:lnTo>
                    <a:lnTo>
                      <a:pt x="220" y="44"/>
                    </a:lnTo>
                    <a:lnTo>
                      <a:pt x="226" y="36"/>
                    </a:lnTo>
                    <a:lnTo>
                      <a:pt x="224" y="29"/>
                    </a:lnTo>
                    <a:lnTo>
                      <a:pt x="237" y="10"/>
                    </a:lnTo>
                    <a:lnTo>
                      <a:pt x="243" y="2"/>
                    </a:lnTo>
                    <a:lnTo>
                      <a:pt x="254" y="0"/>
                    </a:lnTo>
                    <a:lnTo>
                      <a:pt x="263" y="3"/>
                    </a:lnTo>
                    <a:lnTo>
                      <a:pt x="270" y="16"/>
                    </a:lnTo>
                    <a:lnTo>
                      <a:pt x="277" y="26"/>
                    </a:lnTo>
                    <a:lnTo>
                      <a:pt x="290" y="35"/>
                    </a:lnTo>
                    <a:lnTo>
                      <a:pt x="293" y="40"/>
                    </a:lnTo>
                    <a:lnTo>
                      <a:pt x="290" y="50"/>
                    </a:lnTo>
                    <a:lnTo>
                      <a:pt x="289" y="69"/>
                    </a:lnTo>
                    <a:lnTo>
                      <a:pt x="288" y="79"/>
                    </a:lnTo>
                    <a:lnTo>
                      <a:pt x="283" y="91"/>
                    </a:lnTo>
                    <a:lnTo>
                      <a:pt x="283" y="102"/>
                    </a:lnTo>
                    <a:lnTo>
                      <a:pt x="277" y="113"/>
                    </a:lnTo>
                    <a:lnTo>
                      <a:pt x="276" y="132"/>
                    </a:lnTo>
                    <a:lnTo>
                      <a:pt x="275" y="144"/>
                    </a:lnTo>
                    <a:lnTo>
                      <a:pt x="279" y="158"/>
                    </a:lnTo>
                    <a:lnTo>
                      <a:pt x="285" y="162"/>
                    </a:lnTo>
                    <a:lnTo>
                      <a:pt x="295" y="154"/>
                    </a:lnTo>
                    <a:lnTo>
                      <a:pt x="302" y="146"/>
                    </a:lnTo>
                    <a:lnTo>
                      <a:pt x="311" y="151"/>
                    </a:lnTo>
                    <a:lnTo>
                      <a:pt x="308" y="160"/>
                    </a:lnTo>
                    <a:lnTo>
                      <a:pt x="309" y="179"/>
                    </a:lnTo>
                    <a:lnTo>
                      <a:pt x="310" y="186"/>
                    </a:lnTo>
                    <a:lnTo>
                      <a:pt x="304" y="190"/>
                    </a:lnTo>
                    <a:lnTo>
                      <a:pt x="292" y="199"/>
                    </a:lnTo>
                    <a:lnTo>
                      <a:pt x="286" y="208"/>
                    </a:lnTo>
                    <a:lnTo>
                      <a:pt x="283" y="217"/>
                    </a:lnTo>
                    <a:lnTo>
                      <a:pt x="286" y="231"/>
                    </a:lnTo>
                    <a:lnTo>
                      <a:pt x="295" y="237"/>
                    </a:lnTo>
                    <a:lnTo>
                      <a:pt x="301" y="232"/>
                    </a:lnTo>
                    <a:lnTo>
                      <a:pt x="309" y="234"/>
                    </a:lnTo>
                    <a:lnTo>
                      <a:pt x="305" y="240"/>
                    </a:lnTo>
                    <a:lnTo>
                      <a:pt x="308" y="253"/>
                    </a:lnTo>
                    <a:lnTo>
                      <a:pt x="312" y="259"/>
                    </a:lnTo>
                    <a:lnTo>
                      <a:pt x="321" y="268"/>
                    </a:lnTo>
                    <a:lnTo>
                      <a:pt x="328" y="274"/>
                    </a:lnTo>
                    <a:lnTo>
                      <a:pt x="335" y="282"/>
                    </a:lnTo>
                    <a:lnTo>
                      <a:pt x="341" y="290"/>
                    </a:lnTo>
                    <a:lnTo>
                      <a:pt x="347" y="294"/>
                    </a:lnTo>
                    <a:lnTo>
                      <a:pt x="339" y="298"/>
                    </a:lnTo>
                    <a:lnTo>
                      <a:pt x="309" y="296"/>
                    </a:lnTo>
                    <a:lnTo>
                      <a:pt x="301" y="299"/>
                    </a:lnTo>
                    <a:lnTo>
                      <a:pt x="288" y="296"/>
                    </a:lnTo>
                    <a:lnTo>
                      <a:pt x="273" y="284"/>
                    </a:lnTo>
                    <a:lnTo>
                      <a:pt x="265" y="287"/>
                    </a:lnTo>
                    <a:lnTo>
                      <a:pt x="255" y="290"/>
                    </a:lnTo>
                    <a:lnTo>
                      <a:pt x="249" y="287"/>
                    </a:lnTo>
                    <a:lnTo>
                      <a:pt x="239" y="278"/>
                    </a:lnTo>
                    <a:lnTo>
                      <a:pt x="235" y="279"/>
                    </a:lnTo>
                    <a:lnTo>
                      <a:pt x="227" y="281"/>
                    </a:lnTo>
                    <a:lnTo>
                      <a:pt x="216" y="277"/>
                    </a:lnTo>
                    <a:lnTo>
                      <a:pt x="200" y="267"/>
                    </a:lnTo>
                    <a:lnTo>
                      <a:pt x="186" y="257"/>
                    </a:lnTo>
                    <a:lnTo>
                      <a:pt x="175" y="245"/>
                    </a:lnTo>
                    <a:lnTo>
                      <a:pt x="168" y="246"/>
                    </a:lnTo>
                    <a:lnTo>
                      <a:pt x="162" y="250"/>
                    </a:lnTo>
                    <a:lnTo>
                      <a:pt x="153" y="249"/>
                    </a:lnTo>
                    <a:lnTo>
                      <a:pt x="143" y="241"/>
                    </a:lnTo>
                    <a:lnTo>
                      <a:pt x="136" y="237"/>
                    </a:lnTo>
                    <a:lnTo>
                      <a:pt x="129" y="238"/>
                    </a:lnTo>
                    <a:lnTo>
                      <a:pt x="123" y="239"/>
                    </a:lnTo>
                    <a:lnTo>
                      <a:pt x="119" y="243"/>
                    </a:lnTo>
                    <a:lnTo>
                      <a:pt x="114" y="248"/>
                    </a:lnTo>
                    <a:lnTo>
                      <a:pt x="115" y="260"/>
                    </a:lnTo>
                    <a:lnTo>
                      <a:pt x="112" y="270"/>
                    </a:lnTo>
                    <a:lnTo>
                      <a:pt x="107" y="285"/>
                    </a:lnTo>
                    <a:lnTo>
                      <a:pt x="102" y="290"/>
                    </a:lnTo>
                    <a:lnTo>
                      <a:pt x="96" y="299"/>
                    </a:lnTo>
                    <a:lnTo>
                      <a:pt x="94" y="303"/>
                    </a:lnTo>
                    <a:lnTo>
                      <a:pt x="84" y="310"/>
                    </a:lnTo>
                    <a:lnTo>
                      <a:pt x="83" y="306"/>
                    </a:lnTo>
                    <a:lnTo>
                      <a:pt x="79" y="302"/>
                    </a:lnTo>
                    <a:lnTo>
                      <a:pt x="80" y="285"/>
                    </a:lnTo>
                    <a:lnTo>
                      <a:pt x="50" y="250"/>
                    </a:lnTo>
                    <a:lnTo>
                      <a:pt x="46" y="233"/>
                    </a:lnTo>
                    <a:lnTo>
                      <a:pt x="35" y="232"/>
                    </a:lnTo>
                    <a:lnTo>
                      <a:pt x="27" y="232"/>
                    </a:lnTo>
                    <a:lnTo>
                      <a:pt x="22" y="233"/>
                    </a:lnTo>
                    <a:lnTo>
                      <a:pt x="16" y="233"/>
                    </a:lnTo>
                    <a:lnTo>
                      <a:pt x="10" y="226"/>
                    </a:lnTo>
                    <a:lnTo>
                      <a:pt x="6" y="222"/>
                    </a:lnTo>
                    <a:lnTo>
                      <a:pt x="6" y="213"/>
                    </a:lnTo>
                    <a:lnTo>
                      <a:pt x="7" y="198"/>
                    </a:lnTo>
                    <a:lnTo>
                      <a:pt x="3" y="194"/>
                    </a:lnTo>
                    <a:lnTo>
                      <a:pt x="0" y="190"/>
                    </a:lnTo>
                    <a:lnTo>
                      <a:pt x="4" y="185"/>
                    </a:lnTo>
                    <a:lnTo>
                      <a:pt x="12" y="179"/>
                    </a:lnTo>
                    <a:lnTo>
                      <a:pt x="16" y="176"/>
                    </a:lnTo>
                    <a:lnTo>
                      <a:pt x="26" y="180"/>
                    </a:lnTo>
                    <a:lnTo>
                      <a:pt x="36" y="186"/>
                    </a:lnTo>
                    <a:lnTo>
                      <a:pt x="42" y="181"/>
                    </a:lnTo>
                    <a:lnTo>
                      <a:pt x="48" y="175"/>
                    </a:lnTo>
                    <a:lnTo>
                      <a:pt x="48" y="171"/>
                    </a:lnTo>
                    <a:lnTo>
                      <a:pt x="42" y="162"/>
                    </a:lnTo>
                    <a:lnTo>
                      <a:pt x="32" y="149"/>
                    </a:lnTo>
                    <a:lnTo>
                      <a:pt x="32" y="139"/>
                    </a:lnTo>
                    <a:lnTo>
                      <a:pt x="29" y="126"/>
                    </a:lnTo>
                    <a:lnTo>
                      <a:pt x="20" y="116"/>
                    </a:lnTo>
                    <a:lnTo>
                      <a:pt x="20" y="106"/>
                    </a:lnTo>
                    <a:lnTo>
                      <a:pt x="23" y="99"/>
                    </a:lnTo>
                    <a:lnTo>
                      <a:pt x="22" y="91"/>
                    </a:lnTo>
                    <a:lnTo>
                      <a:pt x="18" y="86"/>
                    </a:lnTo>
                    <a:lnTo>
                      <a:pt x="20" y="81"/>
                    </a:lnTo>
                    <a:lnTo>
                      <a:pt x="22" y="78"/>
                    </a:lnTo>
                    <a:lnTo>
                      <a:pt x="26" y="78"/>
                    </a:lnTo>
                    <a:lnTo>
                      <a:pt x="36" y="79"/>
                    </a:lnTo>
                    <a:lnTo>
                      <a:pt x="46" y="70"/>
                    </a:lnTo>
                    <a:lnTo>
                      <a:pt x="50" y="61"/>
                    </a:lnTo>
                    <a:lnTo>
                      <a:pt x="50" y="58"/>
                    </a:lnTo>
                    <a:lnTo>
                      <a:pt x="54" y="45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50" name="Freeform 699"/>
              <p:cNvSpPr>
                <a:spLocks/>
              </p:cNvSpPr>
              <p:nvPr/>
            </p:nvSpPr>
            <p:spPr bwMode="auto">
              <a:xfrm rot="21342143">
                <a:off x="6447125" y="2519783"/>
                <a:ext cx="393592" cy="347541"/>
              </a:xfrm>
              <a:custGeom>
                <a:avLst/>
                <a:gdLst/>
                <a:ahLst/>
                <a:cxnLst>
                  <a:cxn ang="0">
                    <a:pos x="2" y="53"/>
                  </a:cxn>
                  <a:cxn ang="0">
                    <a:pos x="26" y="38"/>
                  </a:cxn>
                  <a:cxn ang="0">
                    <a:pos x="23" y="25"/>
                  </a:cxn>
                  <a:cxn ang="0">
                    <a:pos x="58" y="6"/>
                  </a:cxn>
                  <a:cxn ang="0">
                    <a:pos x="62" y="19"/>
                  </a:cxn>
                  <a:cxn ang="0">
                    <a:pos x="109" y="36"/>
                  </a:cxn>
                  <a:cxn ang="0">
                    <a:pos x="128" y="30"/>
                  </a:cxn>
                  <a:cxn ang="0">
                    <a:pos x="161" y="14"/>
                  </a:cxn>
                  <a:cxn ang="0">
                    <a:pos x="189" y="27"/>
                  </a:cxn>
                  <a:cxn ang="0">
                    <a:pos x="219" y="17"/>
                  </a:cxn>
                  <a:cxn ang="0">
                    <a:pos x="240" y="15"/>
                  </a:cxn>
                  <a:cxn ang="0">
                    <a:pos x="244" y="35"/>
                  </a:cxn>
                  <a:cxn ang="0">
                    <a:pos x="255" y="50"/>
                  </a:cxn>
                  <a:cxn ang="0">
                    <a:pos x="266" y="73"/>
                  </a:cxn>
                  <a:cxn ang="0">
                    <a:pos x="275" y="94"/>
                  </a:cxn>
                  <a:cxn ang="0">
                    <a:pos x="247" y="99"/>
                  </a:cxn>
                  <a:cxn ang="0">
                    <a:pos x="222" y="119"/>
                  </a:cxn>
                  <a:cxn ang="0">
                    <a:pos x="199" y="129"/>
                  </a:cxn>
                  <a:cxn ang="0">
                    <a:pos x="178" y="137"/>
                  </a:cxn>
                  <a:cxn ang="0">
                    <a:pos x="185" y="149"/>
                  </a:cxn>
                  <a:cxn ang="0">
                    <a:pos x="199" y="160"/>
                  </a:cxn>
                  <a:cxn ang="0">
                    <a:pos x="186" y="169"/>
                  </a:cxn>
                  <a:cxn ang="0">
                    <a:pos x="171" y="173"/>
                  </a:cxn>
                  <a:cxn ang="0">
                    <a:pos x="168" y="188"/>
                  </a:cxn>
                  <a:cxn ang="0">
                    <a:pos x="155" y="193"/>
                  </a:cxn>
                  <a:cxn ang="0">
                    <a:pos x="138" y="188"/>
                  </a:cxn>
                  <a:cxn ang="0">
                    <a:pos x="124" y="196"/>
                  </a:cxn>
                  <a:cxn ang="0">
                    <a:pos x="110" y="217"/>
                  </a:cxn>
                  <a:cxn ang="0">
                    <a:pos x="96" y="223"/>
                  </a:cxn>
                  <a:cxn ang="0">
                    <a:pos x="71" y="225"/>
                  </a:cxn>
                  <a:cxn ang="0">
                    <a:pos x="57" y="217"/>
                  </a:cxn>
                  <a:cxn ang="0">
                    <a:pos x="42" y="220"/>
                  </a:cxn>
                  <a:cxn ang="0">
                    <a:pos x="35" y="212"/>
                  </a:cxn>
                  <a:cxn ang="0">
                    <a:pos x="25" y="219"/>
                  </a:cxn>
                  <a:cxn ang="0">
                    <a:pos x="12" y="221"/>
                  </a:cxn>
                  <a:cxn ang="0">
                    <a:pos x="7" y="208"/>
                  </a:cxn>
                  <a:cxn ang="0">
                    <a:pos x="11" y="184"/>
                  </a:cxn>
                  <a:cxn ang="0">
                    <a:pos x="18" y="159"/>
                  </a:cxn>
                  <a:cxn ang="0">
                    <a:pos x="19" y="143"/>
                  </a:cxn>
                  <a:cxn ang="0">
                    <a:pos x="24" y="118"/>
                  </a:cxn>
                  <a:cxn ang="0">
                    <a:pos x="27" y="104"/>
                  </a:cxn>
                  <a:cxn ang="0">
                    <a:pos x="13" y="94"/>
                  </a:cxn>
                  <a:cxn ang="0">
                    <a:pos x="3" y="80"/>
                  </a:cxn>
                </a:cxnLst>
                <a:rect l="0" t="0" r="r" b="b"/>
                <a:pathLst>
                  <a:path w="275" h="226">
                    <a:moveTo>
                      <a:pt x="0" y="69"/>
                    </a:moveTo>
                    <a:lnTo>
                      <a:pt x="2" y="53"/>
                    </a:lnTo>
                    <a:lnTo>
                      <a:pt x="12" y="49"/>
                    </a:lnTo>
                    <a:lnTo>
                      <a:pt x="26" y="38"/>
                    </a:lnTo>
                    <a:lnTo>
                      <a:pt x="30" y="32"/>
                    </a:lnTo>
                    <a:lnTo>
                      <a:pt x="23" y="25"/>
                    </a:lnTo>
                    <a:lnTo>
                      <a:pt x="53" y="0"/>
                    </a:lnTo>
                    <a:lnTo>
                      <a:pt x="58" y="6"/>
                    </a:lnTo>
                    <a:lnTo>
                      <a:pt x="62" y="14"/>
                    </a:lnTo>
                    <a:lnTo>
                      <a:pt x="62" y="19"/>
                    </a:lnTo>
                    <a:lnTo>
                      <a:pt x="76" y="24"/>
                    </a:lnTo>
                    <a:lnTo>
                      <a:pt x="109" y="36"/>
                    </a:lnTo>
                    <a:lnTo>
                      <a:pt x="111" y="37"/>
                    </a:lnTo>
                    <a:lnTo>
                      <a:pt x="128" y="30"/>
                    </a:lnTo>
                    <a:lnTo>
                      <a:pt x="150" y="13"/>
                    </a:lnTo>
                    <a:lnTo>
                      <a:pt x="161" y="14"/>
                    </a:lnTo>
                    <a:lnTo>
                      <a:pt x="173" y="23"/>
                    </a:lnTo>
                    <a:lnTo>
                      <a:pt x="189" y="27"/>
                    </a:lnTo>
                    <a:lnTo>
                      <a:pt x="211" y="23"/>
                    </a:lnTo>
                    <a:lnTo>
                      <a:pt x="219" y="17"/>
                    </a:lnTo>
                    <a:lnTo>
                      <a:pt x="230" y="18"/>
                    </a:lnTo>
                    <a:lnTo>
                      <a:pt x="240" y="15"/>
                    </a:lnTo>
                    <a:lnTo>
                      <a:pt x="247" y="25"/>
                    </a:lnTo>
                    <a:lnTo>
                      <a:pt x="244" y="35"/>
                    </a:lnTo>
                    <a:lnTo>
                      <a:pt x="245" y="46"/>
                    </a:lnTo>
                    <a:lnTo>
                      <a:pt x="255" y="50"/>
                    </a:lnTo>
                    <a:lnTo>
                      <a:pt x="263" y="60"/>
                    </a:lnTo>
                    <a:lnTo>
                      <a:pt x="266" y="73"/>
                    </a:lnTo>
                    <a:lnTo>
                      <a:pt x="275" y="86"/>
                    </a:lnTo>
                    <a:lnTo>
                      <a:pt x="275" y="94"/>
                    </a:lnTo>
                    <a:lnTo>
                      <a:pt x="261" y="95"/>
                    </a:lnTo>
                    <a:lnTo>
                      <a:pt x="247" y="99"/>
                    </a:lnTo>
                    <a:lnTo>
                      <a:pt x="234" y="110"/>
                    </a:lnTo>
                    <a:lnTo>
                      <a:pt x="222" y="119"/>
                    </a:lnTo>
                    <a:lnTo>
                      <a:pt x="210" y="126"/>
                    </a:lnTo>
                    <a:lnTo>
                      <a:pt x="199" y="129"/>
                    </a:lnTo>
                    <a:lnTo>
                      <a:pt x="182" y="130"/>
                    </a:lnTo>
                    <a:lnTo>
                      <a:pt x="178" y="137"/>
                    </a:lnTo>
                    <a:lnTo>
                      <a:pt x="178" y="145"/>
                    </a:lnTo>
                    <a:lnTo>
                      <a:pt x="185" y="149"/>
                    </a:lnTo>
                    <a:lnTo>
                      <a:pt x="194" y="154"/>
                    </a:lnTo>
                    <a:lnTo>
                      <a:pt x="199" y="160"/>
                    </a:lnTo>
                    <a:lnTo>
                      <a:pt x="195" y="163"/>
                    </a:lnTo>
                    <a:lnTo>
                      <a:pt x="186" y="169"/>
                    </a:lnTo>
                    <a:lnTo>
                      <a:pt x="177" y="172"/>
                    </a:lnTo>
                    <a:lnTo>
                      <a:pt x="171" y="173"/>
                    </a:lnTo>
                    <a:lnTo>
                      <a:pt x="172" y="180"/>
                    </a:lnTo>
                    <a:lnTo>
                      <a:pt x="168" y="188"/>
                    </a:lnTo>
                    <a:lnTo>
                      <a:pt x="164" y="194"/>
                    </a:lnTo>
                    <a:lnTo>
                      <a:pt x="155" y="193"/>
                    </a:lnTo>
                    <a:lnTo>
                      <a:pt x="147" y="190"/>
                    </a:lnTo>
                    <a:lnTo>
                      <a:pt x="138" y="188"/>
                    </a:lnTo>
                    <a:lnTo>
                      <a:pt x="128" y="187"/>
                    </a:lnTo>
                    <a:lnTo>
                      <a:pt x="124" y="196"/>
                    </a:lnTo>
                    <a:lnTo>
                      <a:pt x="118" y="205"/>
                    </a:lnTo>
                    <a:lnTo>
                      <a:pt x="110" y="217"/>
                    </a:lnTo>
                    <a:lnTo>
                      <a:pt x="103" y="221"/>
                    </a:lnTo>
                    <a:lnTo>
                      <a:pt x="96" y="223"/>
                    </a:lnTo>
                    <a:lnTo>
                      <a:pt x="83" y="226"/>
                    </a:lnTo>
                    <a:lnTo>
                      <a:pt x="71" y="225"/>
                    </a:lnTo>
                    <a:lnTo>
                      <a:pt x="63" y="221"/>
                    </a:lnTo>
                    <a:lnTo>
                      <a:pt x="57" y="217"/>
                    </a:lnTo>
                    <a:lnTo>
                      <a:pt x="48" y="218"/>
                    </a:lnTo>
                    <a:lnTo>
                      <a:pt x="42" y="220"/>
                    </a:lnTo>
                    <a:lnTo>
                      <a:pt x="40" y="216"/>
                    </a:lnTo>
                    <a:lnTo>
                      <a:pt x="35" y="212"/>
                    </a:lnTo>
                    <a:lnTo>
                      <a:pt x="30" y="215"/>
                    </a:lnTo>
                    <a:lnTo>
                      <a:pt x="25" y="219"/>
                    </a:lnTo>
                    <a:lnTo>
                      <a:pt x="19" y="225"/>
                    </a:lnTo>
                    <a:lnTo>
                      <a:pt x="12" y="221"/>
                    </a:lnTo>
                    <a:lnTo>
                      <a:pt x="9" y="214"/>
                    </a:lnTo>
                    <a:lnTo>
                      <a:pt x="7" y="208"/>
                    </a:lnTo>
                    <a:lnTo>
                      <a:pt x="10" y="197"/>
                    </a:lnTo>
                    <a:lnTo>
                      <a:pt x="11" y="184"/>
                    </a:lnTo>
                    <a:lnTo>
                      <a:pt x="13" y="173"/>
                    </a:lnTo>
                    <a:lnTo>
                      <a:pt x="18" y="159"/>
                    </a:lnTo>
                    <a:lnTo>
                      <a:pt x="18" y="152"/>
                    </a:lnTo>
                    <a:lnTo>
                      <a:pt x="19" y="143"/>
                    </a:lnTo>
                    <a:lnTo>
                      <a:pt x="19" y="135"/>
                    </a:lnTo>
                    <a:lnTo>
                      <a:pt x="24" y="118"/>
                    </a:lnTo>
                    <a:lnTo>
                      <a:pt x="28" y="111"/>
                    </a:lnTo>
                    <a:lnTo>
                      <a:pt x="27" y="104"/>
                    </a:lnTo>
                    <a:lnTo>
                      <a:pt x="20" y="99"/>
                    </a:lnTo>
                    <a:lnTo>
                      <a:pt x="13" y="94"/>
                    </a:lnTo>
                    <a:lnTo>
                      <a:pt x="6" y="84"/>
                    </a:lnTo>
                    <a:lnTo>
                      <a:pt x="3" y="8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151" name="Freeform 707"/>
              <p:cNvSpPr>
                <a:spLocks/>
              </p:cNvSpPr>
              <p:nvPr/>
            </p:nvSpPr>
            <p:spPr bwMode="auto">
              <a:xfrm>
                <a:off x="6305123" y="3193497"/>
                <a:ext cx="426512" cy="549546"/>
              </a:xfrm>
              <a:custGeom>
                <a:avLst/>
                <a:gdLst/>
                <a:ahLst/>
                <a:cxnLst>
                  <a:cxn ang="0">
                    <a:pos x="13" y="69"/>
                  </a:cxn>
                  <a:cxn ang="0">
                    <a:pos x="31" y="97"/>
                  </a:cxn>
                  <a:cxn ang="0">
                    <a:pos x="22" y="124"/>
                  </a:cxn>
                  <a:cxn ang="0">
                    <a:pos x="31" y="155"/>
                  </a:cxn>
                  <a:cxn ang="0">
                    <a:pos x="46" y="199"/>
                  </a:cxn>
                  <a:cxn ang="0">
                    <a:pos x="45" y="223"/>
                  </a:cxn>
                  <a:cxn ang="0">
                    <a:pos x="39" y="245"/>
                  </a:cxn>
                  <a:cxn ang="0">
                    <a:pos x="57" y="260"/>
                  </a:cxn>
                  <a:cxn ang="0">
                    <a:pos x="61" y="276"/>
                  </a:cxn>
                  <a:cxn ang="0">
                    <a:pos x="82" y="294"/>
                  </a:cxn>
                  <a:cxn ang="0">
                    <a:pos x="91" y="312"/>
                  </a:cxn>
                  <a:cxn ang="0">
                    <a:pos x="105" y="333"/>
                  </a:cxn>
                  <a:cxn ang="0">
                    <a:pos x="114" y="353"/>
                  </a:cxn>
                  <a:cxn ang="0">
                    <a:pos x="135" y="357"/>
                  </a:cxn>
                  <a:cxn ang="0">
                    <a:pos x="156" y="363"/>
                  </a:cxn>
                  <a:cxn ang="0">
                    <a:pos x="168" y="353"/>
                  </a:cxn>
                  <a:cxn ang="0">
                    <a:pos x="181" y="333"/>
                  </a:cxn>
                  <a:cxn ang="0">
                    <a:pos x="192" y="321"/>
                  </a:cxn>
                  <a:cxn ang="0">
                    <a:pos x="205" y="308"/>
                  </a:cxn>
                  <a:cxn ang="0">
                    <a:pos x="209" y="291"/>
                  </a:cxn>
                  <a:cxn ang="0">
                    <a:pos x="225" y="294"/>
                  </a:cxn>
                  <a:cxn ang="0">
                    <a:pos x="234" y="277"/>
                  </a:cxn>
                  <a:cxn ang="0">
                    <a:pos x="244" y="258"/>
                  </a:cxn>
                  <a:cxn ang="0">
                    <a:pos x="248" y="248"/>
                  </a:cxn>
                  <a:cxn ang="0">
                    <a:pos x="244" y="231"/>
                  </a:cxn>
                  <a:cxn ang="0">
                    <a:pos x="258" y="220"/>
                  </a:cxn>
                  <a:cxn ang="0">
                    <a:pos x="276" y="215"/>
                  </a:cxn>
                  <a:cxn ang="0">
                    <a:pos x="276" y="202"/>
                  </a:cxn>
                  <a:cxn ang="0">
                    <a:pos x="271" y="172"/>
                  </a:cxn>
                  <a:cxn ang="0">
                    <a:pos x="287" y="177"/>
                  </a:cxn>
                  <a:cxn ang="0">
                    <a:pos x="283" y="159"/>
                  </a:cxn>
                  <a:cxn ang="0">
                    <a:pos x="294" y="150"/>
                  </a:cxn>
                  <a:cxn ang="0">
                    <a:pos x="294" y="140"/>
                  </a:cxn>
                  <a:cxn ang="0">
                    <a:pos x="285" y="139"/>
                  </a:cxn>
                  <a:cxn ang="0">
                    <a:pos x="270" y="132"/>
                  </a:cxn>
                  <a:cxn ang="0">
                    <a:pos x="265" y="121"/>
                  </a:cxn>
                  <a:cxn ang="0">
                    <a:pos x="241" y="106"/>
                  </a:cxn>
                  <a:cxn ang="0">
                    <a:pos x="229" y="99"/>
                  </a:cxn>
                  <a:cxn ang="0">
                    <a:pos x="230" y="83"/>
                  </a:cxn>
                  <a:cxn ang="0">
                    <a:pos x="215" y="75"/>
                  </a:cxn>
                  <a:cxn ang="0">
                    <a:pos x="188" y="70"/>
                  </a:cxn>
                  <a:cxn ang="0">
                    <a:pos x="179" y="73"/>
                  </a:cxn>
                  <a:cxn ang="0">
                    <a:pos x="165" y="71"/>
                  </a:cxn>
                  <a:cxn ang="0">
                    <a:pos x="126" y="58"/>
                  </a:cxn>
                  <a:cxn ang="0">
                    <a:pos x="112" y="44"/>
                  </a:cxn>
                  <a:cxn ang="0">
                    <a:pos x="88" y="27"/>
                  </a:cxn>
                  <a:cxn ang="0">
                    <a:pos x="59" y="21"/>
                  </a:cxn>
                  <a:cxn ang="0">
                    <a:pos x="32" y="12"/>
                  </a:cxn>
                  <a:cxn ang="0">
                    <a:pos x="24" y="4"/>
                  </a:cxn>
                  <a:cxn ang="0">
                    <a:pos x="5" y="8"/>
                  </a:cxn>
                  <a:cxn ang="0">
                    <a:pos x="9" y="37"/>
                  </a:cxn>
                  <a:cxn ang="0">
                    <a:pos x="26" y="56"/>
                  </a:cxn>
                </a:cxnLst>
                <a:rect l="0" t="0" r="r" b="b"/>
                <a:pathLst>
                  <a:path w="298" h="363">
                    <a:moveTo>
                      <a:pt x="17" y="61"/>
                    </a:moveTo>
                    <a:lnTo>
                      <a:pt x="13" y="69"/>
                    </a:lnTo>
                    <a:lnTo>
                      <a:pt x="23" y="77"/>
                    </a:lnTo>
                    <a:lnTo>
                      <a:pt x="31" y="97"/>
                    </a:lnTo>
                    <a:lnTo>
                      <a:pt x="27" y="113"/>
                    </a:lnTo>
                    <a:lnTo>
                      <a:pt x="22" y="124"/>
                    </a:lnTo>
                    <a:lnTo>
                      <a:pt x="20" y="130"/>
                    </a:lnTo>
                    <a:lnTo>
                      <a:pt x="31" y="155"/>
                    </a:lnTo>
                    <a:lnTo>
                      <a:pt x="39" y="178"/>
                    </a:lnTo>
                    <a:lnTo>
                      <a:pt x="46" y="199"/>
                    </a:lnTo>
                    <a:lnTo>
                      <a:pt x="50" y="210"/>
                    </a:lnTo>
                    <a:lnTo>
                      <a:pt x="45" y="223"/>
                    </a:lnTo>
                    <a:lnTo>
                      <a:pt x="38" y="235"/>
                    </a:lnTo>
                    <a:lnTo>
                      <a:pt x="39" y="245"/>
                    </a:lnTo>
                    <a:lnTo>
                      <a:pt x="49" y="251"/>
                    </a:lnTo>
                    <a:lnTo>
                      <a:pt x="57" y="260"/>
                    </a:lnTo>
                    <a:lnTo>
                      <a:pt x="62" y="266"/>
                    </a:lnTo>
                    <a:lnTo>
                      <a:pt x="61" y="276"/>
                    </a:lnTo>
                    <a:lnTo>
                      <a:pt x="72" y="285"/>
                    </a:lnTo>
                    <a:lnTo>
                      <a:pt x="82" y="294"/>
                    </a:lnTo>
                    <a:lnTo>
                      <a:pt x="88" y="303"/>
                    </a:lnTo>
                    <a:lnTo>
                      <a:pt x="91" y="312"/>
                    </a:lnTo>
                    <a:lnTo>
                      <a:pt x="98" y="319"/>
                    </a:lnTo>
                    <a:lnTo>
                      <a:pt x="105" y="333"/>
                    </a:lnTo>
                    <a:lnTo>
                      <a:pt x="110" y="345"/>
                    </a:lnTo>
                    <a:lnTo>
                      <a:pt x="114" y="353"/>
                    </a:lnTo>
                    <a:lnTo>
                      <a:pt x="122" y="354"/>
                    </a:lnTo>
                    <a:lnTo>
                      <a:pt x="135" y="357"/>
                    </a:lnTo>
                    <a:lnTo>
                      <a:pt x="145" y="359"/>
                    </a:lnTo>
                    <a:lnTo>
                      <a:pt x="156" y="363"/>
                    </a:lnTo>
                    <a:lnTo>
                      <a:pt x="158" y="360"/>
                    </a:lnTo>
                    <a:lnTo>
                      <a:pt x="168" y="353"/>
                    </a:lnTo>
                    <a:lnTo>
                      <a:pt x="177" y="342"/>
                    </a:lnTo>
                    <a:lnTo>
                      <a:pt x="181" y="333"/>
                    </a:lnTo>
                    <a:lnTo>
                      <a:pt x="183" y="320"/>
                    </a:lnTo>
                    <a:lnTo>
                      <a:pt x="192" y="321"/>
                    </a:lnTo>
                    <a:lnTo>
                      <a:pt x="196" y="315"/>
                    </a:lnTo>
                    <a:lnTo>
                      <a:pt x="205" y="308"/>
                    </a:lnTo>
                    <a:lnTo>
                      <a:pt x="202" y="296"/>
                    </a:lnTo>
                    <a:lnTo>
                      <a:pt x="209" y="291"/>
                    </a:lnTo>
                    <a:lnTo>
                      <a:pt x="217" y="297"/>
                    </a:lnTo>
                    <a:lnTo>
                      <a:pt x="225" y="294"/>
                    </a:lnTo>
                    <a:lnTo>
                      <a:pt x="224" y="288"/>
                    </a:lnTo>
                    <a:lnTo>
                      <a:pt x="234" y="277"/>
                    </a:lnTo>
                    <a:lnTo>
                      <a:pt x="235" y="265"/>
                    </a:lnTo>
                    <a:lnTo>
                      <a:pt x="244" y="258"/>
                    </a:lnTo>
                    <a:lnTo>
                      <a:pt x="243" y="252"/>
                    </a:lnTo>
                    <a:lnTo>
                      <a:pt x="248" y="248"/>
                    </a:lnTo>
                    <a:lnTo>
                      <a:pt x="246" y="239"/>
                    </a:lnTo>
                    <a:lnTo>
                      <a:pt x="244" y="231"/>
                    </a:lnTo>
                    <a:lnTo>
                      <a:pt x="250" y="225"/>
                    </a:lnTo>
                    <a:lnTo>
                      <a:pt x="258" y="220"/>
                    </a:lnTo>
                    <a:lnTo>
                      <a:pt x="268" y="218"/>
                    </a:lnTo>
                    <a:lnTo>
                      <a:pt x="276" y="215"/>
                    </a:lnTo>
                    <a:lnTo>
                      <a:pt x="280" y="211"/>
                    </a:lnTo>
                    <a:lnTo>
                      <a:pt x="276" y="202"/>
                    </a:lnTo>
                    <a:lnTo>
                      <a:pt x="264" y="182"/>
                    </a:lnTo>
                    <a:lnTo>
                      <a:pt x="271" y="172"/>
                    </a:lnTo>
                    <a:lnTo>
                      <a:pt x="282" y="174"/>
                    </a:lnTo>
                    <a:lnTo>
                      <a:pt x="287" y="177"/>
                    </a:lnTo>
                    <a:lnTo>
                      <a:pt x="284" y="164"/>
                    </a:lnTo>
                    <a:lnTo>
                      <a:pt x="283" y="159"/>
                    </a:lnTo>
                    <a:lnTo>
                      <a:pt x="287" y="153"/>
                    </a:lnTo>
                    <a:lnTo>
                      <a:pt x="294" y="150"/>
                    </a:lnTo>
                    <a:lnTo>
                      <a:pt x="298" y="146"/>
                    </a:lnTo>
                    <a:lnTo>
                      <a:pt x="294" y="140"/>
                    </a:lnTo>
                    <a:lnTo>
                      <a:pt x="289" y="136"/>
                    </a:lnTo>
                    <a:lnTo>
                      <a:pt x="285" y="139"/>
                    </a:lnTo>
                    <a:lnTo>
                      <a:pt x="277" y="141"/>
                    </a:lnTo>
                    <a:lnTo>
                      <a:pt x="270" y="132"/>
                    </a:lnTo>
                    <a:lnTo>
                      <a:pt x="268" y="126"/>
                    </a:lnTo>
                    <a:lnTo>
                      <a:pt x="265" y="121"/>
                    </a:lnTo>
                    <a:lnTo>
                      <a:pt x="251" y="108"/>
                    </a:lnTo>
                    <a:lnTo>
                      <a:pt x="241" y="106"/>
                    </a:lnTo>
                    <a:lnTo>
                      <a:pt x="232" y="103"/>
                    </a:lnTo>
                    <a:lnTo>
                      <a:pt x="229" y="99"/>
                    </a:lnTo>
                    <a:lnTo>
                      <a:pt x="229" y="89"/>
                    </a:lnTo>
                    <a:lnTo>
                      <a:pt x="230" y="83"/>
                    </a:lnTo>
                    <a:lnTo>
                      <a:pt x="221" y="74"/>
                    </a:lnTo>
                    <a:lnTo>
                      <a:pt x="215" y="75"/>
                    </a:lnTo>
                    <a:lnTo>
                      <a:pt x="196" y="74"/>
                    </a:lnTo>
                    <a:lnTo>
                      <a:pt x="188" y="70"/>
                    </a:lnTo>
                    <a:lnTo>
                      <a:pt x="183" y="72"/>
                    </a:lnTo>
                    <a:lnTo>
                      <a:pt x="179" y="73"/>
                    </a:lnTo>
                    <a:lnTo>
                      <a:pt x="170" y="71"/>
                    </a:lnTo>
                    <a:lnTo>
                      <a:pt x="165" y="71"/>
                    </a:lnTo>
                    <a:lnTo>
                      <a:pt x="151" y="60"/>
                    </a:lnTo>
                    <a:lnTo>
                      <a:pt x="126" y="58"/>
                    </a:lnTo>
                    <a:lnTo>
                      <a:pt x="120" y="54"/>
                    </a:lnTo>
                    <a:lnTo>
                      <a:pt x="112" y="44"/>
                    </a:lnTo>
                    <a:lnTo>
                      <a:pt x="102" y="36"/>
                    </a:lnTo>
                    <a:lnTo>
                      <a:pt x="88" y="27"/>
                    </a:lnTo>
                    <a:lnTo>
                      <a:pt x="75" y="24"/>
                    </a:lnTo>
                    <a:lnTo>
                      <a:pt x="59" y="21"/>
                    </a:lnTo>
                    <a:lnTo>
                      <a:pt x="41" y="13"/>
                    </a:lnTo>
                    <a:lnTo>
                      <a:pt x="32" y="12"/>
                    </a:lnTo>
                    <a:lnTo>
                      <a:pt x="28" y="9"/>
                    </a:lnTo>
                    <a:lnTo>
                      <a:pt x="24" y="4"/>
                    </a:lnTo>
                    <a:lnTo>
                      <a:pt x="18" y="0"/>
                    </a:lnTo>
                    <a:lnTo>
                      <a:pt x="5" y="8"/>
                    </a:lnTo>
                    <a:lnTo>
                      <a:pt x="0" y="23"/>
                    </a:lnTo>
                    <a:lnTo>
                      <a:pt x="9" y="37"/>
                    </a:lnTo>
                    <a:lnTo>
                      <a:pt x="22" y="44"/>
                    </a:lnTo>
                    <a:lnTo>
                      <a:pt x="26" y="56"/>
                    </a:lnTo>
                    <a:lnTo>
                      <a:pt x="17" y="61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52" name="Freeform 711"/>
              <p:cNvSpPr>
                <a:spLocks/>
              </p:cNvSpPr>
              <p:nvPr/>
            </p:nvSpPr>
            <p:spPr bwMode="auto">
              <a:xfrm>
                <a:off x="6183467" y="2961870"/>
                <a:ext cx="628316" cy="436003"/>
              </a:xfrm>
              <a:custGeom>
                <a:avLst/>
                <a:gdLst/>
                <a:ahLst/>
                <a:cxnLst>
                  <a:cxn ang="0">
                    <a:pos x="423" y="248"/>
                  </a:cxn>
                  <a:cxn ang="0">
                    <a:pos x="412" y="214"/>
                  </a:cxn>
                  <a:cxn ang="0">
                    <a:pos x="399" y="188"/>
                  </a:cxn>
                  <a:cxn ang="0">
                    <a:pos x="393" y="170"/>
                  </a:cxn>
                  <a:cxn ang="0">
                    <a:pos x="402" y="150"/>
                  </a:cxn>
                  <a:cxn ang="0">
                    <a:pos x="402" y="123"/>
                  </a:cxn>
                  <a:cxn ang="0">
                    <a:pos x="404" y="107"/>
                  </a:cxn>
                  <a:cxn ang="0">
                    <a:pos x="383" y="87"/>
                  </a:cxn>
                  <a:cxn ang="0">
                    <a:pos x="361" y="86"/>
                  </a:cxn>
                  <a:cxn ang="0">
                    <a:pos x="345" y="92"/>
                  </a:cxn>
                  <a:cxn ang="0">
                    <a:pos x="312" y="85"/>
                  </a:cxn>
                  <a:cxn ang="0">
                    <a:pos x="288" y="73"/>
                  </a:cxn>
                  <a:cxn ang="0">
                    <a:pos x="268" y="68"/>
                  </a:cxn>
                  <a:cxn ang="0">
                    <a:pos x="228" y="68"/>
                  </a:cxn>
                  <a:cxn ang="0">
                    <a:pos x="204" y="52"/>
                  </a:cxn>
                  <a:cxn ang="0">
                    <a:pos x="186" y="58"/>
                  </a:cxn>
                  <a:cxn ang="0">
                    <a:pos x="172" y="47"/>
                  </a:cxn>
                  <a:cxn ang="0">
                    <a:pos x="147" y="44"/>
                  </a:cxn>
                  <a:cxn ang="0">
                    <a:pos x="122" y="23"/>
                  </a:cxn>
                  <a:cxn ang="0">
                    <a:pos x="97" y="12"/>
                  </a:cxn>
                  <a:cxn ang="0">
                    <a:pos x="76" y="7"/>
                  </a:cxn>
                  <a:cxn ang="0">
                    <a:pos x="58" y="0"/>
                  </a:cxn>
                  <a:cxn ang="0">
                    <a:pos x="46" y="9"/>
                  </a:cxn>
                  <a:cxn ang="0">
                    <a:pos x="39" y="45"/>
                  </a:cxn>
                  <a:cxn ang="0">
                    <a:pos x="27" y="65"/>
                  </a:cxn>
                  <a:cxn ang="0">
                    <a:pos x="9" y="83"/>
                  </a:cxn>
                  <a:cxn ang="0">
                    <a:pos x="10" y="98"/>
                  </a:cxn>
                  <a:cxn ang="0">
                    <a:pos x="33" y="105"/>
                  </a:cxn>
                  <a:cxn ang="0">
                    <a:pos x="42" y="127"/>
                  </a:cxn>
                  <a:cxn ang="0">
                    <a:pos x="62" y="138"/>
                  </a:cxn>
                  <a:cxn ang="0">
                    <a:pos x="63" y="162"/>
                  </a:cxn>
                  <a:cxn ang="0">
                    <a:pos x="75" y="177"/>
                  </a:cxn>
                  <a:cxn ang="0">
                    <a:pos x="87" y="169"/>
                  </a:cxn>
                  <a:cxn ang="0">
                    <a:pos x="99" y="153"/>
                  </a:cxn>
                  <a:cxn ang="0">
                    <a:pos x="107" y="155"/>
                  </a:cxn>
                  <a:cxn ang="0">
                    <a:pos x="131" y="170"/>
                  </a:cxn>
                  <a:cxn ang="0">
                    <a:pos x="164" y="179"/>
                  </a:cxn>
                  <a:cxn ang="0">
                    <a:pos x="193" y="197"/>
                  </a:cxn>
                  <a:cxn ang="0">
                    <a:pos x="210" y="213"/>
                  </a:cxn>
                  <a:cxn ang="0">
                    <a:pos x="237" y="215"/>
                  </a:cxn>
                  <a:cxn ang="0">
                    <a:pos x="258" y="230"/>
                  </a:cxn>
                  <a:cxn ang="0">
                    <a:pos x="280" y="232"/>
                  </a:cxn>
                  <a:cxn ang="0">
                    <a:pos x="301" y="234"/>
                  </a:cxn>
                  <a:cxn ang="0">
                    <a:pos x="315" y="239"/>
                  </a:cxn>
                  <a:cxn ang="0">
                    <a:pos x="313" y="259"/>
                  </a:cxn>
                  <a:cxn ang="0">
                    <a:pos x="334" y="266"/>
                  </a:cxn>
                  <a:cxn ang="0">
                    <a:pos x="347" y="282"/>
                  </a:cxn>
                  <a:cxn ang="0">
                    <a:pos x="362" y="284"/>
                  </a:cxn>
                  <a:cxn ang="0">
                    <a:pos x="370" y="265"/>
                  </a:cxn>
                  <a:cxn ang="0">
                    <a:pos x="392" y="267"/>
                  </a:cxn>
                  <a:cxn ang="0">
                    <a:pos x="412" y="276"/>
                  </a:cxn>
                  <a:cxn ang="0">
                    <a:pos x="426" y="284"/>
                  </a:cxn>
                  <a:cxn ang="0">
                    <a:pos x="439" y="271"/>
                  </a:cxn>
                </a:cxnLst>
                <a:rect l="0" t="0" r="r" b="b"/>
                <a:pathLst>
                  <a:path w="439" h="288">
                    <a:moveTo>
                      <a:pt x="437" y="259"/>
                    </a:moveTo>
                    <a:lnTo>
                      <a:pt x="423" y="248"/>
                    </a:lnTo>
                    <a:lnTo>
                      <a:pt x="417" y="237"/>
                    </a:lnTo>
                    <a:lnTo>
                      <a:pt x="412" y="214"/>
                    </a:lnTo>
                    <a:lnTo>
                      <a:pt x="407" y="205"/>
                    </a:lnTo>
                    <a:lnTo>
                      <a:pt x="399" y="188"/>
                    </a:lnTo>
                    <a:lnTo>
                      <a:pt x="393" y="179"/>
                    </a:lnTo>
                    <a:lnTo>
                      <a:pt x="393" y="170"/>
                    </a:lnTo>
                    <a:lnTo>
                      <a:pt x="403" y="162"/>
                    </a:lnTo>
                    <a:lnTo>
                      <a:pt x="402" y="150"/>
                    </a:lnTo>
                    <a:lnTo>
                      <a:pt x="404" y="133"/>
                    </a:lnTo>
                    <a:lnTo>
                      <a:pt x="402" y="123"/>
                    </a:lnTo>
                    <a:lnTo>
                      <a:pt x="409" y="116"/>
                    </a:lnTo>
                    <a:lnTo>
                      <a:pt x="404" y="107"/>
                    </a:lnTo>
                    <a:lnTo>
                      <a:pt x="394" y="90"/>
                    </a:lnTo>
                    <a:lnTo>
                      <a:pt x="383" y="87"/>
                    </a:lnTo>
                    <a:lnTo>
                      <a:pt x="370" y="81"/>
                    </a:lnTo>
                    <a:lnTo>
                      <a:pt x="361" y="86"/>
                    </a:lnTo>
                    <a:lnTo>
                      <a:pt x="354" y="90"/>
                    </a:lnTo>
                    <a:lnTo>
                      <a:pt x="345" y="92"/>
                    </a:lnTo>
                    <a:lnTo>
                      <a:pt x="337" y="87"/>
                    </a:lnTo>
                    <a:lnTo>
                      <a:pt x="312" y="85"/>
                    </a:lnTo>
                    <a:lnTo>
                      <a:pt x="298" y="78"/>
                    </a:lnTo>
                    <a:lnTo>
                      <a:pt x="288" y="73"/>
                    </a:lnTo>
                    <a:lnTo>
                      <a:pt x="279" y="63"/>
                    </a:lnTo>
                    <a:lnTo>
                      <a:pt x="268" y="68"/>
                    </a:lnTo>
                    <a:lnTo>
                      <a:pt x="250" y="67"/>
                    </a:lnTo>
                    <a:lnTo>
                      <a:pt x="228" y="68"/>
                    </a:lnTo>
                    <a:lnTo>
                      <a:pt x="216" y="64"/>
                    </a:lnTo>
                    <a:lnTo>
                      <a:pt x="204" y="52"/>
                    </a:lnTo>
                    <a:lnTo>
                      <a:pt x="196" y="56"/>
                    </a:lnTo>
                    <a:lnTo>
                      <a:pt x="186" y="58"/>
                    </a:lnTo>
                    <a:lnTo>
                      <a:pt x="176" y="51"/>
                    </a:lnTo>
                    <a:lnTo>
                      <a:pt x="172" y="47"/>
                    </a:lnTo>
                    <a:lnTo>
                      <a:pt x="159" y="48"/>
                    </a:lnTo>
                    <a:lnTo>
                      <a:pt x="147" y="44"/>
                    </a:lnTo>
                    <a:lnTo>
                      <a:pt x="138" y="37"/>
                    </a:lnTo>
                    <a:lnTo>
                      <a:pt x="122" y="23"/>
                    </a:lnTo>
                    <a:lnTo>
                      <a:pt x="107" y="10"/>
                    </a:lnTo>
                    <a:lnTo>
                      <a:pt x="97" y="12"/>
                    </a:lnTo>
                    <a:lnTo>
                      <a:pt x="84" y="14"/>
                    </a:lnTo>
                    <a:lnTo>
                      <a:pt x="76" y="7"/>
                    </a:lnTo>
                    <a:lnTo>
                      <a:pt x="67" y="1"/>
                    </a:lnTo>
                    <a:lnTo>
                      <a:pt x="58" y="0"/>
                    </a:lnTo>
                    <a:lnTo>
                      <a:pt x="49" y="5"/>
                    </a:lnTo>
                    <a:lnTo>
                      <a:pt x="46" y="9"/>
                    </a:lnTo>
                    <a:lnTo>
                      <a:pt x="44" y="28"/>
                    </a:lnTo>
                    <a:lnTo>
                      <a:pt x="39" y="45"/>
                    </a:lnTo>
                    <a:lnTo>
                      <a:pt x="33" y="58"/>
                    </a:lnTo>
                    <a:lnTo>
                      <a:pt x="27" y="65"/>
                    </a:lnTo>
                    <a:lnTo>
                      <a:pt x="19" y="76"/>
                    </a:lnTo>
                    <a:lnTo>
                      <a:pt x="9" y="83"/>
                    </a:lnTo>
                    <a:lnTo>
                      <a:pt x="0" y="89"/>
                    </a:lnTo>
                    <a:lnTo>
                      <a:pt x="10" y="98"/>
                    </a:lnTo>
                    <a:lnTo>
                      <a:pt x="20" y="101"/>
                    </a:lnTo>
                    <a:lnTo>
                      <a:pt x="33" y="105"/>
                    </a:lnTo>
                    <a:lnTo>
                      <a:pt x="30" y="120"/>
                    </a:lnTo>
                    <a:lnTo>
                      <a:pt x="42" y="127"/>
                    </a:lnTo>
                    <a:lnTo>
                      <a:pt x="58" y="135"/>
                    </a:lnTo>
                    <a:lnTo>
                      <a:pt x="62" y="138"/>
                    </a:lnTo>
                    <a:lnTo>
                      <a:pt x="64" y="146"/>
                    </a:lnTo>
                    <a:lnTo>
                      <a:pt x="63" y="162"/>
                    </a:lnTo>
                    <a:lnTo>
                      <a:pt x="65" y="172"/>
                    </a:lnTo>
                    <a:lnTo>
                      <a:pt x="75" y="177"/>
                    </a:lnTo>
                    <a:lnTo>
                      <a:pt x="84" y="176"/>
                    </a:lnTo>
                    <a:lnTo>
                      <a:pt x="87" y="169"/>
                    </a:lnTo>
                    <a:lnTo>
                      <a:pt x="88" y="159"/>
                    </a:lnTo>
                    <a:lnTo>
                      <a:pt x="99" y="153"/>
                    </a:lnTo>
                    <a:lnTo>
                      <a:pt x="104" y="150"/>
                    </a:lnTo>
                    <a:lnTo>
                      <a:pt x="107" y="155"/>
                    </a:lnTo>
                    <a:lnTo>
                      <a:pt x="117" y="164"/>
                    </a:lnTo>
                    <a:lnTo>
                      <a:pt x="131" y="170"/>
                    </a:lnTo>
                    <a:lnTo>
                      <a:pt x="150" y="175"/>
                    </a:lnTo>
                    <a:lnTo>
                      <a:pt x="164" y="179"/>
                    </a:lnTo>
                    <a:lnTo>
                      <a:pt x="184" y="188"/>
                    </a:lnTo>
                    <a:lnTo>
                      <a:pt x="193" y="197"/>
                    </a:lnTo>
                    <a:lnTo>
                      <a:pt x="204" y="211"/>
                    </a:lnTo>
                    <a:lnTo>
                      <a:pt x="210" y="213"/>
                    </a:lnTo>
                    <a:lnTo>
                      <a:pt x="228" y="214"/>
                    </a:lnTo>
                    <a:lnTo>
                      <a:pt x="237" y="215"/>
                    </a:lnTo>
                    <a:lnTo>
                      <a:pt x="248" y="226"/>
                    </a:lnTo>
                    <a:lnTo>
                      <a:pt x="258" y="230"/>
                    </a:lnTo>
                    <a:lnTo>
                      <a:pt x="271" y="228"/>
                    </a:lnTo>
                    <a:lnTo>
                      <a:pt x="280" y="232"/>
                    </a:lnTo>
                    <a:lnTo>
                      <a:pt x="286" y="232"/>
                    </a:lnTo>
                    <a:lnTo>
                      <a:pt x="301" y="234"/>
                    </a:lnTo>
                    <a:lnTo>
                      <a:pt x="305" y="230"/>
                    </a:lnTo>
                    <a:lnTo>
                      <a:pt x="315" y="239"/>
                    </a:lnTo>
                    <a:lnTo>
                      <a:pt x="314" y="246"/>
                    </a:lnTo>
                    <a:lnTo>
                      <a:pt x="313" y="259"/>
                    </a:lnTo>
                    <a:lnTo>
                      <a:pt x="319" y="263"/>
                    </a:lnTo>
                    <a:lnTo>
                      <a:pt x="334" y="266"/>
                    </a:lnTo>
                    <a:lnTo>
                      <a:pt x="341" y="275"/>
                    </a:lnTo>
                    <a:lnTo>
                      <a:pt x="347" y="282"/>
                    </a:lnTo>
                    <a:lnTo>
                      <a:pt x="353" y="288"/>
                    </a:lnTo>
                    <a:lnTo>
                      <a:pt x="362" y="284"/>
                    </a:lnTo>
                    <a:lnTo>
                      <a:pt x="366" y="273"/>
                    </a:lnTo>
                    <a:lnTo>
                      <a:pt x="370" y="265"/>
                    </a:lnTo>
                    <a:lnTo>
                      <a:pt x="379" y="269"/>
                    </a:lnTo>
                    <a:lnTo>
                      <a:pt x="392" y="267"/>
                    </a:lnTo>
                    <a:lnTo>
                      <a:pt x="399" y="268"/>
                    </a:lnTo>
                    <a:lnTo>
                      <a:pt x="412" y="276"/>
                    </a:lnTo>
                    <a:lnTo>
                      <a:pt x="420" y="284"/>
                    </a:lnTo>
                    <a:lnTo>
                      <a:pt x="426" y="284"/>
                    </a:lnTo>
                    <a:lnTo>
                      <a:pt x="435" y="278"/>
                    </a:lnTo>
                    <a:lnTo>
                      <a:pt x="439" y="271"/>
                    </a:lnTo>
                    <a:lnTo>
                      <a:pt x="437" y="259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153" name="Freeform 701"/>
              <p:cNvSpPr>
                <a:spLocks/>
              </p:cNvSpPr>
              <p:nvPr/>
            </p:nvSpPr>
            <p:spPr bwMode="auto">
              <a:xfrm rot="21341807">
                <a:off x="6772459" y="2661182"/>
                <a:ext cx="293713" cy="34098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73" y="0"/>
                  </a:cxn>
                  <a:cxn ang="0">
                    <a:pos x="100" y="10"/>
                  </a:cxn>
                  <a:cxn ang="0">
                    <a:pos x="134" y="20"/>
                  </a:cxn>
                  <a:cxn ang="0">
                    <a:pos x="181" y="46"/>
                  </a:cxn>
                  <a:cxn ang="0">
                    <a:pos x="181" y="57"/>
                  </a:cxn>
                  <a:cxn ang="0">
                    <a:pos x="167" y="61"/>
                  </a:cxn>
                  <a:cxn ang="0">
                    <a:pos x="159" y="74"/>
                  </a:cxn>
                  <a:cxn ang="0">
                    <a:pos x="177" y="99"/>
                  </a:cxn>
                  <a:cxn ang="0">
                    <a:pos x="165" y="122"/>
                  </a:cxn>
                  <a:cxn ang="0">
                    <a:pos x="167" y="145"/>
                  </a:cxn>
                  <a:cxn ang="0">
                    <a:pos x="178" y="165"/>
                  </a:cxn>
                  <a:cxn ang="0">
                    <a:pos x="179" y="187"/>
                  </a:cxn>
                  <a:cxn ang="0">
                    <a:pos x="162" y="188"/>
                  </a:cxn>
                  <a:cxn ang="0">
                    <a:pos x="156" y="171"/>
                  </a:cxn>
                  <a:cxn ang="0">
                    <a:pos x="147" y="162"/>
                  </a:cxn>
                  <a:cxn ang="0">
                    <a:pos x="132" y="173"/>
                  </a:cxn>
                  <a:cxn ang="0">
                    <a:pos x="114" y="173"/>
                  </a:cxn>
                  <a:cxn ang="0">
                    <a:pos x="96" y="168"/>
                  </a:cxn>
                  <a:cxn ang="0">
                    <a:pos x="86" y="167"/>
                  </a:cxn>
                  <a:cxn ang="0">
                    <a:pos x="72" y="155"/>
                  </a:cxn>
                  <a:cxn ang="0">
                    <a:pos x="60" y="145"/>
                  </a:cxn>
                  <a:cxn ang="0">
                    <a:pos x="39" y="152"/>
                  </a:cxn>
                  <a:cxn ang="0">
                    <a:pos x="25" y="145"/>
                  </a:cxn>
                  <a:cxn ang="0">
                    <a:pos x="21" y="132"/>
                  </a:cxn>
                  <a:cxn ang="0">
                    <a:pos x="16" y="118"/>
                  </a:cxn>
                  <a:cxn ang="0">
                    <a:pos x="6" y="105"/>
                  </a:cxn>
                  <a:cxn ang="0">
                    <a:pos x="5" y="98"/>
                  </a:cxn>
                  <a:cxn ang="0">
                    <a:pos x="2" y="82"/>
                  </a:cxn>
                  <a:cxn ang="0">
                    <a:pos x="7" y="67"/>
                  </a:cxn>
                  <a:cxn ang="0">
                    <a:pos x="33" y="40"/>
                  </a:cxn>
                  <a:cxn ang="0">
                    <a:pos x="38" y="30"/>
                  </a:cxn>
                  <a:cxn ang="0">
                    <a:pos x="54" y="20"/>
                  </a:cxn>
                  <a:cxn ang="0">
                    <a:pos x="61" y="15"/>
                  </a:cxn>
                </a:cxnLst>
                <a:rect l="0" t="0" r="r" b="b"/>
                <a:pathLst>
                  <a:path w="184" h="188">
                    <a:moveTo>
                      <a:pt x="67" y="5"/>
                    </a:moveTo>
                    <a:lnTo>
                      <a:pt x="66" y="5"/>
                    </a:lnTo>
                    <a:lnTo>
                      <a:pt x="67" y="8"/>
                    </a:lnTo>
                    <a:lnTo>
                      <a:pt x="73" y="0"/>
                    </a:lnTo>
                    <a:lnTo>
                      <a:pt x="84" y="3"/>
                    </a:lnTo>
                    <a:lnTo>
                      <a:pt x="100" y="10"/>
                    </a:lnTo>
                    <a:lnTo>
                      <a:pt x="127" y="23"/>
                    </a:lnTo>
                    <a:lnTo>
                      <a:pt x="134" y="20"/>
                    </a:lnTo>
                    <a:lnTo>
                      <a:pt x="169" y="37"/>
                    </a:lnTo>
                    <a:lnTo>
                      <a:pt x="181" y="46"/>
                    </a:lnTo>
                    <a:lnTo>
                      <a:pt x="184" y="51"/>
                    </a:lnTo>
                    <a:lnTo>
                      <a:pt x="181" y="57"/>
                    </a:lnTo>
                    <a:lnTo>
                      <a:pt x="175" y="59"/>
                    </a:lnTo>
                    <a:lnTo>
                      <a:pt x="167" y="61"/>
                    </a:lnTo>
                    <a:lnTo>
                      <a:pt x="158" y="63"/>
                    </a:lnTo>
                    <a:lnTo>
                      <a:pt x="159" y="74"/>
                    </a:lnTo>
                    <a:lnTo>
                      <a:pt x="174" y="89"/>
                    </a:lnTo>
                    <a:lnTo>
                      <a:pt x="177" y="99"/>
                    </a:lnTo>
                    <a:lnTo>
                      <a:pt x="173" y="111"/>
                    </a:lnTo>
                    <a:lnTo>
                      <a:pt x="165" y="122"/>
                    </a:lnTo>
                    <a:lnTo>
                      <a:pt x="159" y="134"/>
                    </a:lnTo>
                    <a:lnTo>
                      <a:pt x="167" y="145"/>
                    </a:lnTo>
                    <a:lnTo>
                      <a:pt x="177" y="158"/>
                    </a:lnTo>
                    <a:lnTo>
                      <a:pt x="178" y="165"/>
                    </a:lnTo>
                    <a:lnTo>
                      <a:pt x="179" y="182"/>
                    </a:lnTo>
                    <a:lnTo>
                      <a:pt x="179" y="187"/>
                    </a:lnTo>
                    <a:lnTo>
                      <a:pt x="172" y="188"/>
                    </a:lnTo>
                    <a:lnTo>
                      <a:pt x="162" y="188"/>
                    </a:lnTo>
                    <a:lnTo>
                      <a:pt x="159" y="182"/>
                    </a:lnTo>
                    <a:lnTo>
                      <a:pt x="156" y="171"/>
                    </a:lnTo>
                    <a:lnTo>
                      <a:pt x="150" y="163"/>
                    </a:lnTo>
                    <a:lnTo>
                      <a:pt x="147" y="162"/>
                    </a:lnTo>
                    <a:lnTo>
                      <a:pt x="141" y="166"/>
                    </a:lnTo>
                    <a:lnTo>
                      <a:pt x="132" y="173"/>
                    </a:lnTo>
                    <a:lnTo>
                      <a:pt x="128" y="173"/>
                    </a:lnTo>
                    <a:lnTo>
                      <a:pt x="114" y="173"/>
                    </a:lnTo>
                    <a:lnTo>
                      <a:pt x="109" y="169"/>
                    </a:lnTo>
                    <a:lnTo>
                      <a:pt x="96" y="168"/>
                    </a:lnTo>
                    <a:lnTo>
                      <a:pt x="90" y="170"/>
                    </a:lnTo>
                    <a:lnTo>
                      <a:pt x="86" y="167"/>
                    </a:lnTo>
                    <a:lnTo>
                      <a:pt x="79" y="163"/>
                    </a:lnTo>
                    <a:lnTo>
                      <a:pt x="72" y="155"/>
                    </a:lnTo>
                    <a:lnTo>
                      <a:pt x="67" y="147"/>
                    </a:lnTo>
                    <a:lnTo>
                      <a:pt x="60" y="145"/>
                    </a:lnTo>
                    <a:lnTo>
                      <a:pt x="46" y="150"/>
                    </a:lnTo>
                    <a:lnTo>
                      <a:pt x="39" y="152"/>
                    </a:lnTo>
                    <a:lnTo>
                      <a:pt x="32" y="152"/>
                    </a:lnTo>
                    <a:lnTo>
                      <a:pt x="25" y="145"/>
                    </a:lnTo>
                    <a:lnTo>
                      <a:pt x="21" y="137"/>
                    </a:lnTo>
                    <a:lnTo>
                      <a:pt x="21" y="132"/>
                    </a:lnTo>
                    <a:lnTo>
                      <a:pt x="22" y="123"/>
                    </a:lnTo>
                    <a:lnTo>
                      <a:pt x="16" y="118"/>
                    </a:lnTo>
                    <a:lnTo>
                      <a:pt x="12" y="109"/>
                    </a:lnTo>
                    <a:lnTo>
                      <a:pt x="6" y="105"/>
                    </a:lnTo>
                    <a:lnTo>
                      <a:pt x="2" y="105"/>
                    </a:lnTo>
                    <a:lnTo>
                      <a:pt x="5" y="98"/>
                    </a:lnTo>
                    <a:lnTo>
                      <a:pt x="3" y="91"/>
                    </a:lnTo>
                    <a:lnTo>
                      <a:pt x="2" y="82"/>
                    </a:lnTo>
                    <a:lnTo>
                      <a:pt x="0" y="74"/>
                    </a:lnTo>
                    <a:lnTo>
                      <a:pt x="7" y="67"/>
                    </a:lnTo>
                    <a:lnTo>
                      <a:pt x="20" y="55"/>
                    </a:lnTo>
                    <a:lnTo>
                      <a:pt x="33" y="40"/>
                    </a:lnTo>
                    <a:lnTo>
                      <a:pt x="38" y="38"/>
                    </a:lnTo>
                    <a:lnTo>
                      <a:pt x="38" y="30"/>
                    </a:lnTo>
                    <a:lnTo>
                      <a:pt x="45" y="25"/>
                    </a:lnTo>
                    <a:lnTo>
                      <a:pt x="54" y="20"/>
                    </a:lnTo>
                    <a:lnTo>
                      <a:pt x="65" y="19"/>
                    </a:lnTo>
                    <a:lnTo>
                      <a:pt x="61" y="15"/>
                    </a:lnTo>
                    <a:lnTo>
                      <a:pt x="67" y="5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3227566" y="3558053"/>
              <a:ext cx="1275241" cy="1332232"/>
              <a:chOff x="6561316" y="3932279"/>
              <a:chExt cx="1275241" cy="1332232"/>
            </a:xfrm>
          </p:grpSpPr>
          <p:sp>
            <p:nvSpPr>
              <p:cNvPr id="134" name="Freeform 671"/>
              <p:cNvSpPr>
                <a:spLocks/>
              </p:cNvSpPr>
              <p:nvPr/>
            </p:nvSpPr>
            <p:spPr bwMode="auto">
              <a:xfrm rot="21395020">
                <a:off x="7231139" y="4407644"/>
                <a:ext cx="323462" cy="563171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33" y="21"/>
                  </a:cxn>
                  <a:cxn ang="0">
                    <a:pos x="30" y="34"/>
                  </a:cxn>
                  <a:cxn ang="0">
                    <a:pos x="33" y="47"/>
                  </a:cxn>
                  <a:cxn ang="0">
                    <a:pos x="48" y="77"/>
                  </a:cxn>
                  <a:cxn ang="0">
                    <a:pos x="63" y="105"/>
                  </a:cxn>
                  <a:cxn ang="0">
                    <a:pos x="66" y="116"/>
                  </a:cxn>
                  <a:cxn ang="0">
                    <a:pos x="64" y="143"/>
                  </a:cxn>
                  <a:cxn ang="0">
                    <a:pos x="67" y="157"/>
                  </a:cxn>
                  <a:cxn ang="0">
                    <a:pos x="80" y="181"/>
                  </a:cxn>
                  <a:cxn ang="0">
                    <a:pos x="85" y="188"/>
                  </a:cxn>
                  <a:cxn ang="0">
                    <a:pos x="85" y="207"/>
                  </a:cxn>
                  <a:cxn ang="0">
                    <a:pos x="83" y="219"/>
                  </a:cxn>
                  <a:cxn ang="0">
                    <a:pos x="63" y="226"/>
                  </a:cxn>
                  <a:cxn ang="0">
                    <a:pos x="56" y="229"/>
                  </a:cxn>
                  <a:cxn ang="0">
                    <a:pos x="55" y="236"/>
                  </a:cxn>
                  <a:cxn ang="0">
                    <a:pos x="52" y="236"/>
                  </a:cxn>
                  <a:cxn ang="0">
                    <a:pos x="35" y="237"/>
                  </a:cxn>
                  <a:cxn ang="0">
                    <a:pos x="31" y="249"/>
                  </a:cxn>
                  <a:cxn ang="0">
                    <a:pos x="33" y="266"/>
                  </a:cxn>
                  <a:cxn ang="0">
                    <a:pos x="25" y="284"/>
                  </a:cxn>
                  <a:cxn ang="0">
                    <a:pos x="18" y="299"/>
                  </a:cxn>
                  <a:cxn ang="0">
                    <a:pos x="6" y="308"/>
                  </a:cxn>
                  <a:cxn ang="0">
                    <a:pos x="3" y="320"/>
                  </a:cxn>
                  <a:cxn ang="0">
                    <a:pos x="5" y="337"/>
                  </a:cxn>
                  <a:cxn ang="0">
                    <a:pos x="0" y="354"/>
                  </a:cxn>
                  <a:cxn ang="0">
                    <a:pos x="13" y="372"/>
                  </a:cxn>
                  <a:cxn ang="0">
                    <a:pos x="32" y="365"/>
                  </a:cxn>
                  <a:cxn ang="0">
                    <a:pos x="51" y="367"/>
                  </a:cxn>
                  <a:cxn ang="0">
                    <a:pos x="67" y="352"/>
                  </a:cxn>
                  <a:cxn ang="0">
                    <a:pos x="70" y="326"/>
                  </a:cxn>
                  <a:cxn ang="0">
                    <a:pos x="94" y="310"/>
                  </a:cxn>
                  <a:cxn ang="0">
                    <a:pos x="119" y="293"/>
                  </a:cxn>
                  <a:cxn ang="0">
                    <a:pos x="135" y="270"/>
                  </a:cxn>
                  <a:cxn ang="0">
                    <a:pos x="137" y="241"/>
                  </a:cxn>
                  <a:cxn ang="0">
                    <a:pos x="185" y="213"/>
                  </a:cxn>
                  <a:cxn ang="0">
                    <a:pos x="203" y="211"/>
                  </a:cxn>
                  <a:cxn ang="0">
                    <a:pos x="216" y="201"/>
                  </a:cxn>
                  <a:cxn ang="0">
                    <a:pos x="220" y="175"/>
                  </a:cxn>
                  <a:cxn ang="0">
                    <a:pos x="215" y="161"/>
                  </a:cxn>
                  <a:cxn ang="0">
                    <a:pos x="225" y="136"/>
                  </a:cxn>
                  <a:cxn ang="0">
                    <a:pos x="226" y="121"/>
                  </a:cxn>
                  <a:cxn ang="0">
                    <a:pos x="221" y="112"/>
                  </a:cxn>
                  <a:cxn ang="0">
                    <a:pos x="202" y="105"/>
                  </a:cxn>
                  <a:cxn ang="0">
                    <a:pos x="173" y="79"/>
                  </a:cxn>
                  <a:cxn ang="0">
                    <a:pos x="149" y="77"/>
                  </a:cxn>
                  <a:cxn ang="0">
                    <a:pos x="143" y="57"/>
                  </a:cxn>
                  <a:cxn ang="0">
                    <a:pos x="151" y="49"/>
                  </a:cxn>
                  <a:cxn ang="0">
                    <a:pos x="161" y="40"/>
                  </a:cxn>
                  <a:cxn ang="0">
                    <a:pos x="162" y="23"/>
                  </a:cxn>
                  <a:cxn ang="0">
                    <a:pos x="159" y="3"/>
                  </a:cxn>
                  <a:cxn ang="0">
                    <a:pos x="138" y="0"/>
                  </a:cxn>
                  <a:cxn ang="0">
                    <a:pos x="129" y="27"/>
                  </a:cxn>
                  <a:cxn ang="0">
                    <a:pos x="111" y="29"/>
                  </a:cxn>
                  <a:cxn ang="0">
                    <a:pos x="100" y="28"/>
                  </a:cxn>
                  <a:cxn ang="0">
                    <a:pos x="92" y="34"/>
                  </a:cxn>
                  <a:cxn ang="0">
                    <a:pos x="69" y="15"/>
                  </a:cxn>
                  <a:cxn ang="0">
                    <a:pos x="55" y="20"/>
                  </a:cxn>
                  <a:cxn ang="0">
                    <a:pos x="44" y="19"/>
                  </a:cxn>
                  <a:cxn ang="0">
                    <a:pos x="34" y="5"/>
                  </a:cxn>
                  <a:cxn ang="0">
                    <a:pos x="24" y="3"/>
                  </a:cxn>
                </a:cxnLst>
                <a:rect l="0" t="0" r="r" b="b"/>
                <a:pathLst>
                  <a:path w="226" h="372">
                    <a:moveTo>
                      <a:pt x="24" y="3"/>
                    </a:moveTo>
                    <a:lnTo>
                      <a:pt x="33" y="21"/>
                    </a:lnTo>
                    <a:lnTo>
                      <a:pt x="30" y="34"/>
                    </a:lnTo>
                    <a:lnTo>
                      <a:pt x="33" y="47"/>
                    </a:lnTo>
                    <a:lnTo>
                      <a:pt x="48" y="77"/>
                    </a:lnTo>
                    <a:lnTo>
                      <a:pt x="63" y="105"/>
                    </a:lnTo>
                    <a:lnTo>
                      <a:pt x="66" y="116"/>
                    </a:lnTo>
                    <a:lnTo>
                      <a:pt x="64" y="143"/>
                    </a:lnTo>
                    <a:lnTo>
                      <a:pt x="67" y="157"/>
                    </a:lnTo>
                    <a:lnTo>
                      <a:pt x="80" y="181"/>
                    </a:lnTo>
                    <a:lnTo>
                      <a:pt x="85" y="188"/>
                    </a:lnTo>
                    <a:lnTo>
                      <a:pt x="85" y="207"/>
                    </a:lnTo>
                    <a:lnTo>
                      <a:pt x="83" y="219"/>
                    </a:lnTo>
                    <a:lnTo>
                      <a:pt x="63" y="226"/>
                    </a:lnTo>
                    <a:lnTo>
                      <a:pt x="56" y="229"/>
                    </a:lnTo>
                    <a:lnTo>
                      <a:pt x="55" y="236"/>
                    </a:lnTo>
                    <a:lnTo>
                      <a:pt x="52" y="236"/>
                    </a:lnTo>
                    <a:lnTo>
                      <a:pt x="35" y="237"/>
                    </a:lnTo>
                    <a:lnTo>
                      <a:pt x="31" y="249"/>
                    </a:lnTo>
                    <a:lnTo>
                      <a:pt x="33" y="266"/>
                    </a:lnTo>
                    <a:lnTo>
                      <a:pt x="25" y="284"/>
                    </a:lnTo>
                    <a:lnTo>
                      <a:pt x="18" y="299"/>
                    </a:lnTo>
                    <a:lnTo>
                      <a:pt x="6" y="308"/>
                    </a:lnTo>
                    <a:lnTo>
                      <a:pt x="3" y="320"/>
                    </a:lnTo>
                    <a:lnTo>
                      <a:pt x="5" y="337"/>
                    </a:lnTo>
                    <a:lnTo>
                      <a:pt x="0" y="354"/>
                    </a:lnTo>
                    <a:lnTo>
                      <a:pt x="13" y="372"/>
                    </a:lnTo>
                    <a:lnTo>
                      <a:pt x="32" y="365"/>
                    </a:lnTo>
                    <a:lnTo>
                      <a:pt x="51" y="367"/>
                    </a:lnTo>
                    <a:lnTo>
                      <a:pt x="67" y="352"/>
                    </a:lnTo>
                    <a:lnTo>
                      <a:pt x="70" y="326"/>
                    </a:lnTo>
                    <a:lnTo>
                      <a:pt x="94" y="310"/>
                    </a:lnTo>
                    <a:lnTo>
                      <a:pt x="119" y="293"/>
                    </a:lnTo>
                    <a:lnTo>
                      <a:pt x="135" y="270"/>
                    </a:lnTo>
                    <a:lnTo>
                      <a:pt x="137" y="241"/>
                    </a:lnTo>
                    <a:lnTo>
                      <a:pt x="185" y="213"/>
                    </a:lnTo>
                    <a:lnTo>
                      <a:pt x="203" y="211"/>
                    </a:lnTo>
                    <a:lnTo>
                      <a:pt x="216" y="201"/>
                    </a:lnTo>
                    <a:lnTo>
                      <a:pt x="220" y="175"/>
                    </a:lnTo>
                    <a:lnTo>
                      <a:pt x="215" y="161"/>
                    </a:lnTo>
                    <a:lnTo>
                      <a:pt x="225" y="136"/>
                    </a:lnTo>
                    <a:lnTo>
                      <a:pt x="226" y="121"/>
                    </a:lnTo>
                    <a:lnTo>
                      <a:pt x="221" y="112"/>
                    </a:lnTo>
                    <a:lnTo>
                      <a:pt x="202" y="105"/>
                    </a:lnTo>
                    <a:lnTo>
                      <a:pt x="173" y="79"/>
                    </a:lnTo>
                    <a:lnTo>
                      <a:pt x="149" y="77"/>
                    </a:lnTo>
                    <a:lnTo>
                      <a:pt x="143" y="57"/>
                    </a:lnTo>
                    <a:lnTo>
                      <a:pt x="151" y="49"/>
                    </a:lnTo>
                    <a:lnTo>
                      <a:pt x="161" y="40"/>
                    </a:lnTo>
                    <a:lnTo>
                      <a:pt x="162" y="23"/>
                    </a:lnTo>
                    <a:lnTo>
                      <a:pt x="159" y="3"/>
                    </a:lnTo>
                    <a:lnTo>
                      <a:pt x="138" y="0"/>
                    </a:lnTo>
                    <a:lnTo>
                      <a:pt x="129" y="27"/>
                    </a:lnTo>
                    <a:lnTo>
                      <a:pt x="111" y="29"/>
                    </a:lnTo>
                    <a:lnTo>
                      <a:pt x="100" y="28"/>
                    </a:lnTo>
                    <a:lnTo>
                      <a:pt x="92" y="34"/>
                    </a:lnTo>
                    <a:lnTo>
                      <a:pt x="69" y="15"/>
                    </a:lnTo>
                    <a:lnTo>
                      <a:pt x="55" y="20"/>
                    </a:lnTo>
                    <a:lnTo>
                      <a:pt x="44" y="19"/>
                    </a:lnTo>
                    <a:lnTo>
                      <a:pt x="34" y="5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35" name="Freeform 673"/>
              <p:cNvSpPr>
                <a:spLocks/>
              </p:cNvSpPr>
              <p:nvPr/>
            </p:nvSpPr>
            <p:spPr bwMode="auto">
              <a:xfrm>
                <a:off x="7191065" y="4103351"/>
                <a:ext cx="343499" cy="363336"/>
              </a:xfrm>
              <a:custGeom>
                <a:avLst/>
                <a:gdLst/>
                <a:ahLst/>
                <a:cxnLst>
                  <a:cxn ang="0">
                    <a:pos x="150" y="178"/>
                  </a:cxn>
                  <a:cxn ang="0">
                    <a:pos x="172" y="155"/>
                  </a:cxn>
                  <a:cxn ang="0">
                    <a:pos x="171" y="147"/>
                  </a:cxn>
                  <a:cxn ang="0">
                    <a:pos x="186" y="132"/>
                  </a:cxn>
                  <a:cxn ang="0">
                    <a:pos x="197" y="129"/>
                  </a:cxn>
                  <a:cxn ang="0">
                    <a:pos x="185" y="111"/>
                  </a:cxn>
                  <a:cxn ang="0">
                    <a:pos x="176" y="90"/>
                  </a:cxn>
                  <a:cxn ang="0">
                    <a:pos x="173" y="73"/>
                  </a:cxn>
                  <a:cxn ang="0">
                    <a:pos x="164" y="69"/>
                  </a:cxn>
                  <a:cxn ang="0">
                    <a:pos x="134" y="72"/>
                  </a:cxn>
                  <a:cxn ang="0">
                    <a:pos x="127" y="67"/>
                  </a:cxn>
                  <a:cxn ang="0">
                    <a:pos x="127" y="58"/>
                  </a:cxn>
                  <a:cxn ang="0">
                    <a:pos x="128" y="47"/>
                  </a:cxn>
                  <a:cxn ang="0">
                    <a:pos x="122" y="40"/>
                  </a:cxn>
                  <a:cxn ang="0">
                    <a:pos x="110" y="39"/>
                  </a:cxn>
                  <a:cxn ang="0">
                    <a:pos x="96" y="31"/>
                  </a:cxn>
                  <a:cxn ang="0">
                    <a:pos x="86" y="15"/>
                  </a:cxn>
                  <a:cxn ang="0">
                    <a:pos x="83" y="4"/>
                  </a:cxn>
                  <a:cxn ang="0">
                    <a:pos x="75" y="0"/>
                  </a:cxn>
                  <a:cxn ang="0">
                    <a:pos x="62" y="6"/>
                  </a:cxn>
                  <a:cxn ang="0">
                    <a:pos x="38" y="2"/>
                  </a:cxn>
                  <a:cxn ang="0">
                    <a:pos x="24" y="25"/>
                  </a:cxn>
                  <a:cxn ang="0">
                    <a:pos x="19" y="28"/>
                  </a:cxn>
                  <a:cxn ang="0">
                    <a:pos x="4" y="29"/>
                  </a:cxn>
                  <a:cxn ang="0">
                    <a:pos x="0" y="36"/>
                  </a:cxn>
                  <a:cxn ang="0">
                    <a:pos x="13" y="49"/>
                  </a:cxn>
                  <a:cxn ang="0">
                    <a:pos x="12" y="60"/>
                  </a:cxn>
                  <a:cxn ang="0">
                    <a:pos x="1" y="77"/>
                  </a:cxn>
                  <a:cxn ang="0">
                    <a:pos x="23" y="97"/>
                  </a:cxn>
                  <a:cxn ang="0">
                    <a:pos x="29" y="113"/>
                  </a:cxn>
                  <a:cxn ang="0">
                    <a:pos x="35" y="134"/>
                  </a:cxn>
                  <a:cxn ang="0">
                    <a:pos x="36" y="150"/>
                  </a:cxn>
                  <a:cxn ang="0">
                    <a:pos x="30" y="158"/>
                  </a:cxn>
                  <a:cxn ang="0">
                    <a:pos x="25" y="168"/>
                  </a:cxn>
                  <a:cxn ang="0">
                    <a:pos x="16" y="171"/>
                  </a:cxn>
                  <a:cxn ang="0">
                    <a:pos x="24" y="176"/>
                  </a:cxn>
                  <a:cxn ang="0">
                    <a:pos x="36" y="190"/>
                  </a:cxn>
                  <a:cxn ang="0">
                    <a:pos x="50" y="192"/>
                  </a:cxn>
                  <a:cxn ang="0">
                    <a:pos x="59" y="188"/>
                  </a:cxn>
                  <a:cxn ang="0">
                    <a:pos x="82" y="206"/>
                  </a:cxn>
                  <a:cxn ang="0">
                    <a:pos x="90" y="200"/>
                  </a:cxn>
                  <a:cxn ang="0">
                    <a:pos x="109" y="201"/>
                  </a:cxn>
                  <a:cxn ang="0">
                    <a:pos x="116" y="196"/>
                  </a:cxn>
                  <a:cxn ang="0">
                    <a:pos x="123" y="183"/>
                  </a:cxn>
                  <a:cxn ang="0">
                    <a:pos x="130" y="171"/>
                  </a:cxn>
                  <a:cxn ang="0">
                    <a:pos x="150" y="178"/>
                  </a:cxn>
                </a:cxnLst>
                <a:rect l="0" t="0" r="r" b="b"/>
                <a:pathLst>
                  <a:path w="197" h="206">
                    <a:moveTo>
                      <a:pt x="150" y="178"/>
                    </a:moveTo>
                    <a:lnTo>
                      <a:pt x="172" y="155"/>
                    </a:lnTo>
                    <a:lnTo>
                      <a:pt x="171" y="147"/>
                    </a:lnTo>
                    <a:lnTo>
                      <a:pt x="186" y="132"/>
                    </a:lnTo>
                    <a:lnTo>
                      <a:pt x="197" y="129"/>
                    </a:lnTo>
                    <a:lnTo>
                      <a:pt x="185" y="111"/>
                    </a:lnTo>
                    <a:lnTo>
                      <a:pt x="176" y="90"/>
                    </a:lnTo>
                    <a:lnTo>
                      <a:pt x="173" y="73"/>
                    </a:lnTo>
                    <a:lnTo>
                      <a:pt x="164" y="69"/>
                    </a:lnTo>
                    <a:lnTo>
                      <a:pt x="134" y="72"/>
                    </a:lnTo>
                    <a:lnTo>
                      <a:pt x="127" y="67"/>
                    </a:lnTo>
                    <a:lnTo>
                      <a:pt x="127" y="58"/>
                    </a:lnTo>
                    <a:lnTo>
                      <a:pt x="128" y="47"/>
                    </a:lnTo>
                    <a:lnTo>
                      <a:pt x="122" y="40"/>
                    </a:lnTo>
                    <a:lnTo>
                      <a:pt x="110" y="39"/>
                    </a:lnTo>
                    <a:lnTo>
                      <a:pt x="96" y="31"/>
                    </a:lnTo>
                    <a:lnTo>
                      <a:pt x="86" y="15"/>
                    </a:lnTo>
                    <a:lnTo>
                      <a:pt x="83" y="4"/>
                    </a:lnTo>
                    <a:lnTo>
                      <a:pt x="75" y="0"/>
                    </a:lnTo>
                    <a:lnTo>
                      <a:pt x="62" y="6"/>
                    </a:lnTo>
                    <a:lnTo>
                      <a:pt x="38" y="2"/>
                    </a:lnTo>
                    <a:lnTo>
                      <a:pt x="24" y="25"/>
                    </a:lnTo>
                    <a:lnTo>
                      <a:pt x="19" y="28"/>
                    </a:lnTo>
                    <a:lnTo>
                      <a:pt x="4" y="29"/>
                    </a:lnTo>
                    <a:lnTo>
                      <a:pt x="0" y="36"/>
                    </a:lnTo>
                    <a:lnTo>
                      <a:pt x="13" y="49"/>
                    </a:lnTo>
                    <a:lnTo>
                      <a:pt x="12" y="60"/>
                    </a:lnTo>
                    <a:lnTo>
                      <a:pt x="1" y="77"/>
                    </a:lnTo>
                    <a:lnTo>
                      <a:pt x="23" y="97"/>
                    </a:lnTo>
                    <a:lnTo>
                      <a:pt x="29" y="113"/>
                    </a:lnTo>
                    <a:lnTo>
                      <a:pt x="35" y="134"/>
                    </a:lnTo>
                    <a:lnTo>
                      <a:pt x="36" y="150"/>
                    </a:lnTo>
                    <a:lnTo>
                      <a:pt x="30" y="158"/>
                    </a:lnTo>
                    <a:lnTo>
                      <a:pt x="25" y="168"/>
                    </a:lnTo>
                    <a:lnTo>
                      <a:pt x="16" y="171"/>
                    </a:lnTo>
                    <a:lnTo>
                      <a:pt x="24" y="176"/>
                    </a:lnTo>
                    <a:lnTo>
                      <a:pt x="36" y="190"/>
                    </a:lnTo>
                    <a:lnTo>
                      <a:pt x="50" y="192"/>
                    </a:lnTo>
                    <a:lnTo>
                      <a:pt x="59" y="188"/>
                    </a:lnTo>
                    <a:lnTo>
                      <a:pt x="82" y="206"/>
                    </a:lnTo>
                    <a:lnTo>
                      <a:pt x="90" y="200"/>
                    </a:lnTo>
                    <a:lnTo>
                      <a:pt x="109" y="201"/>
                    </a:lnTo>
                    <a:lnTo>
                      <a:pt x="116" y="196"/>
                    </a:lnTo>
                    <a:lnTo>
                      <a:pt x="123" y="183"/>
                    </a:lnTo>
                    <a:lnTo>
                      <a:pt x="130" y="171"/>
                    </a:lnTo>
                    <a:lnTo>
                      <a:pt x="150" y="17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36" name="Freeform 675"/>
              <p:cNvSpPr>
                <a:spLocks/>
              </p:cNvSpPr>
              <p:nvPr/>
            </p:nvSpPr>
            <p:spPr bwMode="auto">
              <a:xfrm>
                <a:off x="7163871" y="3932279"/>
                <a:ext cx="672686" cy="590421"/>
              </a:xfrm>
              <a:custGeom>
                <a:avLst/>
                <a:gdLst/>
                <a:ahLst/>
                <a:cxnLst>
                  <a:cxn ang="0">
                    <a:pos x="36" y="27"/>
                  </a:cxn>
                  <a:cxn ang="0">
                    <a:pos x="26" y="55"/>
                  </a:cxn>
                  <a:cxn ang="0">
                    <a:pos x="5" y="52"/>
                  </a:cxn>
                  <a:cxn ang="0">
                    <a:pos x="4" y="67"/>
                  </a:cxn>
                  <a:cxn ang="0">
                    <a:pos x="17" y="73"/>
                  </a:cxn>
                  <a:cxn ang="0">
                    <a:pos x="34" y="109"/>
                  </a:cxn>
                  <a:cxn ang="0">
                    <a:pos x="52" y="105"/>
                  </a:cxn>
                  <a:cxn ang="0">
                    <a:pos x="58" y="129"/>
                  </a:cxn>
                  <a:cxn ang="0">
                    <a:pos x="78" y="141"/>
                  </a:cxn>
                  <a:cxn ang="0">
                    <a:pos x="92" y="146"/>
                  </a:cxn>
                  <a:cxn ang="0">
                    <a:pos x="109" y="147"/>
                  </a:cxn>
                  <a:cxn ang="0">
                    <a:pos x="130" y="141"/>
                  </a:cxn>
                  <a:cxn ang="0">
                    <a:pos x="142" y="159"/>
                  </a:cxn>
                  <a:cxn ang="0">
                    <a:pos x="161" y="178"/>
                  </a:cxn>
                  <a:cxn ang="0">
                    <a:pos x="179" y="185"/>
                  </a:cxn>
                  <a:cxn ang="0">
                    <a:pos x="182" y="207"/>
                  </a:cxn>
                  <a:cxn ang="0">
                    <a:pos x="197" y="212"/>
                  </a:cxn>
                  <a:cxn ang="0">
                    <a:pos x="219" y="210"/>
                  </a:cxn>
                  <a:cxn ang="0">
                    <a:pos x="230" y="227"/>
                  </a:cxn>
                  <a:cxn ang="0">
                    <a:pos x="241" y="253"/>
                  </a:cxn>
                  <a:cxn ang="0">
                    <a:pos x="249" y="267"/>
                  </a:cxn>
                  <a:cxn ang="0">
                    <a:pos x="263" y="274"/>
                  </a:cxn>
                  <a:cxn ang="0">
                    <a:pos x="310" y="286"/>
                  </a:cxn>
                  <a:cxn ang="0">
                    <a:pos x="343" y="304"/>
                  </a:cxn>
                  <a:cxn ang="0">
                    <a:pos x="384" y="308"/>
                  </a:cxn>
                  <a:cxn ang="0">
                    <a:pos x="395" y="328"/>
                  </a:cxn>
                  <a:cxn ang="0">
                    <a:pos x="399" y="361"/>
                  </a:cxn>
                  <a:cxn ang="0">
                    <a:pos x="409" y="373"/>
                  </a:cxn>
                  <a:cxn ang="0">
                    <a:pos x="435" y="390"/>
                  </a:cxn>
                  <a:cxn ang="0">
                    <a:pos x="450" y="369"/>
                  </a:cxn>
                  <a:cxn ang="0">
                    <a:pos x="470" y="334"/>
                  </a:cxn>
                  <a:cxn ang="0">
                    <a:pos x="461" y="309"/>
                  </a:cxn>
                  <a:cxn ang="0">
                    <a:pos x="447" y="298"/>
                  </a:cxn>
                  <a:cxn ang="0">
                    <a:pos x="391" y="226"/>
                  </a:cxn>
                  <a:cxn ang="0">
                    <a:pos x="350" y="210"/>
                  </a:cxn>
                  <a:cxn ang="0">
                    <a:pos x="314" y="190"/>
                  </a:cxn>
                  <a:cxn ang="0">
                    <a:pos x="304" y="170"/>
                  </a:cxn>
                  <a:cxn ang="0">
                    <a:pos x="274" y="165"/>
                  </a:cxn>
                  <a:cxn ang="0">
                    <a:pos x="213" y="134"/>
                  </a:cxn>
                  <a:cxn ang="0">
                    <a:pos x="174" y="109"/>
                  </a:cxn>
                  <a:cxn ang="0">
                    <a:pos x="140" y="78"/>
                  </a:cxn>
                  <a:cxn ang="0">
                    <a:pos x="156" y="68"/>
                  </a:cxn>
                  <a:cxn ang="0">
                    <a:pos x="170" y="49"/>
                  </a:cxn>
                  <a:cxn ang="0">
                    <a:pos x="188" y="33"/>
                  </a:cxn>
                  <a:cxn ang="0">
                    <a:pos x="173" y="15"/>
                  </a:cxn>
                  <a:cxn ang="0">
                    <a:pos x="152" y="6"/>
                  </a:cxn>
                  <a:cxn ang="0">
                    <a:pos x="131" y="12"/>
                  </a:cxn>
                  <a:cxn ang="0">
                    <a:pos x="91" y="6"/>
                  </a:cxn>
                  <a:cxn ang="0">
                    <a:pos x="65" y="1"/>
                  </a:cxn>
                  <a:cxn ang="0">
                    <a:pos x="32" y="10"/>
                  </a:cxn>
                </a:cxnLst>
                <a:rect l="0" t="0" r="r" b="b"/>
                <a:pathLst>
                  <a:path w="470" h="390">
                    <a:moveTo>
                      <a:pt x="32" y="10"/>
                    </a:moveTo>
                    <a:lnTo>
                      <a:pt x="36" y="27"/>
                    </a:lnTo>
                    <a:lnTo>
                      <a:pt x="35" y="45"/>
                    </a:lnTo>
                    <a:lnTo>
                      <a:pt x="26" y="55"/>
                    </a:lnTo>
                    <a:lnTo>
                      <a:pt x="18" y="53"/>
                    </a:lnTo>
                    <a:lnTo>
                      <a:pt x="5" y="52"/>
                    </a:lnTo>
                    <a:lnTo>
                      <a:pt x="0" y="62"/>
                    </a:lnTo>
                    <a:lnTo>
                      <a:pt x="4" y="67"/>
                    </a:lnTo>
                    <a:lnTo>
                      <a:pt x="13" y="68"/>
                    </a:lnTo>
                    <a:lnTo>
                      <a:pt x="17" y="73"/>
                    </a:lnTo>
                    <a:lnTo>
                      <a:pt x="16" y="85"/>
                    </a:lnTo>
                    <a:lnTo>
                      <a:pt x="34" y="109"/>
                    </a:lnTo>
                    <a:lnTo>
                      <a:pt x="43" y="106"/>
                    </a:lnTo>
                    <a:lnTo>
                      <a:pt x="52" y="105"/>
                    </a:lnTo>
                    <a:lnTo>
                      <a:pt x="61" y="109"/>
                    </a:lnTo>
                    <a:lnTo>
                      <a:pt x="58" y="129"/>
                    </a:lnTo>
                    <a:lnTo>
                      <a:pt x="67" y="137"/>
                    </a:lnTo>
                    <a:lnTo>
                      <a:pt x="78" y="141"/>
                    </a:lnTo>
                    <a:lnTo>
                      <a:pt x="84" y="138"/>
                    </a:lnTo>
                    <a:lnTo>
                      <a:pt x="92" y="146"/>
                    </a:lnTo>
                    <a:lnTo>
                      <a:pt x="102" y="144"/>
                    </a:lnTo>
                    <a:lnTo>
                      <a:pt x="109" y="147"/>
                    </a:lnTo>
                    <a:lnTo>
                      <a:pt x="117" y="148"/>
                    </a:lnTo>
                    <a:lnTo>
                      <a:pt x="130" y="141"/>
                    </a:lnTo>
                    <a:lnTo>
                      <a:pt x="138" y="145"/>
                    </a:lnTo>
                    <a:lnTo>
                      <a:pt x="142" y="159"/>
                    </a:lnTo>
                    <a:lnTo>
                      <a:pt x="152" y="177"/>
                    </a:lnTo>
                    <a:lnTo>
                      <a:pt x="161" y="178"/>
                    </a:lnTo>
                    <a:lnTo>
                      <a:pt x="175" y="181"/>
                    </a:lnTo>
                    <a:lnTo>
                      <a:pt x="179" y="185"/>
                    </a:lnTo>
                    <a:lnTo>
                      <a:pt x="183" y="199"/>
                    </a:lnTo>
                    <a:lnTo>
                      <a:pt x="182" y="207"/>
                    </a:lnTo>
                    <a:lnTo>
                      <a:pt x="186" y="213"/>
                    </a:lnTo>
                    <a:lnTo>
                      <a:pt x="197" y="212"/>
                    </a:lnTo>
                    <a:lnTo>
                      <a:pt x="208" y="211"/>
                    </a:lnTo>
                    <a:lnTo>
                      <a:pt x="219" y="210"/>
                    </a:lnTo>
                    <a:lnTo>
                      <a:pt x="229" y="214"/>
                    </a:lnTo>
                    <a:lnTo>
                      <a:pt x="230" y="227"/>
                    </a:lnTo>
                    <a:lnTo>
                      <a:pt x="236" y="242"/>
                    </a:lnTo>
                    <a:lnTo>
                      <a:pt x="241" y="253"/>
                    </a:lnTo>
                    <a:lnTo>
                      <a:pt x="245" y="258"/>
                    </a:lnTo>
                    <a:lnTo>
                      <a:pt x="249" y="267"/>
                    </a:lnTo>
                    <a:lnTo>
                      <a:pt x="253" y="271"/>
                    </a:lnTo>
                    <a:lnTo>
                      <a:pt x="263" y="274"/>
                    </a:lnTo>
                    <a:lnTo>
                      <a:pt x="292" y="275"/>
                    </a:lnTo>
                    <a:lnTo>
                      <a:pt x="310" y="286"/>
                    </a:lnTo>
                    <a:lnTo>
                      <a:pt x="332" y="301"/>
                    </a:lnTo>
                    <a:lnTo>
                      <a:pt x="343" y="304"/>
                    </a:lnTo>
                    <a:lnTo>
                      <a:pt x="368" y="303"/>
                    </a:lnTo>
                    <a:lnTo>
                      <a:pt x="384" y="308"/>
                    </a:lnTo>
                    <a:lnTo>
                      <a:pt x="391" y="318"/>
                    </a:lnTo>
                    <a:lnTo>
                      <a:pt x="395" y="328"/>
                    </a:lnTo>
                    <a:lnTo>
                      <a:pt x="402" y="343"/>
                    </a:lnTo>
                    <a:lnTo>
                      <a:pt x="399" y="361"/>
                    </a:lnTo>
                    <a:lnTo>
                      <a:pt x="399" y="369"/>
                    </a:lnTo>
                    <a:lnTo>
                      <a:pt x="409" y="373"/>
                    </a:lnTo>
                    <a:lnTo>
                      <a:pt x="422" y="386"/>
                    </a:lnTo>
                    <a:lnTo>
                      <a:pt x="435" y="390"/>
                    </a:lnTo>
                    <a:lnTo>
                      <a:pt x="452" y="388"/>
                    </a:lnTo>
                    <a:lnTo>
                      <a:pt x="450" y="369"/>
                    </a:lnTo>
                    <a:lnTo>
                      <a:pt x="459" y="342"/>
                    </a:lnTo>
                    <a:lnTo>
                      <a:pt x="470" y="334"/>
                    </a:lnTo>
                    <a:lnTo>
                      <a:pt x="468" y="319"/>
                    </a:lnTo>
                    <a:lnTo>
                      <a:pt x="461" y="309"/>
                    </a:lnTo>
                    <a:lnTo>
                      <a:pt x="453" y="306"/>
                    </a:lnTo>
                    <a:lnTo>
                      <a:pt x="447" y="298"/>
                    </a:lnTo>
                    <a:lnTo>
                      <a:pt x="447" y="289"/>
                    </a:lnTo>
                    <a:lnTo>
                      <a:pt x="391" y="226"/>
                    </a:lnTo>
                    <a:lnTo>
                      <a:pt x="375" y="225"/>
                    </a:lnTo>
                    <a:lnTo>
                      <a:pt x="350" y="210"/>
                    </a:lnTo>
                    <a:lnTo>
                      <a:pt x="323" y="197"/>
                    </a:lnTo>
                    <a:lnTo>
                      <a:pt x="314" y="190"/>
                    </a:lnTo>
                    <a:lnTo>
                      <a:pt x="314" y="178"/>
                    </a:lnTo>
                    <a:lnTo>
                      <a:pt x="304" y="170"/>
                    </a:lnTo>
                    <a:lnTo>
                      <a:pt x="289" y="172"/>
                    </a:lnTo>
                    <a:lnTo>
                      <a:pt x="274" y="165"/>
                    </a:lnTo>
                    <a:lnTo>
                      <a:pt x="244" y="148"/>
                    </a:lnTo>
                    <a:lnTo>
                      <a:pt x="213" y="134"/>
                    </a:lnTo>
                    <a:lnTo>
                      <a:pt x="192" y="119"/>
                    </a:lnTo>
                    <a:lnTo>
                      <a:pt x="174" y="109"/>
                    </a:lnTo>
                    <a:lnTo>
                      <a:pt x="156" y="98"/>
                    </a:lnTo>
                    <a:lnTo>
                      <a:pt x="140" y="78"/>
                    </a:lnTo>
                    <a:lnTo>
                      <a:pt x="140" y="67"/>
                    </a:lnTo>
                    <a:lnTo>
                      <a:pt x="156" y="68"/>
                    </a:lnTo>
                    <a:lnTo>
                      <a:pt x="170" y="61"/>
                    </a:lnTo>
                    <a:lnTo>
                      <a:pt x="170" y="49"/>
                    </a:lnTo>
                    <a:lnTo>
                      <a:pt x="178" y="44"/>
                    </a:lnTo>
                    <a:lnTo>
                      <a:pt x="188" y="33"/>
                    </a:lnTo>
                    <a:lnTo>
                      <a:pt x="184" y="23"/>
                    </a:lnTo>
                    <a:lnTo>
                      <a:pt x="173" y="15"/>
                    </a:lnTo>
                    <a:lnTo>
                      <a:pt x="162" y="11"/>
                    </a:lnTo>
                    <a:lnTo>
                      <a:pt x="152" y="6"/>
                    </a:lnTo>
                    <a:lnTo>
                      <a:pt x="139" y="11"/>
                    </a:lnTo>
                    <a:lnTo>
                      <a:pt x="131" y="12"/>
                    </a:lnTo>
                    <a:lnTo>
                      <a:pt x="112" y="8"/>
                    </a:lnTo>
                    <a:lnTo>
                      <a:pt x="91" y="6"/>
                    </a:lnTo>
                    <a:lnTo>
                      <a:pt x="76" y="9"/>
                    </a:lnTo>
                    <a:lnTo>
                      <a:pt x="65" y="1"/>
                    </a:lnTo>
                    <a:lnTo>
                      <a:pt x="55" y="0"/>
                    </a:lnTo>
                    <a:lnTo>
                      <a:pt x="32" y="1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37" name="Freeform 709"/>
              <p:cNvSpPr>
                <a:spLocks/>
              </p:cNvSpPr>
              <p:nvPr/>
            </p:nvSpPr>
            <p:spPr bwMode="auto">
              <a:xfrm>
                <a:off x="6561316" y="4831535"/>
                <a:ext cx="658374" cy="432976"/>
              </a:xfrm>
              <a:custGeom>
                <a:avLst/>
                <a:gdLst/>
                <a:ahLst/>
                <a:cxnLst>
                  <a:cxn ang="0">
                    <a:pos x="460" y="25"/>
                  </a:cxn>
                  <a:cxn ang="0">
                    <a:pos x="433" y="69"/>
                  </a:cxn>
                  <a:cxn ang="0">
                    <a:pos x="404" y="111"/>
                  </a:cxn>
                  <a:cxn ang="0">
                    <a:pos x="398" y="137"/>
                  </a:cxn>
                  <a:cxn ang="0">
                    <a:pos x="376" y="162"/>
                  </a:cxn>
                  <a:cxn ang="0">
                    <a:pos x="389" y="190"/>
                  </a:cxn>
                  <a:cxn ang="0">
                    <a:pos x="395" y="214"/>
                  </a:cxn>
                  <a:cxn ang="0">
                    <a:pos x="401" y="230"/>
                  </a:cxn>
                  <a:cxn ang="0">
                    <a:pos x="374" y="259"/>
                  </a:cxn>
                  <a:cxn ang="0">
                    <a:pos x="370" y="281"/>
                  </a:cxn>
                  <a:cxn ang="0">
                    <a:pos x="352" y="286"/>
                  </a:cxn>
                  <a:cxn ang="0">
                    <a:pos x="337" y="272"/>
                  </a:cxn>
                  <a:cxn ang="0">
                    <a:pos x="306" y="267"/>
                  </a:cxn>
                  <a:cxn ang="0">
                    <a:pos x="292" y="260"/>
                  </a:cxn>
                  <a:cxn ang="0">
                    <a:pos x="276" y="250"/>
                  </a:cxn>
                  <a:cxn ang="0">
                    <a:pos x="271" y="238"/>
                  </a:cxn>
                  <a:cxn ang="0">
                    <a:pos x="261" y="219"/>
                  </a:cxn>
                  <a:cxn ang="0">
                    <a:pos x="227" y="190"/>
                  </a:cxn>
                  <a:cxn ang="0">
                    <a:pos x="201" y="189"/>
                  </a:cxn>
                  <a:cxn ang="0">
                    <a:pos x="174" y="174"/>
                  </a:cxn>
                  <a:cxn ang="0">
                    <a:pos x="154" y="161"/>
                  </a:cxn>
                  <a:cxn ang="0">
                    <a:pos x="130" y="158"/>
                  </a:cxn>
                  <a:cxn ang="0">
                    <a:pos x="114" y="139"/>
                  </a:cxn>
                  <a:cxn ang="0">
                    <a:pos x="104" y="132"/>
                  </a:cxn>
                  <a:cxn ang="0">
                    <a:pos x="86" y="117"/>
                  </a:cxn>
                  <a:cxn ang="0">
                    <a:pos x="69" y="100"/>
                  </a:cxn>
                  <a:cxn ang="0">
                    <a:pos x="56" y="99"/>
                  </a:cxn>
                  <a:cxn ang="0">
                    <a:pos x="36" y="101"/>
                  </a:cxn>
                  <a:cxn ang="0">
                    <a:pos x="27" y="87"/>
                  </a:cxn>
                  <a:cxn ang="0">
                    <a:pos x="13" y="80"/>
                  </a:cxn>
                  <a:cxn ang="0">
                    <a:pos x="13" y="73"/>
                  </a:cxn>
                  <a:cxn ang="0">
                    <a:pos x="0" y="54"/>
                  </a:cxn>
                  <a:cxn ang="0">
                    <a:pos x="11" y="43"/>
                  </a:cxn>
                  <a:cxn ang="0">
                    <a:pos x="6" y="33"/>
                  </a:cxn>
                  <a:cxn ang="0">
                    <a:pos x="15" y="17"/>
                  </a:cxn>
                  <a:cxn ang="0">
                    <a:pos x="55" y="3"/>
                  </a:cxn>
                  <a:cxn ang="0">
                    <a:pos x="75" y="18"/>
                  </a:cxn>
                  <a:cxn ang="0">
                    <a:pos x="91" y="2"/>
                  </a:cxn>
                  <a:cxn ang="0">
                    <a:pos x="143" y="12"/>
                  </a:cxn>
                  <a:cxn ang="0">
                    <a:pos x="163" y="28"/>
                  </a:cxn>
                  <a:cxn ang="0">
                    <a:pos x="176" y="29"/>
                  </a:cxn>
                  <a:cxn ang="0">
                    <a:pos x="207" y="45"/>
                  </a:cxn>
                  <a:cxn ang="0">
                    <a:pos x="234" y="35"/>
                  </a:cxn>
                  <a:cxn ang="0">
                    <a:pos x="260" y="44"/>
                  </a:cxn>
                  <a:cxn ang="0">
                    <a:pos x="285" y="45"/>
                  </a:cxn>
                  <a:cxn ang="0">
                    <a:pos x="313" y="43"/>
                  </a:cxn>
                  <a:cxn ang="0">
                    <a:pos x="342" y="33"/>
                  </a:cxn>
                  <a:cxn ang="0">
                    <a:pos x="372" y="28"/>
                  </a:cxn>
                  <a:cxn ang="0">
                    <a:pos x="400" y="30"/>
                  </a:cxn>
                  <a:cxn ang="0">
                    <a:pos x="420" y="18"/>
                  </a:cxn>
                  <a:cxn ang="0">
                    <a:pos x="444" y="22"/>
                  </a:cxn>
                </a:cxnLst>
                <a:rect l="0" t="0" r="r" b="b"/>
                <a:pathLst>
                  <a:path w="460" h="286">
                    <a:moveTo>
                      <a:pt x="457" y="17"/>
                    </a:moveTo>
                    <a:lnTo>
                      <a:pt x="460" y="25"/>
                    </a:lnTo>
                    <a:lnTo>
                      <a:pt x="442" y="48"/>
                    </a:lnTo>
                    <a:lnTo>
                      <a:pt x="433" y="69"/>
                    </a:lnTo>
                    <a:lnTo>
                      <a:pt x="419" y="89"/>
                    </a:lnTo>
                    <a:lnTo>
                      <a:pt x="404" y="111"/>
                    </a:lnTo>
                    <a:lnTo>
                      <a:pt x="396" y="117"/>
                    </a:lnTo>
                    <a:lnTo>
                      <a:pt x="398" y="137"/>
                    </a:lnTo>
                    <a:lnTo>
                      <a:pt x="373" y="148"/>
                    </a:lnTo>
                    <a:lnTo>
                      <a:pt x="376" y="162"/>
                    </a:lnTo>
                    <a:lnTo>
                      <a:pt x="375" y="177"/>
                    </a:lnTo>
                    <a:lnTo>
                      <a:pt x="389" y="190"/>
                    </a:lnTo>
                    <a:lnTo>
                      <a:pt x="386" y="199"/>
                    </a:lnTo>
                    <a:lnTo>
                      <a:pt x="395" y="214"/>
                    </a:lnTo>
                    <a:lnTo>
                      <a:pt x="402" y="218"/>
                    </a:lnTo>
                    <a:lnTo>
                      <a:pt x="401" y="230"/>
                    </a:lnTo>
                    <a:lnTo>
                      <a:pt x="376" y="249"/>
                    </a:lnTo>
                    <a:lnTo>
                      <a:pt x="374" y="259"/>
                    </a:lnTo>
                    <a:lnTo>
                      <a:pt x="374" y="271"/>
                    </a:lnTo>
                    <a:lnTo>
                      <a:pt x="370" y="281"/>
                    </a:lnTo>
                    <a:lnTo>
                      <a:pt x="359" y="286"/>
                    </a:lnTo>
                    <a:lnTo>
                      <a:pt x="352" y="286"/>
                    </a:lnTo>
                    <a:lnTo>
                      <a:pt x="343" y="278"/>
                    </a:lnTo>
                    <a:lnTo>
                      <a:pt x="337" y="272"/>
                    </a:lnTo>
                    <a:lnTo>
                      <a:pt x="325" y="272"/>
                    </a:lnTo>
                    <a:lnTo>
                      <a:pt x="306" y="267"/>
                    </a:lnTo>
                    <a:lnTo>
                      <a:pt x="299" y="267"/>
                    </a:lnTo>
                    <a:lnTo>
                      <a:pt x="292" y="260"/>
                    </a:lnTo>
                    <a:lnTo>
                      <a:pt x="284" y="251"/>
                    </a:lnTo>
                    <a:lnTo>
                      <a:pt x="276" y="250"/>
                    </a:lnTo>
                    <a:lnTo>
                      <a:pt x="270" y="246"/>
                    </a:lnTo>
                    <a:lnTo>
                      <a:pt x="271" y="238"/>
                    </a:lnTo>
                    <a:lnTo>
                      <a:pt x="268" y="225"/>
                    </a:lnTo>
                    <a:lnTo>
                      <a:pt x="261" y="219"/>
                    </a:lnTo>
                    <a:lnTo>
                      <a:pt x="249" y="207"/>
                    </a:lnTo>
                    <a:lnTo>
                      <a:pt x="227" y="190"/>
                    </a:lnTo>
                    <a:lnTo>
                      <a:pt x="215" y="190"/>
                    </a:lnTo>
                    <a:lnTo>
                      <a:pt x="201" y="189"/>
                    </a:lnTo>
                    <a:lnTo>
                      <a:pt x="190" y="181"/>
                    </a:lnTo>
                    <a:lnTo>
                      <a:pt x="174" y="174"/>
                    </a:lnTo>
                    <a:lnTo>
                      <a:pt x="168" y="168"/>
                    </a:lnTo>
                    <a:lnTo>
                      <a:pt x="154" y="161"/>
                    </a:lnTo>
                    <a:lnTo>
                      <a:pt x="138" y="158"/>
                    </a:lnTo>
                    <a:lnTo>
                      <a:pt x="130" y="158"/>
                    </a:lnTo>
                    <a:lnTo>
                      <a:pt x="118" y="144"/>
                    </a:lnTo>
                    <a:lnTo>
                      <a:pt x="114" y="139"/>
                    </a:lnTo>
                    <a:lnTo>
                      <a:pt x="105" y="138"/>
                    </a:lnTo>
                    <a:lnTo>
                      <a:pt x="104" y="132"/>
                    </a:lnTo>
                    <a:lnTo>
                      <a:pt x="97" y="118"/>
                    </a:lnTo>
                    <a:lnTo>
                      <a:pt x="86" y="117"/>
                    </a:lnTo>
                    <a:lnTo>
                      <a:pt x="76" y="112"/>
                    </a:lnTo>
                    <a:lnTo>
                      <a:pt x="69" y="100"/>
                    </a:lnTo>
                    <a:lnTo>
                      <a:pt x="66" y="99"/>
                    </a:lnTo>
                    <a:lnTo>
                      <a:pt x="56" y="99"/>
                    </a:lnTo>
                    <a:lnTo>
                      <a:pt x="45" y="101"/>
                    </a:lnTo>
                    <a:lnTo>
                      <a:pt x="36" y="101"/>
                    </a:lnTo>
                    <a:lnTo>
                      <a:pt x="27" y="94"/>
                    </a:lnTo>
                    <a:lnTo>
                      <a:pt x="27" y="87"/>
                    </a:lnTo>
                    <a:lnTo>
                      <a:pt x="24" y="78"/>
                    </a:lnTo>
                    <a:lnTo>
                      <a:pt x="13" y="80"/>
                    </a:lnTo>
                    <a:lnTo>
                      <a:pt x="9" y="77"/>
                    </a:lnTo>
                    <a:lnTo>
                      <a:pt x="13" y="73"/>
                    </a:lnTo>
                    <a:lnTo>
                      <a:pt x="0" y="62"/>
                    </a:lnTo>
                    <a:lnTo>
                      <a:pt x="0" y="54"/>
                    </a:lnTo>
                    <a:lnTo>
                      <a:pt x="5" y="49"/>
                    </a:lnTo>
                    <a:lnTo>
                      <a:pt x="11" y="43"/>
                    </a:lnTo>
                    <a:lnTo>
                      <a:pt x="12" y="38"/>
                    </a:lnTo>
                    <a:lnTo>
                      <a:pt x="6" y="33"/>
                    </a:lnTo>
                    <a:lnTo>
                      <a:pt x="9" y="24"/>
                    </a:lnTo>
                    <a:lnTo>
                      <a:pt x="15" y="17"/>
                    </a:lnTo>
                    <a:lnTo>
                      <a:pt x="44" y="0"/>
                    </a:lnTo>
                    <a:lnTo>
                      <a:pt x="55" y="3"/>
                    </a:lnTo>
                    <a:lnTo>
                      <a:pt x="59" y="8"/>
                    </a:lnTo>
                    <a:lnTo>
                      <a:pt x="75" y="18"/>
                    </a:lnTo>
                    <a:lnTo>
                      <a:pt x="85" y="10"/>
                    </a:lnTo>
                    <a:lnTo>
                      <a:pt x="91" y="2"/>
                    </a:lnTo>
                    <a:lnTo>
                      <a:pt x="142" y="5"/>
                    </a:lnTo>
                    <a:lnTo>
                      <a:pt x="143" y="12"/>
                    </a:lnTo>
                    <a:lnTo>
                      <a:pt x="159" y="21"/>
                    </a:lnTo>
                    <a:lnTo>
                      <a:pt x="163" y="28"/>
                    </a:lnTo>
                    <a:lnTo>
                      <a:pt x="169" y="33"/>
                    </a:lnTo>
                    <a:lnTo>
                      <a:pt x="176" y="29"/>
                    </a:lnTo>
                    <a:lnTo>
                      <a:pt x="196" y="40"/>
                    </a:lnTo>
                    <a:lnTo>
                      <a:pt x="207" y="45"/>
                    </a:lnTo>
                    <a:lnTo>
                      <a:pt x="219" y="42"/>
                    </a:lnTo>
                    <a:lnTo>
                      <a:pt x="234" y="35"/>
                    </a:lnTo>
                    <a:lnTo>
                      <a:pt x="247" y="36"/>
                    </a:lnTo>
                    <a:lnTo>
                      <a:pt x="260" y="44"/>
                    </a:lnTo>
                    <a:lnTo>
                      <a:pt x="269" y="47"/>
                    </a:lnTo>
                    <a:lnTo>
                      <a:pt x="285" y="45"/>
                    </a:lnTo>
                    <a:lnTo>
                      <a:pt x="301" y="47"/>
                    </a:lnTo>
                    <a:lnTo>
                      <a:pt x="313" y="43"/>
                    </a:lnTo>
                    <a:lnTo>
                      <a:pt x="325" y="41"/>
                    </a:lnTo>
                    <a:lnTo>
                      <a:pt x="342" y="33"/>
                    </a:lnTo>
                    <a:lnTo>
                      <a:pt x="353" y="29"/>
                    </a:lnTo>
                    <a:lnTo>
                      <a:pt x="372" y="28"/>
                    </a:lnTo>
                    <a:lnTo>
                      <a:pt x="387" y="31"/>
                    </a:lnTo>
                    <a:lnTo>
                      <a:pt x="400" y="30"/>
                    </a:lnTo>
                    <a:lnTo>
                      <a:pt x="413" y="20"/>
                    </a:lnTo>
                    <a:lnTo>
                      <a:pt x="420" y="18"/>
                    </a:lnTo>
                    <a:lnTo>
                      <a:pt x="427" y="21"/>
                    </a:lnTo>
                    <a:lnTo>
                      <a:pt x="444" y="22"/>
                    </a:lnTo>
                    <a:lnTo>
                      <a:pt x="457" y="1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138" name="Freeform 677"/>
              <p:cNvSpPr>
                <a:spLocks/>
              </p:cNvSpPr>
              <p:nvPr/>
            </p:nvSpPr>
            <p:spPr bwMode="auto">
              <a:xfrm>
                <a:off x="6936302" y="4024628"/>
                <a:ext cx="364967" cy="393614"/>
              </a:xfrm>
              <a:custGeom>
                <a:avLst/>
                <a:gdLst/>
                <a:ahLst/>
                <a:cxnLst>
                  <a:cxn ang="0">
                    <a:pos x="144" y="2"/>
                  </a:cxn>
                  <a:cxn ang="0">
                    <a:pos x="122" y="16"/>
                  </a:cxn>
                  <a:cxn ang="0">
                    <a:pos x="98" y="3"/>
                  </a:cxn>
                  <a:cxn ang="0">
                    <a:pos x="70" y="3"/>
                  </a:cxn>
                  <a:cxn ang="0">
                    <a:pos x="49" y="9"/>
                  </a:cxn>
                  <a:cxn ang="0">
                    <a:pos x="36" y="1"/>
                  </a:cxn>
                  <a:cxn ang="0">
                    <a:pos x="20" y="5"/>
                  </a:cxn>
                  <a:cxn ang="0">
                    <a:pos x="18" y="25"/>
                  </a:cxn>
                  <a:cxn ang="0">
                    <a:pos x="1" y="44"/>
                  </a:cxn>
                  <a:cxn ang="0">
                    <a:pos x="8" y="80"/>
                  </a:cxn>
                  <a:cxn ang="0">
                    <a:pos x="18" y="99"/>
                  </a:cxn>
                  <a:cxn ang="0">
                    <a:pos x="1" y="110"/>
                  </a:cxn>
                  <a:cxn ang="0">
                    <a:pos x="11" y="127"/>
                  </a:cxn>
                  <a:cxn ang="0">
                    <a:pos x="35" y="118"/>
                  </a:cxn>
                  <a:cxn ang="0">
                    <a:pos x="66" y="125"/>
                  </a:cxn>
                  <a:cxn ang="0">
                    <a:pos x="57" y="144"/>
                  </a:cxn>
                  <a:cxn ang="0">
                    <a:pos x="68" y="160"/>
                  </a:cxn>
                  <a:cxn ang="0">
                    <a:pos x="80" y="147"/>
                  </a:cxn>
                  <a:cxn ang="0">
                    <a:pos x="109" y="153"/>
                  </a:cxn>
                  <a:cxn ang="0">
                    <a:pos x="130" y="175"/>
                  </a:cxn>
                  <a:cxn ang="0">
                    <a:pos x="148" y="199"/>
                  </a:cxn>
                  <a:cxn ang="0">
                    <a:pos x="136" y="214"/>
                  </a:cxn>
                  <a:cxn ang="0">
                    <a:pos x="144" y="228"/>
                  </a:cxn>
                  <a:cxn ang="0">
                    <a:pos x="163" y="247"/>
                  </a:cxn>
                  <a:cxn ang="0">
                    <a:pos x="181" y="258"/>
                  </a:cxn>
                  <a:cxn ang="0">
                    <a:pos x="198" y="259"/>
                  </a:cxn>
                  <a:cxn ang="0">
                    <a:pos x="232" y="255"/>
                  </a:cxn>
                  <a:cxn ang="0">
                    <a:pos x="239" y="246"/>
                  </a:cxn>
                  <a:cxn ang="0">
                    <a:pos x="248" y="231"/>
                  </a:cxn>
                  <a:cxn ang="0">
                    <a:pos x="246" y="204"/>
                  </a:cxn>
                  <a:cxn ang="0">
                    <a:pos x="213" y="156"/>
                  </a:cxn>
                  <a:cxn ang="0">
                    <a:pos x="227" y="132"/>
                  </a:cxn>
                  <a:cxn ang="0">
                    <a:pos x="216" y="108"/>
                  </a:cxn>
                  <a:cxn ang="0">
                    <a:pos x="243" y="95"/>
                  </a:cxn>
                  <a:cxn ang="0">
                    <a:pos x="255" y="82"/>
                  </a:cxn>
                  <a:cxn ang="0">
                    <a:pos x="235" y="79"/>
                  </a:cxn>
                  <a:cxn ang="0">
                    <a:pos x="215" y="66"/>
                  </a:cxn>
                  <a:cxn ang="0">
                    <a:pos x="217" y="57"/>
                  </a:cxn>
                  <a:cxn ang="0">
                    <a:pos x="210" y="44"/>
                  </a:cxn>
                  <a:cxn ang="0">
                    <a:pos x="195" y="49"/>
                  </a:cxn>
                  <a:cxn ang="0">
                    <a:pos x="175" y="12"/>
                  </a:cxn>
                  <a:cxn ang="0">
                    <a:pos x="156" y="3"/>
                  </a:cxn>
                </a:cxnLst>
                <a:rect l="0" t="0" r="r" b="b"/>
                <a:pathLst>
                  <a:path w="255" h="260">
                    <a:moveTo>
                      <a:pt x="156" y="3"/>
                    </a:moveTo>
                    <a:lnTo>
                      <a:pt x="144" y="2"/>
                    </a:lnTo>
                    <a:lnTo>
                      <a:pt x="135" y="13"/>
                    </a:lnTo>
                    <a:lnTo>
                      <a:pt x="122" y="16"/>
                    </a:lnTo>
                    <a:lnTo>
                      <a:pt x="107" y="13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70" y="3"/>
                    </a:lnTo>
                    <a:lnTo>
                      <a:pt x="57" y="5"/>
                    </a:lnTo>
                    <a:lnTo>
                      <a:pt x="49" y="9"/>
                    </a:lnTo>
                    <a:lnTo>
                      <a:pt x="43" y="1"/>
                    </a:lnTo>
                    <a:lnTo>
                      <a:pt x="36" y="1"/>
                    </a:lnTo>
                    <a:lnTo>
                      <a:pt x="29" y="4"/>
                    </a:lnTo>
                    <a:lnTo>
                      <a:pt x="20" y="5"/>
                    </a:lnTo>
                    <a:lnTo>
                      <a:pt x="15" y="13"/>
                    </a:lnTo>
                    <a:lnTo>
                      <a:pt x="18" y="25"/>
                    </a:lnTo>
                    <a:lnTo>
                      <a:pt x="10" y="34"/>
                    </a:lnTo>
                    <a:lnTo>
                      <a:pt x="1" y="44"/>
                    </a:lnTo>
                    <a:lnTo>
                      <a:pt x="2" y="63"/>
                    </a:lnTo>
                    <a:lnTo>
                      <a:pt x="8" y="80"/>
                    </a:lnTo>
                    <a:lnTo>
                      <a:pt x="19" y="92"/>
                    </a:lnTo>
                    <a:lnTo>
                      <a:pt x="18" y="99"/>
                    </a:lnTo>
                    <a:lnTo>
                      <a:pt x="8" y="104"/>
                    </a:lnTo>
                    <a:lnTo>
                      <a:pt x="1" y="110"/>
                    </a:lnTo>
                    <a:lnTo>
                      <a:pt x="0" y="120"/>
                    </a:lnTo>
                    <a:lnTo>
                      <a:pt x="11" y="127"/>
                    </a:lnTo>
                    <a:lnTo>
                      <a:pt x="19" y="128"/>
                    </a:lnTo>
                    <a:lnTo>
                      <a:pt x="35" y="118"/>
                    </a:lnTo>
                    <a:lnTo>
                      <a:pt x="49" y="120"/>
                    </a:lnTo>
                    <a:lnTo>
                      <a:pt x="66" y="125"/>
                    </a:lnTo>
                    <a:lnTo>
                      <a:pt x="66" y="137"/>
                    </a:lnTo>
                    <a:lnTo>
                      <a:pt x="57" y="144"/>
                    </a:lnTo>
                    <a:lnTo>
                      <a:pt x="61" y="152"/>
                    </a:lnTo>
                    <a:lnTo>
                      <a:pt x="68" y="160"/>
                    </a:lnTo>
                    <a:lnTo>
                      <a:pt x="77" y="149"/>
                    </a:lnTo>
                    <a:lnTo>
                      <a:pt x="80" y="147"/>
                    </a:lnTo>
                    <a:lnTo>
                      <a:pt x="93" y="158"/>
                    </a:lnTo>
                    <a:lnTo>
                      <a:pt x="109" y="153"/>
                    </a:lnTo>
                    <a:lnTo>
                      <a:pt x="122" y="156"/>
                    </a:lnTo>
                    <a:lnTo>
                      <a:pt x="130" y="175"/>
                    </a:lnTo>
                    <a:lnTo>
                      <a:pt x="140" y="188"/>
                    </a:lnTo>
                    <a:lnTo>
                      <a:pt x="148" y="199"/>
                    </a:lnTo>
                    <a:lnTo>
                      <a:pt x="145" y="206"/>
                    </a:lnTo>
                    <a:lnTo>
                      <a:pt x="136" y="214"/>
                    </a:lnTo>
                    <a:lnTo>
                      <a:pt x="137" y="224"/>
                    </a:lnTo>
                    <a:lnTo>
                      <a:pt x="144" y="228"/>
                    </a:lnTo>
                    <a:lnTo>
                      <a:pt x="154" y="234"/>
                    </a:lnTo>
                    <a:lnTo>
                      <a:pt x="163" y="247"/>
                    </a:lnTo>
                    <a:lnTo>
                      <a:pt x="171" y="254"/>
                    </a:lnTo>
                    <a:lnTo>
                      <a:pt x="181" y="258"/>
                    </a:lnTo>
                    <a:lnTo>
                      <a:pt x="188" y="252"/>
                    </a:lnTo>
                    <a:lnTo>
                      <a:pt x="198" y="259"/>
                    </a:lnTo>
                    <a:lnTo>
                      <a:pt x="217" y="260"/>
                    </a:lnTo>
                    <a:lnTo>
                      <a:pt x="232" y="255"/>
                    </a:lnTo>
                    <a:lnTo>
                      <a:pt x="230" y="257"/>
                    </a:lnTo>
                    <a:lnTo>
                      <a:pt x="239" y="246"/>
                    </a:lnTo>
                    <a:lnTo>
                      <a:pt x="243" y="239"/>
                    </a:lnTo>
                    <a:lnTo>
                      <a:pt x="248" y="231"/>
                    </a:lnTo>
                    <a:lnTo>
                      <a:pt x="249" y="218"/>
                    </a:lnTo>
                    <a:lnTo>
                      <a:pt x="246" y="204"/>
                    </a:lnTo>
                    <a:lnTo>
                      <a:pt x="237" y="181"/>
                    </a:lnTo>
                    <a:lnTo>
                      <a:pt x="213" y="156"/>
                    </a:lnTo>
                    <a:lnTo>
                      <a:pt x="218" y="143"/>
                    </a:lnTo>
                    <a:lnTo>
                      <a:pt x="227" y="132"/>
                    </a:lnTo>
                    <a:lnTo>
                      <a:pt x="212" y="116"/>
                    </a:lnTo>
                    <a:lnTo>
                      <a:pt x="216" y="108"/>
                    </a:lnTo>
                    <a:lnTo>
                      <a:pt x="231" y="109"/>
                    </a:lnTo>
                    <a:lnTo>
                      <a:pt x="243" y="95"/>
                    </a:lnTo>
                    <a:lnTo>
                      <a:pt x="247" y="90"/>
                    </a:lnTo>
                    <a:lnTo>
                      <a:pt x="255" y="82"/>
                    </a:lnTo>
                    <a:lnTo>
                      <a:pt x="244" y="75"/>
                    </a:lnTo>
                    <a:lnTo>
                      <a:pt x="235" y="79"/>
                    </a:lnTo>
                    <a:lnTo>
                      <a:pt x="219" y="70"/>
                    </a:lnTo>
                    <a:lnTo>
                      <a:pt x="215" y="66"/>
                    </a:lnTo>
                    <a:lnTo>
                      <a:pt x="217" y="61"/>
                    </a:lnTo>
                    <a:lnTo>
                      <a:pt x="217" y="57"/>
                    </a:lnTo>
                    <a:lnTo>
                      <a:pt x="220" y="51"/>
                    </a:lnTo>
                    <a:lnTo>
                      <a:pt x="210" y="44"/>
                    </a:lnTo>
                    <a:lnTo>
                      <a:pt x="202" y="47"/>
                    </a:lnTo>
                    <a:lnTo>
                      <a:pt x="195" y="49"/>
                    </a:lnTo>
                    <a:lnTo>
                      <a:pt x="172" y="23"/>
                    </a:lnTo>
                    <a:lnTo>
                      <a:pt x="175" y="12"/>
                    </a:lnTo>
                    <a:lnTo>
                      <a:pt x="169" y="5"/>
                    </a:lnTo>
                    <a:lnTo>
                      <a:pt x="156" y="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it-IT" sz="600" kern="0">
                  <a:solidFill>
                    <a:srgbClr val="000000"/>
                  </a:solidFill>
                  <a:latin typeface="Garamond" panose="02020404030301010803" pitchFamily="18" charset="0"/>
                </a:endParaRPr>
              </a:p>
            </p:txBody>
          </p:sp>
        </p:grpSp>
      </p:grpSp>
      <p:cxnSp>
        <p:nvCxnSpPr>
          <p:cNvPr id="6" name="Straight Connector 5"/>
          <p:cNvCxnSpPr/>
          <p:nvPr/>
        </p:nvCxnSpPr>
        <p:spPr>
          <a:xfrm>
            <a:off x="329423" y="2233522"/>
            <a:ext cx="10440000" cy="0"/>
          </a:xfrm>
          <a:prstGeom prst="line">
            <a:avLst/>
          </a:prstGeom>
          <a:ln w="9525">
            <a:prstDash val="dash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329423" y="4088520"/>
            <a:ext cx="10440000" cy="0"/>
          </a:xfrm>
          <a:prstGeom prst="line">
            <a:avLst/>
          </a:prstGeom>
          <a:ln w="9525">
            <a:prstDash val="dash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81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720</Words>
  <Application>Microsoft Office PowerPoint</Application>
  <PresentationFormat>Widescreen</PresentationFormat>
  <Paragraphs>64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Garamond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2017-12-15T17:57:11Z</dcterms:created>
  <dcterms:modified xsi:type="dcterms:W3CDTF">2019-05-13T12:23:50Z</dcterms:modified>
</cp:coreProperties>
</file>